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3" r:id="rId2"/>
  </p:sldMasterIdLst>
  <p:notesMasterIdLst>
    <p:notesMasterId r:id="rId96"/>
  </p:notesMasterIdLst>
  <p:sldIdLst>
    <p:sldId id="850" r:id="rId3"/>
    <p:sldId id="858" r:id="rId4"/>
    <p:sldId id="857" r:id="rId5"/>
    <p:sldId id="859" r:id="rId6"/>
    <p:sldId id="852" r:id="rId7"/>
    <p:sldId id="860" r:id="rId8"/>
    <p:sldId id="861" r:id="rId9"/>
    <p:sldId id="862" r:id="rId10"/>
    <p:sldId id="863" r:id="rId11"/>
    <p:sldId id="864" r:id="rId12"/>
    <p:sldId id="865" r:id="rId13"/>
    <p:sldId id="866" r:id="rId14"/>
    <p:sldId id="867" r:id="rId15"/>
    <p:sldId id="868" r:id="rId16"/>
    <p:sldId id="869" r:id="rId17"/>
    <p:sldId id="870" r:id="rId18"/>
    <p:sldId id="871" r:id="rId19"/>
    <p:sldId id="872" r:id="rId20"/>
    <p:sldId id="873" r:id="rId21"/>
    <p:sldId id="874" r:id="rId22"/>
    <p:sldId id="875" r:id="rId23"/>
    <p:sldId id="876" r:id="rId24"/>
    <p:sldId id="877" r:id="rId25"/>
    <p:sldId id="878" r:id="rId26"/>
    <p:sldId id="879" r:id="rId27"/>
    <p:sldId id="880" r:id="rId28"/>
    <p:sldId id="881" r:id="rId29"/>
    <p:sldId id="884" r:id="rId30"/>
    <p:sldId id="885" r:id="rId31"/>
    <p:sldId id="888" r:id="rId32"/>
    <p:sldId id="886" r:id="rId33"/>
    <p:sldId id="890" r:id="rId34"/>
    <p:sldId id="889" r:id="rId35"/>
    <p:sldId id="891" r:id="rId36"/>
    <p:sldId id="675" r:id="rId37"/>
    <p:sldId id="676" r:id="rId38"/>
    <p:sldId id="677" r:id="rId39"/>
    <p:sldId id="678" r:id="rId40"/>
    <p:sldId id="679" r:id="rId41"/>
    <p:sldId id="681" r:id="rId42"/>
    <p:sldId id="682" r:id="rId43"/>
    <p:sldId id="683" r:id="rId44"/>
    <p:sldId id="893" r:id="rId45"/>
    <p:sldId id="894" r:id="rId46"/>
    <p:sldId id="895" r:id="rId47"/>
    <p:sldId id="896" r:id="rId48"/>
    <p:sldId id="897" r:id="rId49"/>
    <p:sldId id="898" r:id="rId50"/>
    <p:sldId id="899" r:id="rId51"/>
    <p:sldId id="900" r:id="rId52"/>
    <p:sldId id="853" r:id="rId53"/>
    <p:sldId id="901" r:id="rId54"/>
    <p:sldId id="902" r:id="rId55"/>
    <p:sldId id="903" r:id="rId56"/>
    <p:sldId id="904" r:id="rId57"/>
    <p:sldId id="905" r:id="rId58"/>
    <p:sldId id="906" r:id="rId59"/>
    <p:sldId id="907" r:id="rId60"/>
    <p:sldId id="908" r:id="rId61"/>
    <p:sldId id="909" r:id="rId62"/>
    <p:sldId id="910" r:id="rId63"/>
    <p:sldId id="935" r:id="rId64"/>
    <p:sldId id="854" r:id="rId65"/>
    <p:sldId id="911" r:id="rId66"/>
    <p:sldId id="912" r:id="rId67"/>
    <p:sldId id="913" r:id="rId68"/>
    <p:sldId id="914" r:id="rId69"/>
    <p:sldId id="915" r:id="rId70"/>
    <p:sldId id="921" r:id="rId71"/>
    <p:sldId id="922" r:id="rId72"/>
    <p:sldId id="916" r:id="rId73"/>
    <p:sldId id="917" r:id="rId74"/>
    <p:sldId id="918" r:id="rId75"/>
    <p:sldId id="919" r:id="rId76"/>
    <p:sldId id="920" r:id="rId77"/>
    <p:sldId id="936" r:id="rId78"/>
    <p:sldId id="937" r:id="rId79"/>
    <p:sldId id="855" r:id="rId80"/>
    <p:sldId id="923" r:id="rId81"/>
    <p:sldId id="924" r:id="rId82"/>
    <p:sldId id="925" r:id="rId83"/>
    <p:sldId id="926" r:id="rId84"/>
    <p:sldId id="927" r:id="rId85"/>
    <p:sldId id="928" r:id="rId86"/>
    <p:sldId id="929" r:id="rId87"/>
    <p:sldId id="930" r:id="rId88"/>
    <p:sldId id="931" r:id="rId89"/>
    <p:sldId id="932" r:id="rId90"/>
    <p:sldId id="933" r:id="rId91"/>
    <p:sldId id="934" r:id="rId92"/>
    <p:sldId id="856" r:id="rId93"/>
    <p:sldId id="883" r:id="rId94"/>
    <p:sldId id="704" r:id="rId9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5pPr>
    <a:lvl6pPr marL="22860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6pPr>
    <a:lvl7pPr marL="27432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7pPr>
    <a:lvl8pPr marL="32004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8pPr>
    <a:lvl9pPr marL="36576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  <a:srgbClr val="008000"/>
    <a:srgbClr val="000099"/>
    <a:srgbClr val="0000CC"/>
    <a:srgbClr val="990099"/>
    <a:srgbClr val="66FF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4" autoAdjust="0"/>
    <p:restoredTop sz="84441" autoAdjust="0"/>
  </p:normalViewPr>
  <p:slideViewPr>
    <p:cSldViewPr>
      <p:cViewPr varScale="1">
        <p:scale>
          <a:sx n="103" d="100"/>
          <a:sy n="103" d="100"/>
        </p:scale>
        <p:origin x="16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3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fld id="{560E6BD8-910F-4459-BEB3-45946A5962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一种线性表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35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在单链表中</a:t>
            </a:r>
            <a:r>
              <a:rPr lang="zh-CN" altLang="en-US" dirty="0"/>
              <a:t>，已知某个结点的地址，一般不可能遍历所有</a:t>
            </a:r>
            <a:r>
              <a:rPr lang="zh-CN" altLang="en-CN" dirty="0"/>
              <a:t>其它结点</a:t>
            </a:r>
            <a:r>
              <a:rPr lang="zh-CN" altLang="en-US" dirty="0"/>
              <a:t>；此外，寻找指定结点的直接后继结点很容易，但寻找其直接前驱很麻烦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607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187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77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List类的所有成员都可以直接使用LinkNode的私有成员</a:t>
            </a:r>
            <a:r>
              <a:rPr lang="zh-CN" altLang="en-US" dirty="0"/>
              <a:t>，不必通过接口操作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10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每次插入到链表尾部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画图解释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015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跟单链表中间插入一样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39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N" dirty="0"/>
              <a:t>urrent</a:t>
            </a:r>
            <a:r>
              <a:rPr lang="zh-CN" altLang="en-US" dirty="0"/>
              <a:t> </a:t>
            </a:r>
            <a:r>
              <a:rPr lang="en-US" altLang="zh-CN" dirty="0"/>
              <a:t>==</a:t>
            </a:r>
            <a:r>
              <a:rPr lang="zh-CN" altLang="en-US" dirty="0"/>
              <a:t> </a:t>
            </a:r>
            <a:r>
              <a:rPr lang="en-CN" altLang="zh-CN" dirty="0"/>
              <a:t>null</a:t>
            </a:r>
            <a:r>
              <a:rPr lang="zh-CN" altLang="en-US" dirty="0"/>
              <a:t>：</a:t>
            </a:r>
            <a:r>
              <a:rPr lang="zh-CN" altLang="en-CN" dirty="0"/>
              <a:t>链表</a:t>
            </a:r>
            <a:r>
              <a:rPr lang="zh-CN" altLang="en-US" dirty="0"/>
              <a:t>太短，找不到第</a:t>
            </a:r>
            <a:r>
              <a:rPr lang="en-US" altLang="zh-CN" dirty="0"/>
              <a:t>i-1</a:t>
            </a:r>
            <a:r>
              <a:rPr lang="zh-CN" altLang="en-US" dirty="0"/>
              <a:t>个结点</a:t>
            </a:r>
            <a:endParaRPr lang="en-US" altLang="zh-CN" dirty="0"/>
          </a:p>
          <a:p>
            <a:r>
              <a:rPr lang="en-US" altLang="zh-CN" dirty="0"/>
              <a:t>Current-&gt;link == null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个结点不存在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177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不管是插入还是删除</a:t>
            </a:r>
            <a:r>
              <a:rPr lang="zh-CN" altLang="en-US" dirty="0"/>
              <a:t>，都要区分是在表头还是表中操作，代码不简洁！</a:t>
            </a:r>
            <a:r>
              <a:rPr lang="zh-CN" altLang="en-CN" dirty="0"/>
              <a:t>有办</a:t>
            </a:r>
            <a:r>
              <a:rPr lang="zh-CN" altLang="en-US" dirty="0"/>
              <a:t>法统一操作吗？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58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带附加结点</a:t>
            </a:r>
            <a:r>
              <a:rPr lang="zh-CN" altLang="en-US" dirty="0"/>
              <a:t>，依次取下结点并插入到表头</a:t>
            </a:r>
            <a:endParaRPr lang="en-US" altLang="zh-CN" dirty="0"/>
          </a:p>
          <a:p>
            <a:r>
              <a:rPr lang="en-US" dirty="0"/>
              <a:t>void reverse (</a:t>
            </a:r>
            <a:r>
              <a:rPr lang="en-US" dirty="0" err="1"/>
              <a:t>LinkNode</a:t>
            </a:r>
            <a:r>
              <a:rPr lang="en-US" dirty="0"/>
              <a:t> * head)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LinkNode</a:t>
            </a:r>
            <a:r>
              <a:rPr lang="en-US" altLang="zh-CN" dirty="0"/>
              <a:t>  * p, *q;</a:t>
            </a:r>
          </a:p>
          <a:p>
            <a:r>
              <a:rPr lang="en-US" altLang="zh-CN" dirty="0"/>
              <a:t>    p = head-&gt;link;</a:t>
            </a:r>
          </a:p>
          <a:p>
            <a:r>
              <a:rPr lang="en-US" altLang="zh-CN" dirty="0"/>
              <a:t>    head-&gt;link = null;</a:t>
            </a:r>
          </a:p>
          <a:p>
            <a:r>
              <a:rPr lang="en-US" altLang="zh-CN" dirty="0"/>
              <a:t>    while (p) {</a:t>
            </a:r>
          </a:p>
          <a:p>
            <a:r>
              <a:rPr lang="en-US" altLang="zh-CN" dirty="0"/>
              <a:t>        q = p; // q</a:t>
            </a:r>
            <a:r>
              <a:rPr lang="zh-CN" altLang="en-US" dirty="0"/>
              <a:t>指向将要逆置的元素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p = p-&gt;link; // p</a:t>
            </a:r>
            <a:r>
              <a:rPr lang="zh-CN" altLang="en-US" dirty="0"/>
              <a:t>指向下一个逆置的元素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q-&gt;link = head-&gt;link;</a:t>
            </a:r>
          </a:p>
          <a:p>
            <a:r>
              <a:rPr lang="en-US" altLang="zh-CN" dirty="0"/>
              <a:t>        head-&gt;link = q;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252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N" dirty="0"/>
              <a:t>h是空表头</a:t>
            </a:r>
            <a:r>
              <a:rPr lang="zh-CN" altLang="en-US" dirty="0"/>
              <a:t>，可释放其空间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84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将遍历</a:t>
            </a:r>
            <a:r>
              <a:rPr lang="en-US" altLang="zh-CN" dirty="0"/>
              <a:t>(</a:t>
            </a:r>
            <a:r>
              <a:rPr lang="en-US" dirty="0"/>
              <a:t>Traversal)</a:t>
            </a:r>
            <a:r>
              <a:rPr lang="zh-CN" altLang="en-US" dirty="0"/>
              <a:t>移到</a:t>
            </a:r>
            <a:r>
              <a:rPr lang="en-US" dirty="0"/>
              <a:t>List&lt;Type&gt;</a:t>
            </a:r>
            <a:r>
              <a:rPr lang="zh-CN" altLang="en-US" dirty="0"/>
              <a:t>定义之外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98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6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4816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4816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6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16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4816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16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16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17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17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1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81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4817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4817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27EFB9-00A4-4052-9D43-36D30F75E5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1F212-588E-4BD0-9FA1-9BDB53A25B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C376D-0B00-406F-9E1F-6CEFBECA7B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93C313-8A0F-4F0D-AFD9-C92D7AC7B0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454526C-E60F-4BDB-A305-C9DDEE9554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E703-88AB-B448-8656-91C0AB655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282A9-BFA4-1649-A50E-3F7F189E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9B48-2654-9947-887D-7921C8D1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A2F6-1F16-9F4D-99C6-FEB40058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05BA-93BE-CD42-9AB9-558E2628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69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5941-B68D-B84F-96CD-867900D3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 i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3120-36F6-3E4D-8042-165E5DCC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 i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>
              <a:defRPr sz="2000" b="1" i="0">
                <a:latin typeface="DengXian" panose="02010600030101010101" pitchFamily="2" charset="-122"/>
                <a:ea typeface="DengXian" panose="02010600030101010101" pitchFamily="2" charset="-122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5FBE-BCBB-1548-9E8E-1AA00F26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9F9F-1EC8-964D-AAEF-DA41C16D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8109-83C2-234E-B976-547347CA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244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00DA-F701-8F40-BD6C-487F2790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86EA-8B7A-7243-B546-0E045A4A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72CF-6B16-9B46-BB22-4DFBDCC9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64F91-C4EC-A649-A735-57F7D288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FF50-BE38-6249-8CAE-AFAC331F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077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2A47-ED96-C946-A7B6-E7D6248E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1104-0C5C-9641-A39D-5909FCE18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BCC11-52E0-E340-9311-A9C394688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9B086-05CA-3F44-921C-57BB6479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4A19F-C9DE-8549-B7D8-EEDAC11B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30927-26B0-2E43-9416-49C82459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498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11D1-A431-2F45-9CBA-094E391F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0AE94-5294-B448-8D4A-76D530ED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541A8-A588-2640-86C2-98F04F38A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085B2-EDAF-9848-BDF7-6ED9FD46C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84560-66BC-4745-B8BE-CAC3DE3E0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AD95B-E34D-954C-A9FF-456624B2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80E4B-90E4-FC49-B1FF-18AF6C0F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A99DF-5416-FD4E-839C-7A4EA419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609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D317-B6D3-4A49-9202-0E557C83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FA781-395B-B341-A5D6-A5A1B213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40E22-AB33-704E-B73E-9995F08B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9ABC-2612-7B4A-AD1E-425CBCF0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44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99C96-D00C-4622-8550-25A6587414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A9075-BD85-3241-A757-C84BF7A7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364E5-6248-2F48-A492-E42EB496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1BAC9-5450-8944-AD74-8CB832F9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628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55F4-AF0F-C54E-B8CA-D1157044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AE1F-407C-A443-BB3B-21907100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FC662-4E76-B64D-AD22-B31CA9AF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D8255-9A06-CD45-8EF0-9EA031D0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35D7B-F893-8E42-9279-1296281A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1BEC7-430C-834C-AF20-7785ABA1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1923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18A3-45A2-294E-AAF1-2B1B8FCA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9E7E7-79DC-2A4A-9FC1-C8C827358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0A68-1DD3-6148-B2A4-751D08D35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55F40-216B-BF4D-A973-E3E80BB7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FAC9E-3CF2-374C-8297-EC8AB4B4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499ED-1EE7-B74F-98ED-83573E85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26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7603-9AE7-EE4A-AB8C-1EB8522A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625C3-1688-9145-BA36-A36C15F74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3CFA-B873-B045-9906-44CB235A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6D6E-6505-914D-88F7-6D8A26EA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6BCA-DA3B-B549-A197-2E4457FD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52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5D9DE-0CF8-E947-BE6A-380787EA3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35451-3A61-644A-B6AB-E3B8D5E9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3FA7-5553-4943-84A5-710B61A1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3EFE-3F71-1548-9E1C-DA197DF9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C1D9-1A5A-974B-88C9-3C643547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83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978E1-7256-4B01-95F2-C8CE3F3D83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C94F77-E475-4516-A4DE-6DC7C452FB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9F857-452B-4F94-B8DE-285B34F808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79DE4-F54F-478E-AD39-0D532D855EA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83BC9-C505-498E-A445-42B3E3C598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B26CF-986C-4D70-AF31-F51C9E68A5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36ACA-60A6-4925-9150-1DCBE60B39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 u="none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 u="none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 u="none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 u="none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 u="none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34714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 u="none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0" u="none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3471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4714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71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 u="none">
                <a:solidFill>
                  <a:schemeClr val="tx1"/>
                </a:solidFill>
                <a:effectLst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471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0" u="none">
                <a:solidFill>
                  <a:schemeClr val="tx1"/>
                </a:solidFill>
                <a:effectLst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471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 u="none">
                <a:solidFill>
                  <a:schemeClr val="tx1"/>
                </a:solidFill>
                <a:effectLst/>
                <a:ea typeface="+mn-ea"/>
              </a:defRPr>
            </a:lvl1pPr>
          </a:lstStyle>
          <a:p>
            <a:fld id="{3491CE69-0FFF-4433-899C-47CE7FC35F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split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77EFD-A768-3E46-A605-BFDBFCF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38DCE-325F-1A48-BA2A-CE927667E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9A37-4AD9-4546-8FC0-C11918221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D947-3A23-1E4D-91F4-25CA45D31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238D-5806-9B4A-AF9F-C07F84A6D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19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89E0-68AF-3E4A-B4F3-C883A3509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6000" b="1" dirty="0">
                <a:latin typeface="DengXian" panose="02010600030101010101" pitchFamily="2" charset="-122"/>
                <a:ea typeface="DengXian" panose="02010600030101010101" pitchFamily="2" charset="-122"/>
                <a:cs typeface="Microsoft Himalaya" pitchFamily="2" charset="0"/>
              </a:rPr>
              <a:t>数据结构 </a:t>
            </a:r>
            <a:endParaRPr lang="en-US" sz="6000" b="1" dirty="0"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07D45-D7B5-184E-8C1E-65DB3E467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0322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DengXian" panose="02010600030101010101" pitchFamily="2" charset="-122"/>
                <a:ea typeface="DengXian" panose="02010600030101010101" pitchFamily="2" charset="-122"/>
                <a:cs typeface="Microsoft Himalaya" pitchFamily="2" charset="0"/>
              </a:rPr>
              <a:t>陈碧欢</a:t>
            </a:r>
            <a:endParaRPr lang="en-US" altLang="zh-CN" sz="3200" b="1" dirty="0"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bhchen@fudan.edu.cn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chenbihuan.github.io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4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67C2-D202-4048-AC0B-E71837E6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建立单链表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FA8F67A-552C-ED49-B8BD-EAEBDB38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0" y="1690689"/>
            <a:ext cx="684076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*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Create_List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  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 = first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for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 {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q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new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p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6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26F9-797A-6347-AB94-C5220600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单链表中的插入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BFB7-50AD-964B-8000-02BA04D9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第一种情况：在单链表最前端插入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B299BA4-37A1-414D-BE30-A2B81B367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806" y="4149081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插入前</a:t>
            </a:r>
            <a:endParaRPr lang="zh-CN" altLang="en-US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7990200-6341-F64F-BB17-D1483DA71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404" y="3387898"/>
            <a:ext cx="685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7B238D6-8DD8-4F4B-896F-EC6C67D9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804" y="3387898"/>
            <a:ext cx="685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84252241-11AE-F54C-83F0-464D736B4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4404" y="338789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B3DF9F3D-8ACD-C746-9115-3EF5D5CDE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9804" y="338789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AA07DE4F-76EB-8247-A2D6-B945C9395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2404" y="3616498"/>
            <a:ext cx="3810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CB7E71E0-9E4E-AF4A-90F6-44380F2C8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6804" y="361649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D4B51590-2D3D-F348-9E54-4DD5709EA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204" y="361649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6B2FD0CC-F7E2-D643-AEF6-691F525D5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304" y="3383433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B134901C-2A77-AF41-8DC2-B52033D29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204" y="2397298"/>
            <a:ext cx="6858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289B23ED-3DA6-4D4D-B0BF-BA3F79ABC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204" y="239729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824F75E2-798F-5349-AC71-88A9D2EF6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8204" y="2625898"/>
            <a:ext cx="3810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D8759C70-E341-E742-82A3-4AC13E02A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167" y="2404764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endParaRPr lang="en-US" altLang="zh-CN" sz="2800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D793B7F6-F5B6-5C4D-9B3F-112B33539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204" y="2397298"/>
            <a:ext cx="6858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983CF792-963F-F64F-9D61-146F8DE29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9204" y="239729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0796903A-562B-7345-8074-E2EEBDCAB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204" y="2625898"/>
            <a:ext cx="3810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9735B61F-C72B-7C4E-8D01-64B501341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358" y="2404764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endParaRPr lang="en-US" altLang="zh-CN" sz="2800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E63C65E2-4996-4944-B0BE-1507506F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004" y="3387898"/>
            <a:ext cx="685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8AD25010-6356-1042-A131-E996BED7C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2004" y="338789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27">
            <a:extLst>
              <a:ext uri="{FF2B5EF4-FFF2-40B4-BE49-F238E27FC236}">
                <a16:creationId xmlns:a16="http://schemas.microsoft.com/office/drawing/2014/main" id="{260563DB-7746-124A-8226-DAA095B17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3404" y="2778298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8">
            <a:extLst>
              <a:ext uri="{FF2B5EF4-FFF2-40B4-BE49-F238E27FC236}">
                <a16:creationId xmlns:a16="http://schemas.microsoft.com/office/drawing/2014/main" id="{5D8E3177-A2B5-144C-BAF6-C2E780DCF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3404" y="2778298"/>
            <a:ext cx="0" cy="3048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9">
            <a:extLst>
              <a:ext uri="{FF2B5EF4-FFF2-40B4-BE49-F238E27FC236}">
                <a16:creationId xmlns:a16="http://schemas.microsoft.com/office/drawing/2014/main" id="{D1BF987B-D477-2143-B913-E5CB87DB84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6096" y="3083098"/>
            <a:ext cx="56730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1F6CE694-74D9-A946-9433-09ABDC329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6204" y="3501008"/>
            <a:ext cx="3048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12BCB965-4FA5-104C-AD16-BC290D5AB8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6204" y="3235498"/>
            <a:ext cx="0" cy="26551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3">
            <a:extLst>
              <a:ext uri="{FF2B5EF4-FFF2-40B4-BE49-F238E27FC236}">
                <a16:creationId xmlns:a16="http://schemas.microsoft.com/office/drawing/2014/main" id="{B6DF73AF-D75A-5346-8D99-0A85CEC99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6204" y="3235498"/>
            <a:ext cx="16764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4">
            <a:extLst>
              <a:ext uri="{FF2B5EF4-FFF2-40B4-BE49-F238E27FC236}">
                <a16:creationId xmlns:a16="http://schemas.microsoft.com/office/drawing/2014/main" id="{48A174DE-ECE6-FF4B-8162-500354FB1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1604" y="2625898"/>
            <a:ext cx="3810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35">
            <a:extLst>
              <a:ext uri="{FF2B5EF4-FFF2-40B4-BE49-F238E27FC236}">
                <a16:creationId xmlns:a16="http://schemas.microsoft.com/office/drawing/2014/main" id="{EBE2BCEB-1FE6-E74A-8054-17EE5027B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2604" y="2625898"/>
            <a:ext cx="0" cy="6096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660F4D14-E166-0E44-870D-C1F54AF83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404" y="3387898"/>
            <a:ext cx="685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62488713-96A3-474F-9268-5C70B63E2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404" y="338789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id="{B68B9B43-93AE-FD4B-B4A8-CB2CEDA70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404" y="361649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39">
            <a:extLst>
              <a:ext uri="{FF2B5EF4-FFF2-40B4-BE49-F238E27FC236}">
                <a16:creationId xmlns:a16="http://schemas.microsoft.com/office/drawing/2014/main" id="{636F2034-995E-AF44-A4AC-50B3D49EB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9804" y="361649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D568DEB7-6F98-244B-A6C0-C0860737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406" y="4149080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插入后</a:t>
            </a:r>
            <a:endParaRPr lang="zh-CN" altLang="en-US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FD1090-BCEE-2D4C-AC2B-8912EB52A951}"/>
              </a:ext>
            </a:extLst>
          </p:cNvPr>
          <p:cNvSpPr/>
          <p:nvPr/>
        </p:nvSpPr>
        <p:spPr>
          <a:xfrm>
            <a:off x="2527644" y="4879956"/>
            <a:ext cx="4055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i="1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b="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NewNode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link</a:t>
            </a:r>
            <a:r>
              <a:rPr lang="zh-CN" altLang="en-US" sz="2800" b="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8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first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;    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CA5FB1-C8D7-214B-A440-95DD251117A1}"/>
              </a:ext>
            </a:extLst>
          </p:cNvPr>
          <p:cNvSpPr/>
          <p:nvPr/>
        </p:nvSpPr>
        <p:spPr>
          <a:xfrm>
            <a:off x="2541382" y="5354052"/>
            <a:ext cx="2813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first</a:t>
            </a:r>
            <a:r>
              <a:rPr lang="zh-CN" altLang="en-US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b="0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NewNode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7F054BD0-0A6C-934C-B967-76E86A11D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5812" y="3645024"/>
            <a:ext cx="3810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1416122A-274B-484C-BDE2-00B6A8770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712" y="3383433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12">
            <a:extLst>
              <a:ext uri="{FF2B5EF4-FFF2-40B4-BE49-F238E27FC236}">
                <a16:creationId xmlns:a16="http://schemas.microsoft.com/office/drawing/2014/main" id="{E865A9A2-D70E-DD4D-8B1D-F6DFBD758B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6096" y="3068960"/>
            <a:ext cx="0" cy="64807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none" w="sm" len="med"/>
          </a:ln>
        </p:spPr>
        <p:txBody>
          <a:bodyPr wrap="none" anchor="ctr"/>
          <a:lstStyle/>
          <a:p>
            <a:endParaRPr lang="zh-CN" altLang="en-US" u="none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90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/>
      <p:bldP spid="39" grpId="0"/>
      <p:bldP spid="40" grpId="0"/>
      <p:bldP spid="41" grpId="0" animBg="1"/>
      <p:bldP spid="41" grpId="1" animBg="1"/>
      <p:bldP spid="42" grpId="0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3906-85E6-D14D-BAC8-45BE5BEA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单链表中的插入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43D4-41CD-7D40-B404-BBB4212A3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第二种情况：在单链表中间插入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2F61BE2-2E51-374B-B03D-9CB496C89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91880"/>
            <a:ext cx="685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84DC225-9466-9242-975C-9DBA2A04B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6192"/>
            <a:ext cx="6858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26AED153-C97F-1244-B17E-9D3E54A10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43619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9174AD54-132F-B24F-8276-8F05AF4E28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66479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81B0A89F-BE39-F846-A767-8F9FE9CF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981" y="2438077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endParaRPr lang="en-US" altLang="zh-CN" sz="2800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E6BCEF2A-6E98-154E-AB10-CF996735E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64917"/>
            <a:ext cx="685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C35CC8F1-3F80-5342-BC13-5234C910E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66491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8A315E6D-20CA-044B-99BF-715792A97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664917"/>
            <a:ext cx="685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1AE25EB3-8BB5-F14E-B7A2-70FB84D2C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893517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A085572-697C-F64E-8494-28CD86C407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3992"/>
            <a:ext cx="7620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EA588826-3FEE-0A40-941D-CFAFA96C7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66491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2F2E3F27-6B1D-6D43-B09E-58EE0E32C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883992"/>
            <a:ext cx="53340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F10BD028-A3DB-CC4A-A56C-AE08643A9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893517"/>
            <a:ext cx="228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9E57442C-E2A1-BE45-B72E-A95DF66D7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893517"/>
            <a:ext cx="5334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A501EB21-C059-8C4C-803B-09AFFBB4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72680"/>
            <a:ext cx="6858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0EBBC44D-3A89-3C49-8E9F-52CF89B1D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920480"/>
            <a:ext cx="3810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5A6D8843-4B00-3C4E-A401-EE219ADA1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92048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ACFB8A79-D347-0C4B-B8AE-5867156FE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69188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B73544CC-C145-8F41-938D-EEDC13657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47268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1B690C54-C518-9C42-A9AB-D0C9827B1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701280"/>
            <a:ext cx="3048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5BC3C8FB-F9D7-8D48-869E-AC41D5770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701280"/>
            <a:ext cx="0" cy="6096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id="{ACD0F017-6DA9-BD48-BAB1-E47729FF3A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3310880"/>
            <a:ext cx="4572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3F121FE9-A222-D54E-8419-64662CEFD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310880"/>
            <a:ext cx="0" cy="510456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3">
            <a:extLst>
              <a:ext uri="{FF2B5EF4-FFF2-40B4-BE49-F238E27FC236}">
                <a16:creationId xmlns:a16="http://schemas.microsoft.com/office/drawing/2014/main" id="{04AD20D4-EBAD-E440-BD57-E511C8292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821336"/>
            <a:ext cx="3048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4">
            <a:extLst>
              <a:ext uri="{FF2B5EF4-FFF2-40B4-BE49-F238E27FC236}">
                <a16:creationId xmlns:a16="http://schemas.microsoft.com/office/drawing/2014/main" id="{9DBEE26E-E3E6-E94C-9D84-D345C19BD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691880"/>
            <a:ext cx="685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712FA481-73C9-684A-8F3D-5C993D58F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69188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81B72585-438E-AB40-B1F4-A1FBDAA3F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821336"/>
            <a:ext cx="3810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37">
            <a:extLst>
              <a:ext uri="{FF2B5EF4-FFF2-40B4-BE49-F238E27FC236}">
                <a16:creationId xmlns:a16="http://schemas.microsoft.com/office/drawing/2014/main" id="{A37101E9-F069-0441-96F7-51F81FC6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310880"/>
            <a:ext cx="0" cy="5334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7E134DC7-F28B-C84B-80AF-158B09A408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310880"/>
            <a:ext cx="3810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EB651FF7-836F-7242-8243-AA4C9B4CE7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2777480"/>
            <a:ext cx="0" cy="5334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EFA4FFE6-3628-834A-A9C4-D1E4F1644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777480"/>
            <a:ext cx="3048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F10FF939-2A10-E14F-B978-9A5723DBF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66920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42">
            <a:extLst>
              <a:ext uri="{FF2B5EF4-FFF2-40B4-BE49-F238E27FC236}">
                <a16:creationId xmlns:a16="http://schemas.microsoft.com/office/drawing/2014/main" id="{8E5BB054-BA2F-6F46-AB0D-31E7E7963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994" y="2398364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endParaRPr lang="en-US" altLang="zh-CN" sz="2800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09BA42D4-63DF-D949-BC42-CFF5B6F6E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2048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014E42D2-7745-0C48-A8E7-1C63C3755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920480"/>
            <a:ext cx="2286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45">
            <a:extLst>
              <a:ext uri="{FF2B5EF4-FFF2-40B4-BE49-F238E27FC236}">
                <a16:creationId xmlns:a16="http://schemas.microsoft.com/office/drawing/2014/main" id="{20AEABCA-13E6-9245-B039-1FAAB3F06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234680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9DF1EDEE-F4A9-3C47-8051-5B3B2C85C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234680"/>
            <a:ext cx="1524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9FAA9C9E-793F-C94B-AFBE-9FD968573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29880"/>
            <a:ext cx="1169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endParaRPr lang="en-US" altLang="zh-CN" sz="28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98DD2F34-1931-244D-9A98-0713842C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684" y="4479503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插入前</a:t>
            </a:r>
            <a:endParaRPr lang="zh-CN" altLang="en-US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A55D3865-6979-1949-9CAB-8506D3FA0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284" y="4479502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插入后</a:t>
            </a:r>
            <a:endParaRPr lang="zh-CN" altLang="en-US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936AC2-57BB-8B4B-AF52-38CB8DDB56E1}"/>
              </a:ext>
            </a:extLst>
          </p:cNvPr>
          <p:cNvSpPr/>
          <p:nvPr/>
        </p:nvSpPr>
        <p:spPr>
          <a:xfrm>
            <a:off x="2089150" y="5103191"/>
            <a:ext cx="4965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NewNode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</a:t>
            </a:r>
            <a:r>
              <a:rPr lang="zh-CN" altLang="en-US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F98E8A-601D-EE4F-B406-C0C7B01AB027}"/>
              </a:ext>
            </a:extLst>
          </p:cNvPr>
          <p:cNvSpPr/>
          <p:nvPr/>
        </p:nvSpPr>
        <p:spPr>
          <a:xfrm>
            <a:off x="2127250" y="5637559"/>
            <a:ext cx="402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 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800" b="0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NewNode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1" name="Line 16">
            <a:extLst>
              <a:ext uri="{FF2B5EF4-FFF2-40B4-BE49-F238E27FC236}">
                <a16:creationId xmlns:a16="http://schemas.microsoft.com/office/drawing/2014/main" id="{33CBE41B-F570-B641-8CCC-C847BFB1C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798" y="3928570"/>
            <a:ext cx="914401" cy="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1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/>
      <p:bldP spid="48" grpId="0"/>
      <p:bldP spid="49" grpId="0"/>
      <p:bldP spid="50" grpId="0"/>
      <p:bldP spid="51" grpId="0" animBg="1"/>
      <p:bldP spid="5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1A81-27E3-414B-9214-5C9ACFF4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单链表中的插入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F119-BA31-C94E-AC71-185962FB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第三种情况：在单链表末尾插入</a:t>
            </a:r>
            <a:endParaRPr 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5F2D53F-8DDC-4F4F-851F-7569C2C90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344" y="3475856"/>
            <a:ext cx="685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A3EF9B4-22F8-114C-9980-5A303942E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544" y="2332856"/>
            <a:ext cx="6858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7AC5CD63-B5E5-A54F-A2CD-10F405F44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069" y="2324447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endParaRPr lang="en-US" altLang="zh-CN" sz="2800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7FA14AA5-AA7D-BE47-B29B-A9F227207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5544" y="23328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403DC188-895A-1E43-B1BC-E91084DFC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7344" y="2561456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7C47BF3A-B550-BE48-A176-5FC8E7DA0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544" y="3475856"/>
            <a:ext cx="685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B581144-1009-6E4E-8875-8ED64F74F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744" y="2409056"/>
            <a:ext cx="6858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CAB9A336-A1D7-6B46-9FDC-82949FFA5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744" y="24090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AF4867C2-4D71-C34A-B926-E08C65132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7344" y="2561456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967965C0-D523-2948-ADF7-BB9C9C160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69" y="2324447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endParaRPr lang="en-US" altLang="zh-CN" sz="2800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3BEA9D88-7F82-D145-960D-05979ABA3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144" y="2713856"/>
            <a:ext cx="2286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7DD5B4F1-A1B9-C740-8A5D-CCF8B0953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144" y="2713856"/>
            <a:ext cx="0" cy="9906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3B613E8A-B7A9-C442-9CA3-A893C4CEC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2544" y="34758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043ECCE6-4C51-6545-9160-30E9F74B5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4944" y="3704456"/>
            <a:ext cx="4572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38D50C74-3878-354C-BE4A-FB0C97C64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8144" y="3704456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9B0C4058-25F3-AA4E-9DA1-22BBFBF90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4744" y="3704456"/>
            <a:ext cx="4572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628C54EB-52F4-D647-87EE-E2AFB0561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944" y="3704456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947C7DCF-651A-FD40-BAEE-031913997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544" y="3704456"/>
            <a:ext cx="4572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5">
            <a:extLst>
              <a:ext uri="{FF2B5EF4-FFF2-40B4-BE49-F238E27FC236}">
                <a16:creationId xmlns:a16="http://schemas.microsoft.com/office/drawing/2014/main" id="{8E834F3C-B46C-2C4F-A2B0-B988C9216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6344" y="34758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9">
            <a:extLst>
              <a:ext uri="{FF2B5EF4-FFF2-40B4-BE49-F238E27FC236}">
                <a16:creationId xmlns:a16="http://schemas.microsoft.com/office/drawing/2014/main" id="{8CFD6E6C-2173-084D-9FB7-E8A3DF041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144" y="3094856"/>
            <a:ext cx="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4787BA53-2EE4-F545-AEB9-E0FD09DF20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1544" y="3094856"/>
            <a:ext cx="2286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31">
            <a:extLst>
              <a:ext uri="{FF2B5EF4-FFF2-40B4-BE49-F238E27FC236}">
                <a16:creationId xmlns:a16="http://schemas.microsoft.com/office/drawing/2014/main" id="{68323E0F-0015-8949-AFD4-32DB837BE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8771" y="2866256"/>
            <a:ext cx="1169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endParaRPr lang="en-US" altLang="zh-CN" sz="28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3">
            <a:extLst>
              <a:ext uri="{FF2B5EF4-FFF2-40B4-BE49-F238E27FC236}">
                <a16:creationId xmlns:a16="http://schemas.microsoft.com/office/drawing/2014/main" id="{2A49A62B-F4F7-154D-8A36-F11240A88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132" y="3409836"/>
            <a:ext cx="401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F629B4E3-A790-D447-9CBA-0AC91B219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548" y="4217403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插入前</a:t>
            </a:r>
            <a:endParaRPr lang="zh-CN" altLang="en-US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82289E20-A93A-5149-BCD6-AE0FD4A04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309" y="4208809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插入后</a:t>
            </a:r>
            <a:endParaRPr lang="zh-CN" altLang="en-US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4C493C81-5CD0-E440-9F36-1904FB8A0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31" y="3384845"/>
            <a:ext cx="401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36B29A98-B41C-CA4F-A0B8-7CA835B61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608" y="2343036"/>
            <a:ext cx="401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F085F0-7BB4-6544-AD0D-B9C4EC110282}"/>
              </a:ext>
            </a:extLst>
          </p:cNvPr>
          <p:cNvSpPr/>
          <p:nvPr/>
        </p:nvSpPr>
        <p:spPr>
          <a:xfrm>
            <a:off x="2046784" y="4981375"/>
            <a:ext cx="4965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NewNode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</a:t>
            </a:r>
            <a:r>
              <a:rPr lang="zh-CN" altLang="en-US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29891E-D4D5-6C47-9F91-CF1E22CB3C0E}"/>
              </a:ext>
            </a:extLst>
          </p:cNvPr>
          <p:cNvSpPr/>
          <p:nvPr/>
        </p:nvSpPr>
        <p:spPr>
          <a:xfrm>
            <a:off x="2043440" y="5504098"/>
            <a:ext cx="402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 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800" b="0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NewNode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4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27" grpId="0" animBg="1"/>
      <p:bldP spid="28" grpId="0"/>
      <p:bldP spid="32" grpId="0"/>
      <p:bldP spid="33" grpId="0"/>
      <p:bldP spid="33" grpId="1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7BA5-14A5-A543-ADD3-F0C4D44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单链表中的插入实现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B58A0867-DE31-8B45-9FB4-1D5DA9E2B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88" y="1690689"/>
            <a:ext cx="7416824" cy="335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2947" tIns="56473" rIns="112947" bIns="56473">
            <a:spAutoFit/>
          </a:bodyPr>
          <a:lstStyle>
            <a:lvl1pPr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87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386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013" algn="l" defTabSz="11287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2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4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6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7813" defTabSz="11287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在第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u="none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个位置插入值为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u="none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的结点</a:t>
            </a:r>
            <a:r>
              <a:rPr lang="en-US" altLang="zh-CN" sz="2000" u="none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u="none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000" u="none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u="none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开始计数</a:t>
            </a:r>
            <a:r>
              <a:rPr lang="en-US" altLang="zh-CN" sz="2000" u="none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effectLst/>
                <a:cs typeface="Times New Roman" pitchFamily="18" charset="0"/>
              </a:rPr>
              <a:t>template &lt;class Type&gt; int </a:t>
            </a:r>
            <a:r>
              <a:rPr lang="en-US" altLang="zh-CN" sz="2000" b="0" u="none" dirty="0">
                <a:effectLst/>
                <a:cs typeface="Times New Roman" pitchFamily="18" charset="0"/>
              </a:rPr>
              <a:t>List</a:t>
            </a:r>
            <a:r>
              <a:rPr lang="en-US" altLang="zh-CN" sz="2000" u="none" dirty="0">
                <a:effectLst/>
                <a:cs typeface="Times New Roman" pitchFamily="18" charset="0"/>
              </a:rPr>
              <a:t> &lt;Type&gt; :: </a:t>
            </a:r>
            <a:r>
              <a:rPr lang="en-US" altLang="zh-CN" sz="2000" b="0" u="none" dirty="0">
                <a:effectLst/>
                <a:cs typeface="Times New Roman" pitchFamily="18" charset="0"/>
              </a:rPr>
              <a:t>Insert</a:t>
            </a:r>
            <a:r>
              <a:rPr lang="en-US" altLang="zh-CN" sz="2000" u="none" dirty="0">
                <a:effectLst/>
                <a:cs typeface="Times New Roman" pitchFamily="18" charset="0"/>
              </a:rPr>
              <a:t>(Type </a:t>
            </a:r>
            <a:r>
              <a:rPr lang="en-US" altLang="zh-CN" sz="2000" b="0" u="none" dirty="0">
                <a:effectLst/>
                <a:cs typeface="Times New Roman" pitchFamily="18" charset="0"/>
              </a:rPr>
              <a:t>value</a:t>
            </a:r>
            <a:r>
              <a:rPr lang="en-US" altLang="zh-CN" sz="2000" u="none" dirty="0">
                <a:effectLst/>
                <a:cs typeface="Times New Roman" pitchFamily="18" charset="0"/>
              </a:rPr>
              <a:t>, int </a:t>
            </a:r>
            <a:r>
              <a:rPr lang="en-US" altLang="zh-CN" sz="2000" b="0" u="none" dirty="0" err="1">
                <a:effectLst/>
                <a:cs typeface="Times New Roman" pitchFamily="18" charset="0"/>
              </a:rPr>
              <a:t>i</a:t>
            </a:r>
            <a:r>
              <a:rPr lang="en-US" altLang="zh-CN" sz="2000" u="none" dirty="0">
                <a:effectLst/>
                <a:cs typeface="Times New Roman" pitchFamily="18" charset="0"/>
              </a:rPr>
              <a:t>)</a:t>
            </a:r>
            <a:r>
              <a:rPr lang="zh-CN" altLang="en-US" sz="2000" u="none" dirty="0">
                <a:effectLst/>
                <a:cs typeface="Times New Roman" pitchFamily="18" charset="0"/>
              </a:rPr>
              <a:t> </a:t>
            </a:r>
            <a:r>
              <a:rPr lang="en-US" altLang="zh-CN" sz="2000" u="none" dirty="0">
                <a:effectLst/>
                <a:cs typeface="Times New Roman" pitchFamily="18" charset="0"/>
              </a:rPr>
              <a:t>{</a:t>
            </a:r>
            <a:endParaRPr lang="zh-CN" altLang="zh-CN" sz="2000" u="none" dirty="0">
              <a:effectLst/>
              <a:cs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u="none" dirty="0">
                <a:effectLst/>
                <a:ea typeface="仿宋_GB2312" pitchFamily="49" charset="-122"/>
              </a:rPr>
              <a:t>    </a:t>
            </a:r>
            <a:r>
              <a:rPr lang="en-US" altLang="zh-CN" sz="2000" b="0" u="none" dirty="0" err="1">
                <a:effectLst/>
                <a:ea typeface="仿宋_GB2312" pitchFamily="49" charset="-122"/>
              </a:rPr>
              <a:t>ListNode</a:t>
            </a:r>
            <a:r>
              <a:rPr lang="en-US" altLang="zh-CN" sz="2000" b="0" u="none" dirty="0">
                <a:effectLst/>
                <a:ea typeface="仿宋_GB2312" pitchFamily="49" charset="-122"/>
              </a:rPr>
              <a:t> * current = first</a:t>
            </a:r>
            <a:r>
              <a:rPr lang="en-US" altLang="zh-CN" sz="2000" u="none" dirty="0">
                <a:effectLst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u="none" dirty="0">
                <a:effectLst/>
                <a:ea typeface="仿宋_GB2312" pitchFamily="49" charset="-122"/>
              </a:rPr>
              <a:t>    for </a:t>
            </a:r>
            <a:r>
              <a:rPr lang="en-US" altLang="zh-CN" sz="2000" b="0" u="none" dirty="0">
                <a:effectLst/>
                <a:ea typeface="仿宋_GB2312" pitchFamily="49" charset="-122"/>
              </a:rPr>
              <a:t>(</a:t>
            </a:r>
            <a:r>
              <a:rPr lang="en-US" altLang="zh-CN" sz="2000" u="none" dirty="0">
                <a:effectLst/>
                <a:ea typeface="仿宋_GB2312" pitchFamily="49" charset="-122"/>
              </a:rPr>
              <a:t> int</a:t>
            </a:r>
            <a:r>
              <a:rPr lang="zh-CN" altLang="en-US" sz="2000" u="none" dirty="0">
                <a:effectLst/>
                <a:ea typeface="仿宋_GB2312" pitchFamily="49" charset="-122"/>
              </a:rPr>
              <a:t> </a:t>
            </a:r>
            <a:r>
              <a:rPr lang="en-US" altLang="zh-CN" sz="2000" b="0" u="none" dirty="0">
                <a:effectLst/>
                <a:ea typeface="仿宋_GB2312" pitchFamily="49" charset="-122"/>
              </a:rPr>
              <a:t>k = 1</a:t>
            </a:r>
            <a:r>
              <a:rPr lang="en-US" altLang="zh-CN" sz="2000" u="none" dirty="0">
                <a:effectLst/>
                <a:ea typeface="仿宋_GB2312" pitchFamily="49" charset="-122"/>
              </a:rPr>
              <a:t>; </a:t>
            </a:r>
            <a:r>
              <a:rPr lang="en-US" altLang="zh-CN" sz="2000" b="0" u="none" dirty="0">
                <a:effectLst/>
                <a:ea typeface="仿宋_GB2312" pitchFamily="49" charset="-122"/>
              </a:rPr>
              <a:t>k &lt; </a:t>
            </a:r>
            <a:r>
              <a:rPr lang="en-US" altLang="zh-CN" sz="2000" b="0" u="none" dirty="0" err="1">
                <a:effectLst/>
                <a:ea typeface="仿宋_GB2312" pitchFamily="49" charset="-122"/>
              </a:rPr>
              <a:t>i</a:t>
            </a:r>
            <a:r>
              <a:rPr lang="en-US" altLang="zh-CN" sz="2000" b="0" u="none" dirty="0">
                <a:effectLst/>
                <a:ea typeface="仿宋_GB2312" pitchFamily="49" charset="-122"/>
              </a:rPr>
              <a:t> - 1; k++ )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找到第</a:t>
            </a:r>
            <a:r>
              <a:rPr lang="en-US" altLang="zh-CN" sz="2000" u="none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zh-CN" altLang="en-US" sz="2000" u="none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个结点 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u="none" dirty="0">
                <a:effectLst/>
                <a:ea typeface="仿宋_GB2312" pitchFamily="49" charset="-122"/>
              </a:rPr>
              <a:t>        </a:t>
            </a:r>
            <a:r>
              <a:rPr lang="en-US" altLang="zh-CN" sz="2000" u="none" dirty="0">
                <a:effectLst/>
                <a:ea typeface="仿宋_GB2312" pitchFamily="49" charset="-122"/>
              </a:rPr>
              <a:t>if </a:t>
            </a:r>
            <a:r>
              <a:rPr lang="en-US" altLang="zh-CN" sz="2000" b="0" u="none" dirty="0">
                <a:effectLst/>
                <a:ea typeface="仿宋_GB2312" pitchFamily="49" charset="-122"/>
              </a:rPr>
              <a:t>( current </a:t>
            </a:r>
            <a:r>
              <a:rPr lang="en-US" altLang="zh-CN" sz="2000" b="0" i="1" u="none" dirty="0">
                <a:effectLst/>
                <a:ea typeface="仿宋_GB2312" pitchFamily="49" charset="-122"/>
              </a:rPr>
              <a:t>==</a:t>
            </a:r>
            <a:r>
              <a:rPr lang="en-US" altLang="zh-CN" sz="2000" b="0" u="none" dirty="0">
                <a:effectLst/>
                <a:ea typeface="仿宋_GB2312" pitchFamily="49" charset="-122"/>
              </a:rPr>
              <a:t> NULL ) </a:t>
            </a:r>
            <a:r>
              <a:rPr lang="en-US" altLang="zh-CN" sz="2000" u="none" dirty="0">
                <a:effectLst/>
                <a:ea typeface="仿宋_GB2312" pitchFamily="49" charset="-122"/>
              </a:rPr>
              <a:t>break;</a:t>
            </a:r>
            <a:r>
              <a:rPr lang="en-US" altLang="zh-CN" sz="2000" b="0" u="none" dirty="0">
                <a:effectLst/>
                <a:ea typeface="仿宋_GB2312" pitchFamily="49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u="none" dirty="0">
                <a:effectLst/>
                <a:ea typeface="仿宋_GB2312" pitchFamily="49" charset="-122"/>
              </a:rPr>
              <a:t>        else </a:t>
            </a:r>
            <a:r>
              <a:rPr lang="en-US" altLang="zh-CN" sz="2000" b="0" u="none" dirty="0">
                <a:effectLst/>
                <a:ea typeface="仿宋_GB2312" pitchFamily="49" charset="-122"/>
              </a:rPr>
              <a:t>current = current</a:t>
            </a:r>
            <a:r>
              <a:rPr lang="en-US" altLang="zh-CN" sz="2000" b="0" u="none" dirty="0">
                <a:effectLst/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000" b="0" u="none" dirty="0">
                <a:effectLst/>
                <a:ea typeface="仿宋_GB2312" pitchFamily="49" charset="-122"/>
              </a:rPr>
              <a:t>link</a:t>
            </a:r>
            <a:r>
              <a:rPr lang="en-US" altLang="zh-CN" sz="2000" u="none" dirty="0">
                <a:effectLst/>
                <a:ea typeface="仿宋_GB2312" pitchFamily="49" charset="-122"/>
              </a:rPr>
              <a:t>;</a:t>
            </a:r>
            <a:endParaRPr lang="en-US" altLang="zh-CN" sz="2000" b="0" u="none" dirty="0">
              <a:effectLst/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u="none" dirty="0">
                <a:effectLst/>
                <a:ea typeface="仿宋_GB2312" pitchFamily="49" charset="-122"/>
              </a:rPr>
              <a:t>    </a:t>
            </a:r>
            <a:r>
              <a:rPr lang="en-US" altLang="zh-CN" sz="2000" u="none" dirty="0">
                <a:effectLst/>
                <a:ea typeface="仿宋_GB2312" pitchFamily="49" charset="-122"/>
              </a:rPr>
              <a:t>if </a:t>
            </a:r>
            <a:r>
              <a:rPr lang="en-US" altLang="zh-CN" sz="2000" b="0" u="none" dirty="0">
                <a:effectLst/>
                <a:ea typeface="仿宋_GB2312" pitchFamily="49" charset="-122"/>
              </a:rPr>
              <a:t>( current </a:t>
            </a:r>
            <a:r>
              <a:rPr lang="en-US" altLang="zh-CN" sz="2000" b="0" i="1" u="none" dirty="0">
                <a:effectLst/>
                <a:ea typeface="仿宋_GB2312" pitchFamily="49" charset="-122"/>
              </a:rPr>
              <a:t>==</a:t>
            </a:r>
            <a:r>
              <a:rPr lang="en-US" altLang="zh-CN" sz="2000" b="0" u="none" dirty="0">
                <a:effectLst/>
                <a:ea typeface="仿宋_GB2312" pitchFamily="49" charset="-122"/>
              </a:rPr>
              <a:t> NULL </a:t>
            </a:r>
            <a:r>
              <a:rPr lang="en-US" altLang="zh-CN" sz="2000" u="none" dirty="0">
                <a:effectLst/>
                <a:ea typeface="仿宋_GB2312" pitchFamily="49" charset="-122"/>
              </a:rPr>
              <a:t>&amp;&amp;</a:t>
            </a:r>
            <a:r>
              <a:rPr lang="en-US" altLang="zh-CN" sz="2000" b="0" u="none" dirty="0">
                <a:effectLst/>
                <a:ea typeface="仿宋_GB2312" pitchFamily="49" charset="-122"/>
              </a:rPr>
              <a:t> first != NULL ) </a:t>
            </a:r>
            <a:r>
              <a:rPr lang="en-US" altLang="zh-CN" sz="2000" u="none" dirty="0">
                <a:effectLst/>
                <a:ea typeface="仿宋_GB2312" pitchFamily="49" charset="-122"/>
              </a:rPr>
              <a:t>{</a:t>
            </a:r>
            <a:r>
              <a:rPr lang="zh-CN" altLang="en-US" sz="2000" b="0" u="none" dirty="0">
                <a:effectLst/>
                <a:ea typeface="仿宋_GB2312" pitchFamily="49" charset="-122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非空表且链表太短</a:t>
            </a:r>
            <a:endParaRPr lang="en-US" altLang="zh-CN" sz="2000" u="none" dirty="0">
              <a:solidFill>
                <a:srgbClr val="C00000"/>
              </a:solidFill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u="none" dirty="0">
                <a:effectLst/>
                <a:ea typeface="仿宋_GB2312" pitchFamily="49" charset="-122"/>
              </a:rPr>
              <a:t>        </a:t>
            </a:r>
            <a:r>
              <a:rPr lang="en-US" altLang="zh-CN" sz="2000" u="none" dirty="0" err="1">
                <a:effectLst/>
                <a:ea typeface="仿宋_GB2312" pitchFamily="49" charset="-122"/>
              </a:rPr>
              <a:t>cerr</a:t>
            </a:r>
            <a:r>
              <a:rPr lang="en-US" altLang="zh-CN" sz="2000" b="0" u="none" dirty="0">
                <a:effectLst/>
                <a:ea typeface="仿宋_GB2312" pitchFamily="49" charset="-122"/>
              </a:rPr>
              <a:t> &lt;&lt; </a:t>
            </a:r>
            <a:r>
              <a:rPr lang="en-US" altLang="zh-CN" sz="2000" b="0" u="none" dirty="0">
                <a:effectLst/>
                <a:cs typeface="Times New Roman" pitchFamily="18" charset="0"/>
              </a:rPr>
              <a:t>"</a:t>
            </a:r>
            <a:r>
              <a:rPr lang="en-US" altLang="zh-CN" sz="2000" b="0" u="none" dirty="0">
                <a:effectLst/>
                <a:ea typeface="仿宋_GB2312" pitchFamily="49" charset="-122"/>
              </a:rPr>
              <a:t> </a:t>
            </a:r>
            <a:r>
              <a:rPr lang="en-US" altLang="zh-CN" sz="2000" b="0" u="none" dirty="0">
                <a:effectLst/>
                <a:cs typeface="Times New Roman" pitchFamily="18" charset="0"/>
              </a:rPr>
              <a:t>Invalid position for Insertion</a:t>
            </a:r>
            <a:r>
              <a:rPr lang="zh-CN" altLang="en-US" sz="2000" b="0" u="none" dirty="0">
                <a:effectLst/>
                <a:cs typeface="Times New Roman" pitchFamily="18" charset="0"/>
              </a:rPr>
              <a:t> </a:t>
            </a:r>
            <a:r>
              <a:rPr lang="en-US" altLang="zh-CN" sz="2000" b="0" u="none" dirty="0">
                <a:effectLst/>
                <a:cs typeface="Times New Roman" pitchFamily="18" charset="0"/>
              </a:rPr>
              <a:t>" &lt;&lt;</a:t>
            </a:r>
            <a:r>
              <a:rPr lang="en-US" altLang="zh-CN" sz="2000" u="none" dirty="0" err="1">
                <a:effectLst/>
                <a:cs typeface="Times New Roman" pitchFamily="18" charset="0"/>
              </a:rPr>
              <a:t>endl</a:t>
            </a:r>
            <a:r>
              <a:rPr lang="en-US" altLang="zh-CN" sz="2000" u="none" dirty="0">
                <a:effectLst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u="none" dirty="0">
                <a:effectLst/>
                <a:ea typeface="仿宋_GB2312" pitchFamily="49" charset="-122"/>
              </a:rPr>
              <a:t>        </a:t>
            </a:r>
            <a:r>
              <a:rPr lang="en-US" altLang="zh-CN" sz="2000" u="none" dirty="0">
                <a:effectLst/>
                <a:ea typeface="仿宋_GB2312" pitchFamily="49" charset="-122"/>
              </a:rPr>
              <a:t>return </a:t>
            </a:r>
            <a:r>
              <a:rPr lang="en-US" altLang="zh-CN" sz="2000" b="0" u="none" dirty="0">
                <a:effectLst/>
                <a:ea typeface="仿宋_GB2312" pitchFamily="49" charset="-122"/>
              </a:rPr>
              <a:t>0</a:t>
            </a:r>
            <a:r>
              <a:rPr lang="en-US" altLang="zh-CN" sz="2000" u="none" dirty="0">
                <a:effectLst/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u="none" dirty="0">
                <a:effectLst/>
                <a:ea typeface="仿宋_GB2312" pitchFamily="49" charset="-122"/>
              </a:rPr>
              <a:t>    }</a:t>
            </a:r>
            <a:endParaRPr lang="en-US" altLang="zh-CN" sz="2000" b="0" u="none" dirty="0">
              <a:effectLst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471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192C-7461-1F4E-B676-C45F8E14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单链表中的插入实现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3E334C-5A12-F74B-A0B1-5B384016606F}"/>
              </a:ext>
            </a:extLst>
          </p:cNvPr>
          <p:cNvSpPr/>
          <p:nvPr/>
        </p:nvSpPr>
        <p:spPr>
          <a:xfrm>
            <a:off x="971600" y="1690689"/>
            <a:ext cx="7200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ListNode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* </a:t>
            </a:r>
            <a:r>
              <a:rPr kumimoji="1"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ewNode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= 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new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ListNode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(value);  </a:t>
            </a:r>
            <a:r>
              <a:rPr kumimoji="1"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创建新结点</a:t>
            </a:r>
            <a:endParaRPr kumimoji="1"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if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first </a:t>
            </a:r>
            <a:r>
              <a:rPr kumimoji="1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==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NULL ||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==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1 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kumimoji="1"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插在表前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NewNode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link = first;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       first =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NewNode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}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else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kumimoji="1"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插在表中或末尾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NewNode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link = current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link;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       current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link =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NewNode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return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}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0895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0795-A511-F546-8E50-010624D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单链表中的删除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AEE9-1F63-F44F-8FFD-95D6655A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第一种情况：删除表中第一个元素</a:t>
            </a:r>
            <a:endParaRPr lang="en-US" dirty="0"/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8B1D3C20-EFCE-C343-8BED-C9BCA8281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0128" y="275610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A7F2FF5-9FE1-1946-806C-B39EC5275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752" y="2451303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347FB2A2-42AB-564E-B476-99463EF1D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552" y="245130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4D75477B-8191-CF41-873A-A719E720F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1952" y="275610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2A733382-EAF6-7841-9E36-60A5A4B2B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552" y="2451303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DCA84B67-FA30-4848-B4CA-0E5DDC7A3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352" y="245130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DD07C72-12CC-0549-AD4D-0ACD0E4FE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0752" y="275610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2E6197A5-CCE3-4441-ABF3-CF6D94054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927" y="2510996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8B82A49A-33C1-D745-9924-1E1573177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245" y="234888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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874FFFBE-0199-814F-8D4E-79C965775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0128" y="3962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C39492D9-AD1A-B54B-AF08-B7DF4496B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752" y="36576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B468BD7C-4F95-5A45-A382-E567A9408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552" y="3657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4A58F309-26DC-BC47-967F-F80C21941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1952" y="39624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61DD333B-FF67-3949-B150-6380457A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552" y="36576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BEE46826-94F8-0740-8185-3CADAE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352" y="3657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43F57CBF-47BD-8245-A88A-59EFD8923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0752" y="3962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7DF09BCB-8BD2-124C-9240-D62F8C663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950" y="3717032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first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2711E175-D414-EC43-B3AF-D50BB653F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717" y="3538826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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2">
            <a:extLst>
              <a:ext uri="{FF2B5EF4-FFF2-40B4-BE49-F238E27FC236}">
                <a16:creationId xmlns:a16="http://schemas.microsoft.com/office/drawing/2014/main" id="{5EC15C27-00D3-2248-97FD-04C03CE79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390" y="2375103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EE04E414-F8C1-5A47-821C-0735D592B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429" y="3569643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34">
            <a:extLst>
              <a:ext uri="{FF2B5EF4-FFF2-40B4-BE49-F238E27FC236}">
                <a16:creationId xmlns:a16="http://schemas.microsoft.com/office/drawing/2014/main" id="{C4998C36-7406-6642-84A9-BD774619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494" y="2375103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35">
            <a:extLst>
              <a:ext uri="{FF2B5EF4-FFF2-40B4-BE49-F238E27FC236}">
                <a16:creationId xmlns:a16="http://schemas.microsoft.com/office/drawing/2014/main" id="{10C0BD5C-00D3-E54E-96B7-62FE080A3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1544" y="3564305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37">
            <a:extLst>
              <a:ext uri="{FF2B5EF4-FFF2-40B4-BE49-F238E27FC236}">
                <a16:creationId xmlns:a16="http://schemas.microsoft.com/office/drawing/2014/main" id="{3EBC31E0-1545-4342-A10B-D824FF6E98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552" y="4221088"/>
            <a:ext cx="0" cy="4572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 Box 39">
            <a:extLst>
              <a:ext uri="{FF2B5EF4-FFF2-40B4-BE49-F238E27FC236}">
                <a16:creationId xmlns:a16="http://schemas.microsoft.com/office/drawing/2014/main" id="{860016D0-B7EF-7F4D-AEB2-33F75FC25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982" y="4222805"/>
            <a:ext cx="5774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del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A60E9B3D-2713-F844-982F-2F29C7C43A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2154" y="3429000"/>
            <a:ext cx="231998" cy="28803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34D1DD5C-A159-EE43-BBFA-ABED055C2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7752" y="3429000"/>
            <a:ext cx="304800" cy="228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8A23A966-205B-EE46-99EF-D136F2C41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4152" y="3429000"/>
            <a:ext cx="21336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43">
            <a:extLst>
              <a:ext uri="{FF2B5EF4-FFF2-40B4-BE49-F238E27FC236}">
                <a16:creationId xmlns:a16="http://schemas.microsoft.com/office/drawing/2014/main" id="{8307F8B9-9049-6045-8D62-2E3A9A5F8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764" y="2525270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u="none" dirty="0"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删除前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28BCBD14-5398-7348-AC8E-F83ABF8D3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764" y="3717032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u="none" dirty="0"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删除后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289346-BC32-C342-9667-60FA548653AE}"/>
              </a:ext>
            </a:extLst>
          </p:cNvPr>
          <p:cNvSpPr/>
          <p:nvPr/>
        </p:nvSpPr>
        <p:spPr>
          <a:xfrm>
            <a:off x="3203848" y="4869160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del 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first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06C4CE-54FA-0E42-89E7-80C28445639C}"/>
              </a:ext>
            </a:extLst>
          </p:cNvPr>
          <p:cNvSpPr/>
          <p:nvPr/>
        </p:nvSpPr>
        <p:spPr>
          <a:xfrm>
            <a:off x="3203848" y="5314993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first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first-&gt;link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32CDF4-F023-CD47-929F-5EA922559BDD}"/>
              </a:ext>
            </a:extLst>
          </p:cNvPr>
          <p:cNvSpPr/>
          <p:nvPr/>
        </p:nvSpPr>
        <p:spPr>
          <a:xfrm>
            <a:off x="3203848" y="5834560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delete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del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/>
      <p:bldP spid="27" grpId="0"/>
      <p:bldP spid="31" grpId="0"/>
      <p:bldP spid="31" grpId="1"/>
      <p:bldP spid="33" grpId="0"/>
      <p:bldP spid="35" grpId="0" animBg="1"/>
      <p:bldP spid="35" grpId="1" animBg="1"/>
      <p:bldP spid="37" grpId="0"/>
      <p:bldP spid="37" grpId="1"/>
      <p:bldP spid="38" grpId="0" animBg="1"/>
      <p:bldP spid="39" grpId="0" animBg="1"/>
      <p:bldP spid="40" grpId="0" animBg="1"/>
      <p:bldP spid="42" grpId="0"/>
      <p:bldP spid="43" grpId="0"/>
      <p:bldP spid="44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A7C9-0961-BE46-9819-21FB1F12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单链表中的删除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D1F0-3312-C947-97B9-7CFB455B1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第二种情况：删除表中或表尾元素</a:t>
            </a:r>
            <a:endParaRPr lang="en-US" dirty="0"/>
          </a:p>
        </p:txBody>
      </p:sp>
      <p:sp>
        <p:nvSpPr>
          <p:cNvPr id="42" name="Line 6">
            <a:extLst>
              <a:ext uri="{FF2B5EF4-FFF2-40B4-BE49-F238E27FC236}">
                <a16:creationId xmlns:a16="http://schemas.microsoft.com/office/drawing/2014/main" id="{291FA21D-BE17-2242-941D-0DEE1F3A8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4432" y="275610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id="{A6D38FF1-BAD7-BC44-BF21-A43DB095D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632" y="2451303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8">
            <a:extLst>
              <a:ext uri="{FF2B5EF4-FFF2-40B4-BE49-F238E27FC236}">
                <a16:creationId xmlns:a16="http://schemas.microsoft.com/office/drawing/2014/main" id="{A0EECA6C-A265-A34E-9FD1-8728E8E18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7432" y="245130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A9DAC024-8788-AA4C-96C8-81CAC3D41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9832" y="275610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1239EE32-0F5D-BA45-9788-56B4A3C3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432" y="2451303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11">
            <a:extLst>
              <a:ext uri="{FF2B5EF4-FFF2-40B4-BE49-F238E27FC236}">
                <a16:creationId xmlns:a16="http://schemas.microsoft.com/office/drawing/2014/main" id="{5886C3EF-0EB2-484D-A48D-E332793CE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6232" y="245130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DCE5D20A-7B0E-DA4A-A644-BD11D9F5C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8632" y="275610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D2FBB598-A18E-0B4E-9BD0-D1A87B6C0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232" y="2451303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14">
            <a:extLst>
              <a:ext uri="{FF2B5EF4-FFF2-40B4-BE49-F238E27FC236}">
                <a16:creationId xmlns:a16="http://schemas.microsoft.com/office/drawing/2014/main" id="{D46343D2-9EC1-EB40-9C89-FEEADC4EC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5032" y="245130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15">
            <a:extLst>
              <a:ext uri="{FF2B5EF4-FFF2-40B4-BE49-F238E27FC236}">
                <a16:creationId xmlns:a16="http://schemas.microsoft.com/office/drawing/2014/main" id="{23BECF99-5D45-D94F-9557-DC1F1BB44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7432" y="275610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 Box 16">
            <a:extLst>
              <a:ext uri="{FF2B5EF4-FFF2-40B4-BE49-F238E27FC236}">
                <a16:creationId xmlns:a16="http://schemas.microsoft.com/office/drawing/2014/main" id="{9238B602-1E3E-F943-BE3E-D59CF023E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253" y="234888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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 Box 17">
            <a:extLst>
              <a:ext uri="{FF2B5EF4-FFF2-40B4-BE49-F238E27FC236}">
                <a16:creationId xmlns:a16="http://schemas.microsoft.com/office/drawing/2014/main" id="{E5EF4886-8098-1847-AD57-8BC1E0340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925" y="234888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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18">
            <a:extLst>
              <a:ext uri="{FF2B5EF4-FFF2-40B4-BE49-F238E27FC236}">
                <a16:creationId xmlns:a16="http://schemas.microsoft.com/office/drawing/2014/main" id="{8EEC60E1-6BE6-D744-BAEB-0AFD1723D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4432" y="3962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19">
            <a:extLst>
              <a:ext uri="{FF2B5EF4-FFF2-40B4-BE49-F238E27FC236}">
                <a16:creationId xmlns:a16="http://schemas.microsoft.com/office/drawing/2014/main" id="{C6FFE7B7-6506-2E49-8007-50206AD41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632" y="36576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0F09D75F-DF3F-FD4D-BFC9-6986C6A04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7432" y="3657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C54F6974-E510-774F-8897-CF6BB8C1D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9832" y="39624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22">
            <a:extLst>
              <a:ext uri="{FF2B5EF4-FFF2-40B4-BE49-F238E27FC236}">
                <a16:creationId xmlns:a16="http://schemas.microsoft.com/office/drawing/2014/main" id="{71AB626D-1A8E-9444-A14F-8AB3700BE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432" y="36576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2A690A89-CCE0-5C45-AA3E-09922A359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6232" y="3657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A8EDB0A2-BFB0-0248-AED9-2D34F0B29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8632" y="39624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7D23A2C9-D92C-004A-9653-AC8624496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232" y="3657600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Line 26">
            <a:extLst>
              <a:ext uri="{FF2B5EF4-FFF2-40B4-BE49-F238E27FC236}">
                <a16:creationId xmlns:a16="http://schemas.microsoft.com/office/drawing/2014/main" id="{2881AAB1-88A5-434E-ACDB-817A2FA24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5032" y="3657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Line 27">
            <a:extLst>
              <a:ext uri="{FF2B5EF4-FFF2-40B4-BE49-F238E27FC236}">
                <a16:creationId xmlns:a16="http://schemas.microsoft.com/office/drawing/2014/main" id="{5FD09B2E-3A2A-D349-A8C9-6A42B26C1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7432" y="3962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A82317D9-7664-1F4E-96AE-7D3EDA859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147" y="3538826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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B97D979E-5291-7141-950C-21FF1731A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397" y="3538826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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35144453-19A9-D048-9DD6-901947765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3220" y="2357591"/>
            <a:ext cx="6928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i-1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 Box 31">
            <a:extLst>
              <a:ext uri="{FF2B5EF4-FFF2-40B4-BE49-F238E27FC236}">
                <a16:creationId xmlns:a16="http://schemas.microsoft.com/office/drawing/2014/main" id="{C504FEA4-9A01-644A-9573-B39E18110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632" y="3564305"/>
            <a:ext cx="6928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i-1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32">
            <a:extLst>
              <a:ext uri="{FF2B5EF4-FFF2-40B4-BE49-F238E27FC236}">
                <a16:creationId xmlns:a16="http://schemas.microsoft.com/office/drawing/2014/main" id="{5F0AF1E6-0298-0341-9BF7-EB36E7B53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070" y="2375103"/>
            <a:ext cx="461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33">
            <a:extLst>
              <a:ext uri="{FF2B5EF4-FFF2-40B4-BE49-F238E27FC236}">
                <a16:creationId xmlns:a16="http://schemas.microsoft.com/office/drawing/2014/main" id="{489407EA-1C4A-0D43-A8F8-E2DAC2CEB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109" y="3569643"/>
            <a:ext cx="461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 Box 34">
            <a:extLst>
              <a:ext uri="{FF2B5EF4-FFF2-40B4-BE49-F238E27FC236}">
                <a16:creationId xmlns:a16="http://schemas.microsoft.com/office/drawing/2014/main" id="{C45C8ABF-CFEF-D541-8935-2F955F831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470" y="2375103"/>
            <a:ext cx="756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i+1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35">
            <a:extLst>
              <a:ext uri="{FF2B5EF4-FFF2-40B4-BE49-F238E27FC236}">
                <a16:creationId xmlns:a16="http://schemas.microsoft.com/office/drawing/2014/main" id="{698D84DA-61B5-0D4E-A021-CE4938F49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520" y="3564305"/>
            <a:ext cx="756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i+1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Line 36">
            <a:extLst>
              <a:ext uri="{FF2B5EF4-FFF2-40B4-BE49-F238E27FC236}">
                <a16:creationId xmlns:a16="http://schemas.microsoft.com/office/drawing/2014/main" id="{55432F83-38A4-7C41-9C48-5CFD92FA09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6432" y="4221088"/>
            <a:ext cx="0" cy="4572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Line 37">
            <a:extLst>
              <a:ext uri="{FF2B5EF4-FFF2-40B4-BE49-F238E27FC236}">
                <a16:creationId xmlns:a16="http://schemas.microsoft.com/office/drawing/2014/main" id="{D4764258-744B-5B47-88D9-5058A9E813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5232" y="4221088"/>
            <a:ext cx="0" cy="4572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 Box 38">
            <a:extLst>
              <a:ext uri="{FF2B5EF4-FFF2-40B4-BE49-F238E27FC236}">
                <a16:creationId xmlns:a16="http://schemas.microsoft.com/office/drawing/2014/main" id="{3A6E607A-716F-1D46-8B8E-B3A48AB46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804" y="4223559"/>
            <a:ext cx="1169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 Box 39">
            <a:extLst>
              <a:ext uri="{FF2B5EF4-FFF2-40B4-BE49-F238E27FC236}">
                <a16:creationId xmlns:a16="http://schemas.microsoft.com/office/drawing/2014/main" id="{586995A2-7BFC-6D4D-89D2-E1DC3C583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662" y="4222805"/>
            <a:ext cx="5774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del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Line 40">
            <a:extLst>
              <a:ext uri="{FF2B5EF4-FFF2-40B4-BE49-F238E27FC236}">
                <a16:creationId xmlns:a16="http://schemas.microsoft.com/office/drawing/2014/main" id="{88C90000-FFC8-9F46-8C3C-F199E70480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9832" y="3429000"/>
            <a:ext cx="381000" cy="381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Line 41">
            <a:extLst>
              <a:ext uri="{FF2B5EF4-FFF2-40B4-BE49-F238E27FC236}">
                <a16:creationId xmlns:a16="http://schemas.microsoft.com/office/drawing/2014/main" id="{FD05EF50-E75B-6748-A20D-598DC389D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4432" y="3429000"/>
            <a:ext cx="304800" cy="228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Line 42">
            <a:extLst>
              <a:ext uri="{FF2B5EF4-FFF2-40B4-BE49-F238E27FC236}">
                <a16:creationId xmlns:a16="http://schemas.microsoft.com/office/drawing/2014/main" id="{1926FB67-1C03-A843-9FD8-03B9763031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0832" y="3429000"/>
            <a:ext cx="21336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 Box 43">
            <a:extLst>
              <a:ext uri="{FF2B5EF4-FFF2-40B4-BE49-F238E27FC236}">
                <a16:creationId xmlns:a16="http://schemas.microsoft.com/office/drawing/2014/main" id="{832D86B4-88F6-F346-9B73-2FD20214E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39" y="2525270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u="none" dirty="0"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删除前</a:t>
            </a:r>
          </a:p>
        </p:txBody>
      </p:sp>
      <p:sp>
        <p:nvSpPr>
          <p:cNvPr id="81" name="Text Box 43">
            <a:extLst>
              <a:ext uri="{FF2B5EF4-FFF2-40B4-BE49-F238E27FC236}">
                <a16:creationId xmlns:a16="http://schemas.microsoft.com/office/drawing/2014/main" id="{29DD2BD2-2A4E-F14D-81A6-8DA808539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39" y="3717032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u="none" dirty="0"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删除后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AEACA08-3FCB-D348-91A7-80CC48A724DD}"/>
              </a:ext>
            </a:extLst>
          </p:cNvPr>
          <p:cNvSpPr/>
          <p:nvPr/>
        </p:nvSpPr>
        <p:spPr>
          <a:xfrm>
            <a:off x="2699792" y="4869160"/>
            <a:ext cx="4127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del 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9FAFF60-DEFD-A64E-A75D-3C80B48CF1E0}"/>
              </a:ext>
            </a:extLst>
          </p:cNvPr>
          <p:cNvSpPr/>
          <p:nvPr/>
        </p:nvSpPr>
        <p:spPr>
          <a:xfrm>
            <a:off x="2699792" y="5314993"/>
            <a:ext cx="4127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 = del-&gt;link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E580EF-1C3F-2542-9EA2-A638AA03ADC2}"/>
              </a:ext>
            </a:extLst>
          </p:cNvPr>
          <p:cNvSpPr/>
          <p:nvPr/>
        </p:nvSpPr>
        <p:spPr>
          <a:xfrm>
            <a:off x="2699792" y="5834560"/>
            <a:ext cx="4127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delete</a:t>
            </a:r>
            <a:r>
              <a:rPr lang="en-US" altLang="zh-CN" sz="28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del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9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2" grpId="0" animBg="1"/>
      <p:bldP spid="63" grpId="0" animBg="1"/>
      <p:bldP spid="64" grpId="0"/>
      <p:bldP spid="65" grpId="0"/>
      <p:bldP spid="67" grpId="0"/>
      <p:bldP spid="69" grpId="0"/>
      <p:bldP spid="69" grpId="1"/>
      <p:bldP spid="71" grpId="0"/>
      <p:bldP spid="72" grpId="0" animBg="1"/>
      <p:bldP spid="73" grpId="0" animBg="1"/>
      <p:bldP spid="73" grpId="1" animBg="1"/>
      <p:bldP spid="74" grpId="0"/>
      <p:bldP spid="75" grpId="0"/>
      <p:bldP spid="75" grpId="1"/>
      <p:bldP spid="76" grpId="1" animBg="1"/>
      <p:bldP spid="77" grpId="1" animBg="1"/>
      <p:bldP spid="78" grpId="1" animBg="1"/>
      <p:bldP spid="81" grpId="0"/>
      <p:bldP spid="89" grpId="0"/>
      <p:bldP spid="90" grpId="0"/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DE4A-D023-0744-9BA8-6FFB0DD2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单链表中的删除实现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C58EFF-90A6-A94C-BDE2-A8C7E37DA8C3}"/>
              </a:ext>
            </a:extLst>
          </p:cNvPr>
          <p:cNvSpPr/>
          <p:nvPr/>
        </p:nvSpPr>
        <p:spPr>
          <a:xfrm>
            <a:off x="760394" y="1692278"/>
            <a:ext cx="7623212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30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删除第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个结点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开始计数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(int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ListNode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* del, * current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current = first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for ( int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k = 1; k &lt;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- 1; k++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找到第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个结点 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if (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current == NULL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) break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 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else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current = current-&gt;link;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if (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current == NULL || current-&gt;link == NULL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) {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链表太短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cerr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&lt;&lt; " Invalid position for Insertion " &lt;&lt;</a:t>
            </a:r>
            <a:r>
              <a:rPr kumimoji="1"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endl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return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0;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69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F351-C918-8243-ADF3-4970C769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单链表中的删除实现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EFFA4-0634-6B46-AABE-46F73443FBA1}"/>
              </a:ext>
            </a:extLst>
          </p:cNvPr>
          <p:cNvSpPr/>
          <p:nvPr/>
        </p:nvSpPr>
        <p:spPr>
          <a:xfrm>
            <a:off x="760394" y="1692278"/>
            <a:ext cx="7623212" cy="351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if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000" b="0" i="1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==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1 )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{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删除表中第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个结点</a:t>
            </a:r>
            <a:endParaRPr kumimoji="1" lang="en-US" altLang="zh-CN" sz="200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del = first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first = first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link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 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} else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{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del = current-&gt;link; 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current-&gt;link = del-&gt;link;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delete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del;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return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1;</a:t>
            </a:r>
          </a:p>
          <a:p>
            <a:pPr>
              <a:lnSpc>
                <a:spcPts val="2400"/>
              </a:lnSpc>
              <a:spcBef>
                <a:spcPts val="300"/>
              </a:spcBef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94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线性表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双向链表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静态链表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934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AA35-64F4-3D4C-9A1D-23451A3D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带表头结点的单链表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C773-DEA3-1041-BFC0-E3F51E7C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表头结点位于表的最前端，本身不带数据，仅标示表头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：统一空表与非空表的操作，简化链表操作的实现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：用于记录整个表的一些信息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如表长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FDB67A46-3EF9-4E48-8DC7-525B84640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4025739"/>
            <a:ext cx="1151430" cy="4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12947" tIns="56473" rIns="112947" bIns="56473">
            <a:spAutoFit/>
          </a:bodyPr>
          <a:lstStyle/>
          <a:p>
            <a:pPr defTabSz="1128713"/>
            <a:r>
              <a:rPr lang="zh-CN" altLang="en-US" sz="2400" u="none" dirty="0"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非空表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9231038-C98D-C14E-A88D-43ADDEF2A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256" y="4800476"/>
            <a:ext cx="381000" cy="50423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9C0A23B-4D46-1940-B77C-0F852344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693" y="3325118"/>
            <a:ext cx="5334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334BCCD-179B-5541-A9C7-A3EFD7A3A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329" y="3325118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B439F0F-F985-8243-AA83-F248CF7F2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129" y="3325118"/>
            <a:ext cx="381000" cy="50423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3C32035-F3A5-FB48-B53F-19EF753D9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329" y="3325118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90D2DF85-0CCA-BA40-95C3-AD465CD34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2293" y="357853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A3B5917-D0D3-6349-BDE4-B71C260F8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9493" y="357853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E05051F7-B3CB-A143-9672-44C19E84B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6693" y="357853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A0787C1D-CC89-B54E-AEE5-FA7769476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093" y="3325118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lang="en-US" altLang="zh-CN" sz="28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0870E9BC-A1C6-CC48-87AC-DC579CA24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493" y="3253085"/>
            <a:ext cx="838200" cy="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E8CC3F1C-2514-DC43-805C-FDA6538FC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929" y="3253085"/>
            <a:ext cx="558800" cy="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B8075A77-D36E-B54D-AC36-5147EA960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129" y="3325118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9741753F-B508-694C-923B-196D53201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8529" y="357853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B82BB496-DE84-6C4C-ADA6-C96F2BA37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4129" y="357853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FB79C63F-C7B4-F744-8D0F-475281E3E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3346400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9F79ED7D-723B-FB4A-99F6-FF23913E0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9256" y="501657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01B487E6-7AA8-DB48-A6A7-030D69A41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611" y="4797152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821724CB-3474-7D44-B3E8-F38C5ECBE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256" y="4800476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lang="en-US" altLang="zh-CN" sz="24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D45D1C77-5A95-784F-9C5E-CC777CD5E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2447" y="5501096"/>
            <a:ext cx="843653" cy="4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12947" tIns="56473" rIns="112947" bIns="56473">
            <a:spAutoFit/>
          </a:bodyPr>
          <a:lstStyle/>
          <a:p>
            <a:pPr defTabSz="1128713"/>
            <a:r>
              <a:rPr lang="zh-CN" altLang="en-US" sz="2400" u="none" dirty="0"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空表</a:t>
            </a:r>
          </a:p>
        </p:txBody>
      </p:sp>
    </p:spTree>
    <p:extLst>
      <p:ext uri="{BB962C8B-B14F-4D97-AF65-F5344CB8AC3E}">
        <p14:creationId xmlns:p14="http://schemas.microsoft.com/office/powerpoint/2010/main" val="15875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4EDD-28CA-6A43-9047-6DA6DA63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在带表头结点的单链表最前端插入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549673-1C34-2441-B9A9-A1FBC8F78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752" y="1834729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F2F1FC-46D6-E843-AE9A-1B8C3E26E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552" y="1834729"/>
            <a:ext cx="381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2B65D61-CBC3-074F-BFDD-91C487170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752" y="1834729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892A2BB5-C1B9-BB4E-A2F4-E2DCC9D27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1352" y="212028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sz="28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6AC232A-C1C3-5241-8A59-67B57E9AF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8552" y="212028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0A0B212-5E03-0C41-B379-04BD0F927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1834729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D28EFF3B-51C5-DB47-8C46-F98F129BF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5952" y="212028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sz="28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5742D8ED-89B7-A241-B843-2F3E4CBCF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552" y="212028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sz="28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218BD3E-A2D8-7747-85D9-17E8CAFFE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50" y="1887215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E080F849-F440-E04C-8A58-DA1213C9B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352" y="2825329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CC7E2CE-0E7A-BE43-8E92-A13A4C186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352" y="2825329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5ED8C88-43A6-2945-9A07-314904C1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52" y="2849463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endParaRPr lang="en-US" altLang="zh-CN" sz="2800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D529A43-1502-CE48-AFDC-44AEB30D3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52" y="1834729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13F941F0-1299-AD46-B3D5-2D848C3C7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152" y="1834729"/>
            <a:ext cx="381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5F839C8D-065B-8C43-9598-82BE3DBC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352" y="1834729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40E07B1D-3144-E943-99D2-22577D0C7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9952" y="212028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sz="28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94A4D025-3E1E-324C-8FA0-B48814663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7152" y="212028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1E97ECAE-ACCE-E04B-B333-9107B9CA0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152" y="1834729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76628C19-264D-E549-840B-DBBCCD882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6452" y="2171776"/>
            <a:ext cx="571500" cy="650378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FB3BB776-CA09-9D4A-A4D4-3D702A7F6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0152" y="212028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sz="28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A8BD07CB-BD83-B443-9B7B-4E1216AEA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798" y="1887215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5D5AEDB-292A-1E45-95FC-1E4A6C514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952" y="2825329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16577AB8-3D1E-A641-9428-6C720C7FD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952" y="2825329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A5651FD9-4BA9-354B-B81A-C2A3C0011E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348880"/>
            <a:ext cx="6152" cy="719336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BE1137D2-DFAA-B242-814E-8D6D486CE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906416"/>
            <a:ext cx="381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81164CE2-1FCD-8C47-B373-0212F8A77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208512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sz="28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3B6B5455-24C9-A140-9184-8E5DE5B8F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66" y="3975447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1297DD0B-2347-014A-B526-D39B7953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97016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370162FD-484C-5B4E-B56B-ED480C21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906416"/>
            <a:ext cx="3048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lang="en-US" altLang="zh-CN" sz="28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C65F6401-5746-0C45-A3C5-791DCFC56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92129"/>
            <a:ext cx="381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E7C7D9EA-6DC7-194D-ACE0-A5DE987A9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120729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4BDF282F-CF05-1944-8B98-F3DCB38C7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814" y="3861048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877FCD26-8F1B-2146-B53A-B4B5173B0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897016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1EE45C7E-FF3E-9F44-9A9D-085DAB2CB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897016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9F95D9E5-C724-B447-9352-1408937A1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892129"/>
            <a:ext cx="3048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1D36C844-11E2-FC4E-906E-DBFD50B9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960" y="4897016"/>
            <a:ext cx="335280" cy="533400"/>
          </a:xfrm>
          <a:prstGeom prst="rect">
            <a:avLst/>
          </a:prstGeom>
          <a:solidFill>
            <a:schemeClr val="bg1"/>
          </a:solidFill>
          <a:ln w="19050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24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" name="Line 49">
            <a:extLst>
              <a:ext uri="{FF2B5EF4-FFF2-40B4-BE49-F238E27FC236}">
                <a16:creationId xmlns:a16="http://schemas.microsoft.com/office/drawing/2014/main" id="{D17D7BC6-E8A4-124E-A0D1-61D29EA01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196929"/>
            <a:ext cx="533400" cy="700087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51">
            <a:extLst>
              <a:ext uri="{FF2B5EF4-FFF2-40B4-BE49-F238E27FC236}">
                <a16:creationId xmlns:a16="http://schemas.microsoft.com/office/drawing/2014/main" id="{B6EAB20C-476B-5E48-AD64-91E4D68E6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645024"/>
            <a:ext cx="77724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D64D0935-4321-0846-BFC3-F6E301A01E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7752" y="2215729"/>
            <a:ext cx="533400" cy="2286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55">
            <a:extLst>
              <a:ext uri="{FF2B5EF4-FFF2-40B4-BE49-F238E27FC236}">
                <a16:creationId xmlns:a16="http://schemas.microsoft.com/office/drawing/2014/main" id="{EBEAB597-A949-E549-9FD4-CD29CCCCD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661" y="2310558"/>
            <a:ext cx="1169743" cy="46166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endParaRPr lang="en-US" altLang="zh-CN" sz="28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Line 58">
            <a:extLst>
              <a:ext uri="{FF2B5EF4-FFF2-40B4-BE49-F238E27FC236}">
                <a16:creationId xmlns:a16="http://schemas.microsoft.com/office/drawing/2014/main" id="{18CC420F-828A-4743-9C4E-A8E3E5B03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287416"/>
            <a:ext cx="533400" cy="2286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 Box 59">
            <a:extLst>
              <a:ext uri="{FF2B5EF4-FFF2-40B4-BE49-F238E27FC236}">
                <a16:creationId xmlns:a16="http://schemas.microsoft.com/office/drawing/2014/main" id="{EE699624-7B9E-4D49-8E77-3991B922D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798" y="4393455"/>
            <a:ext cx="1169743" cy="46166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endParaRPr lang="en-US" altLang="zh-CN" sz="28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 Box 60">
            <a:extLst>
              <a:ext uri="{FF2B5EF4-FFF2-40B4-BE49-F238E27FC236}">
                <a16:creationId xmlns:a16="http://schemas.microsoft.com/office/drawing/2014/main" id="{B6B9E7B6-8ED2-5E46-8426-B2EE7638A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490" y="5723036"/>
            <a:ext cx="4891608" cy="92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 defTabSz="1128713" eaLnBrk="0" hangingPunct="0"/>
            <a:r>
              <a:rPr lang="en-US" altLang="zh-CN" sz="2400" b="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4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zh-CN" altLang="en-US" sz="24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4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4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defTabSz="1128713" eaLnBrk="0" hangingPunct="0"/>
            <a:r>
              <a:rPr lang="en-US" altLang="zh-CN" sz="24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4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zh-CN" altLang="en-US" sz="24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65" name="Line 8">
            <a:extLst>
              <a:ext uri="{FF2B5EF4-FFF2-40B4-BE49-F238E27FC236}">
                <a16:creationId xmlns:a16="http://schemas.microsoft.com/office/drawing/2014/main" id="{B4672AC1-5580-674F-8702-620E69995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152" y="3080296"/>
            <a:ext cx="4572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sz="28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 Box 17">
            <a:extLst>
              <a:ext uri="{FF2B5EF4-FFF2-40B4-BE49-F238E27FC236}">
                <a16:creationId xmlns:a16="http://schemas.microsoft.com/office/drawing/2014/main" id="{0C69CFBE-802D-4F48-B2E6-4A932758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848" y="2852936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endParaRPr lang="en-US" altLang="zh-CN" sz="2800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Line 8">
            <a:extLst>
              <a:ext uri="{FF2B5EF4-FFF2-40B4-BE49-F238E27FC236}">
                <a16:creationId xmlns:a16="http://schemas.microsoft.com/office/drawing/2014/main" id="{36078887-525F-3442-B42A-B2D170674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048" y="3083769"/>
            <a:ext cx="4572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sz="28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Line 11">
            <a:extLst>
              <a:ext uri="{FF2B5EF4-FFF2-40B4-BE49-F238E27FC236}">
                <a16:creationId xmlns:a16="http://schemas.microsoft.com/office/drawing/2014/main" id="{7620F59D-457F-A243-89AA-766E59710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21180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sz="28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17">
            <a:extLst>
              <a:ext uri="{FF2B5EF4-FFF2-40B4-BE49-F238E27FC236}">
                <a16:creationId xmlns:a16="http://schemas.microsoft.com/office/drawing/2014/main" id="{F6CA1E88-88FE-DA42-A563-3FC46B182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352" y="4941168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endParaRPr lang="en-US" altLang="zh-CN" sz="2800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Line 8">
            <a:extLst>
              <a:ext uri="{FF2B5EF4-FFF2-40B4-BE49-F238E27FC236}">
                <a16:creationId xmlns:a16="http://schemas.microsoft.com/office/drawing/2014/main" id="{ED10B7AA-FEB3-BE4F-8A88-61AC688A4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552" y="5172001"/>
            <a:ext cx="4572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sz="28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17">
            <a:extLst>
              <a:ext uri="{FF2B5EF4-FFF2-40B4-BE49-F238E27FC236}">
                <a16:creationId xmlns:a16="http://schemas.microsoft.com/office/drawing/2014/main" id="{34194D07-BF7B-BD45-A5F3-B7EFCA1C6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00" y="4970240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endParaRPr lang="en-US" altLang="zh-CN" sz="2800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Line 8">
            <a:extLst>
              <a:ext uri="{FF2B5EF4-FFF2-40B4-BE49-F238E27FC236}">
                <a16:creationId xmlns:a16="http://schemas.microsoft.com/office/drawing/2014/main" id="{4E79144B-A75B-6C4A-AB7C-7DF6EB29B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201073"/>
            <a:ext cx="4572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sz="28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12F9E3-1F62-444B-A959-B70B4D966D1F}"/>
              </a:ext>
            </a:extLst>
          </p:cNvPr>
          <p:cNvSpPr/>
          <p:nvPr/>
        </p:nvSpPr>
        <p:spPr>
          <a:xfrm>
            <a:off x="7262464" y="4911551"/>
            <a:ext cx="40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lang="en-US" sz="2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E8768-58F0-E040-AF2D-32E071A17AF1}"/>
              </a:ext>
            </a:extLst>
          </p:cNvPr>
          <p:cNvSpPr/>
          <p:nvPr/>
        </p:nvSpPr>
        <p:spPr>
          <a:xfrm>
            <a:off x="6199708" y="3903439"/>
            <a:ext cx="40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8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31" grpId="0" animBg="1"/>
      <p:bldP spid="33" grpId="0" animBg="1"/>
      <p:bldP spid="34" grpId="0" animBg="1"/>
      <p:bldP spid="35" grpId="0"/>
      <p:bldP spid="36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7" grpId="0" animBg="1"/>
      <p:bldP spid="48" grpId="0" animBg="1"/>
      <p:bldP spid="49" grpId="0" animBg="1"/>
      <p:bldP spid="51" grpId="0" animBg="1"/>
      <p:bldP spid="54" grpId="0" animBg="1"/>
      <p:bldP spid="55" grpId="0"/>
      <p:bldP spid="58" grpId="0" animBg="1"/>
      <p:bldP spid="59" grpId="0"/>
      <p:bldP spid="60" grpId="0" build="allAtOnce"/>
      <p:bldP spid="66" grpId="0"/>
      <p:bldP spid="67" grpId="0" animBg="1"/>
      <p:bldP spid="68" grpId="0" animBg="1"/>
      <p:bldP spid="68" grpId="1" animBg="1"/>
      <p:bldP spid="69" grpId="0"/>
      <p:bldP spid="70" grpId="0" animBg="1"/>
      <p:bldP spid="71" grpId="0"/>
      <p:bldP spid="72" grpId="0" animBg="1"/>
      <p:bldP spid="73" grpId="0"/>
      <p:bldP spid="74" grpId="0"/>
      <p:bldP spid="7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762E-7D1F-EB4A-B428-4FC2AC71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在带表头结点的单链表最前端删除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5F7661D-43A5-2C42-88A0-B6E98D07F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528" y="2348880"/>
            <a:ext cx="24622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删除后非空表</a:t>
            </a:r>
            <a:endParaRPr lang="zh-CN" altLang="en-US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itchFamily="18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FD3E00F-08DE-804C-A808-A0EB7E29E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796" y="4910396"/>
            <a:ext cx="2278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删除后空表</a:t>
            </a:r>
            <a:endParaRPr lang="zh-CN" altLang="en-US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itchFamily="18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8A70645-91D7-DF4E-9D20-F392DB5B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787104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C9F29E4-38AE-AB41-B65A-97BC941B8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772816"/>
            <a:ext cx="381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4FA564DA-5286-8048-8196-2E5865094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787104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5BC19657-BF07-ED46-802A-0F02A65DC6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046560"/>
            <a:ext cx="60960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A2BD3294-9FE9-D342-91B4-CBBB4F6E0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772816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86108AD8-7F94-EA42-9C78-72EF59B5D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046560"/>
            <a:ext cx="60960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2252FE2A-DCAD-814D-B402-75D3CE2E0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04656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94A7825E-E20F-5242-837A-99511BDC3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787104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31F3D585-A9B1-B448-AC6E-1D44A1BA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87104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4E330332-7861-9F46-8C1C-11ABCB8DB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060848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6D83DF6A-A1AD-844C-93F8-B7455D1A3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06084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FF44031E-402E-1346-8823-9E075597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15816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440E7768-3009-8248-B8BD-ABA465347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915816"/>
            <a:ext cx="381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D729944C-4B50-C340-9388-0735D912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915816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57062301-0C56-6547-AC10-84A14F02F2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198688"/>
            <a:ext cx="60960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34565CC0-75FE-BC47-979C-9AB1BB16B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15816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879B3A89-E2A9-4542-B10D-0626C3E89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198688"/>
            <a:ext cx="60960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82C2CA02-C426-9F4A-A446-5BFB5A910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19868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D282320E-7F2C-0246-B4F8-1DCF3965E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74" y="2967335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4AB07CCD-ADAB-134D-B4AD-3094E4A01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930104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6065644-6CB1-4344-AA5A-8C7C3C7D4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930104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851E4424-59F3-EF44-BF97-7409D0FD8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212976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id="{8E7764CD-3616-6D4D-AA17-108AD669F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212976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DB456F1E-D58D-1C43-BDF8-645DDEB110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2701504"/>
            <a:ext cx="381000" cy="32675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3">
            <a:extLst>
              <a:ext uri="{FF2B5EF4-FFF2-40B4-BE49-F238E27FC236}">
                <a16:creationId xmlns:a16="http://schemas.microsoft.com/office/drawing/2014/main" id="{F9275CE6-043C-F54A-BAC4-BB547100E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01504"/>
            <a:ext cx="10668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0FED3FCF-5827-344C-8FEA-44DEC0A5E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01504"/>
            <a:ext cx="228600" cy="228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C1480CF9-2140-5F4F-8982-4AE48BFB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77904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0B6CB5F5-7CEE-6B4D-8A8E-9DA54C230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363616"/>
            <a:ext cx="381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8982F8F5-16CA-6243-B52A-D9B9B167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363616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D91F1283-FDAF-EC41-A0B0-69D3E4C8E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38848"/>
            <a:ext cx="60960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93D66166-ACA5-3B4C-AA9E-3D911573B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63884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 Box 40">
            <a:extLst>
              <a:ext uri="{FF2B5EF4-FFF2-40B4-BE49-F238E27FC236}">
                <a16:creationId xmlns:a16="http://schemas.microsoft.com/office/drawing/2014/main" id="{EB724AC6-99FE-3749-A66F-8C54344BB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74" y="4407495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0817AD9A-581F-3D47-A71A-B29B170C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506616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42">
            <a:extLst>
              <a:ext uri="{FF2B5EF4-FFF2-40B4-BE49-F238E27FC236}">
                <a16:creationId xmlns:a16="http://schemas.microsoft.com/office/drawing/2014/main" id="{A80BB48F-6C0C-2D45-8BF0-6ADC5754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506616"/>
            <a:ext cx="381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31ED8378-B28B-3840-AF6F-B41FD146D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506616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4">
            <a:extLst>
              <a:ext uri="{FF2B5EF4-FFF2-40B4-BE49-F238E27FC236}">
                <a16:creationId xmlns:a16="http://schemas.microsoft.com/office/drawing/2014/main" id="{32DC6C73-0FBC-D24B-83A3-0891042B7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506616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2800" b="1" u="none" dirty="0">
              <a:solidFill>
                <a:srgbClr val="CC3300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3" name="Line 45">
            <a:extLst>
              <a:ext uri="{FF2B5EF4-FFF2-40B4-BE49-F238E27FC236}">
                <a16:creationId xmlns:a16="http://schemas.microsoft.com/office/drawing/2014/main" id="{C4D8C6E4-466A-3641-8FBF-582D0E514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78673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 Box 46">
            <a:extLst>
              <a:ext uri="{FF2B5EF4-FFF2-40B4-BE49-F238E27FC236}">
                <a16:creationId xmlns:a16="http://schemas.microsoft.com/office/drawing/2014/main" id="{F66806AF-2ACB-854C-959A-3C57C6C9F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74" y="5559623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0E36A1F2-08BC-D84D-BCB9-44BE9CA78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377904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lang="en-US" altLang="zh-CN" sz="28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3FFDA2CF-45FD-D84C-A545-B738DE4AFE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3539704"/>
            <a:ext cx="30480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49">
            <a:extLst>
              <a:ext uri="{FF2B5EF4-FFF2-40B4-BE49-F238E27FC236}">
                <a16:creationId xmlns:a16="http://schemas.microsoft.com/office/drawing/2014/main" id="{C8A5A694-D89D-FB41-9F96-EA49B08493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539704"/>
            <a:ext cx="30480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Box 50">
            <a:extLst>
              <a:ext uri="{FF2B5EF4-FFF2-40B4-BE49-F238E27FC236}">
                <a16:creationId xmlns:a16="http://schemas.microsoft.com/office/drawing/2014/main" id="{35E96CEB-768A-4C4C-B853-483D2C38C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542382"/>
            <a:ext cx="1169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endParaRPr lang="en-US" altLang="zh-CN" sz="2400" u="none" dirty="0">
              <a:solidFill>
                <a:srgbClr val="CC33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 Box 51">
            <a:extLst>
              <a:ext uri="{FF2B5EF4-FFF2-40B4-BE49-F238E27FC236}">
                <a16:creationId xmlns:a16="http://schemas.microsoft.com/office/drawing/2014/main" id="{8D66199A-28B8-FD40-BB93-6F975441E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39730"/>
            <a:ext cx="5774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del</a:t>
            </a: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931E901A-E56E-7D45-85D7-69C3D02D24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6130504"/>
            <a:ext cx="30480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53">
            <a:extLst>
              <a:ext uri="{FF2B5EF4-FFF2-40B4-BE49-F238E27FC236}">
                <a16:creationId xmlns:a16="http://schemas.microsoft.com/office/drawing/2014/main" id="{68F41567-82DC-AD40-870A-4767C627D1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6130504"/>
            <a:ext cx="30480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 Box 54">
            <a:extLst>
              <a:ext uri="{FF2B5EF4-FFF2-40B4-BE49-F238E27FC236}">
                <a16:creationId xmlns:a16="http://schemas.microsoft.com/office/drawing/2014/main" id="{31E4BE82-DFE2-CF44-A4BA-4A7DEBA51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68" y="6168331"/>
            <a:ext cx="1169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</a:p>
        </p:txBody>
      </p:sp>
      <p:sp>
        <p:nvSpPr>
          <p:cNvPr id="53" name="Text Box 55">
            <a:extLst>
              <a:ext uri="{FF2B5EF4-FFF2-40B4-BE49-F238E27FC236}">
                <a16:creationId xmlns:a16="http://schemas.microsoft.com/office/drawing/2014/main" id="{DC8AA878-0024-464F-8907-028606AA0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798" y="6168331"/>
            <a:ext cx="5774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del</a:t>
            </a:r>
          </a:p>
        </p:txBody>
      </p:sp>
      <p:sp>
        <p:nvSpPr>
          <p:cNvPr id="54" name="Text Box 56">
            <a:extLst>
              <a:ext uri="{FF2B5EF4-FFF2-40B4-BE49-F238E27FC236}">
                <a16:creationId xmlns:a16="http://schemas.microsoft.com/office/drawing/2014/main" id="{7A9660DA-7B68-EA47-B279-637871139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216" y="3339338"/>
            <a:ext cx="3312368" cy="1369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 defTabSz="1128713"/>
            <a:r>
              <a:rPr lang="en-US" altLang="zh-CN" sz="24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del</a:t>
            </a:r>
            <a:r>
              <a:rPr lang="zh-CN" altLang="en-US" sz="24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-&gt;</a:t>
            </a:r>
            <a:r>
              <a:rPr lang="en-US" altLang="zh-CN" sz="24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 defTabSz="1128713"/>
            <a:r>
              <a:rPr lang="en-US" altLang="zh-CN" sz="24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-&gt;</a:t>
            </a:r>
            <a:r>
              <a:rPr lang="en-US" altLang="zh-CN" sz="24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</a:t>
            </a:r>
            <a:r>
              <a:rPr lang="zh-CN" altLang="en-US" sz="24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del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-&gt;</a:t>
            </a:r>
            <a:r>
              <a:rPr lang="en-US" altLang="zh-CN" sz="24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 defTabSz="1128713"/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delete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del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8B41B86B-99BD-3E41-9EA2-5622FEED3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74" y="1815207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Line 38">
            <a:extLst>
              <a:ext uri="{FF2B5EF4-FFF2-40B4-BE49-F238E27FC236}">
                <a16:creationId xmlns:a16="http://schemas.microsoft.com/office/drawing/2014/main" id="{EF3ACEDF-D888-BC44-AFB4-A5921FECF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0232" y="5790976"/>
            <a:ext cx="60960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3AEBCF-002C-FE42-960D-6650243AC381}"/>
              </a:ext>
            </a:extLst>
          </p:cNvPr>
          <p:cNvSpPr/>
          <p:nvPr/>
        </p:nvSpPr>
        <p:spPr>
          <a:xfrm>
            <a:off x="3378460" y="5559623"/>
            <a:ext cx="40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777EE6E-E7EE-364A-954F-C30A7499C402}"/>
              </a:ext>
            </a:extLst>
          </p:cNvPr>
          <p:cNvSpPr/>
          <p:nvPr/>
        </p:nvSpPr>
        <p:spPr>
          <a:xfrm>
            <a:off x="2235460" y="5534469"/>
            <a:ext cx="40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90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20" grpId="0" animBg="1"/>
      <p:bldP spid="21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39" grpId="1" animBg="1"/>
      <p:bldP spid="40" grpId="0" animBg="1"/>
      <p:bldP spid="41" grpId="0" animBg="1"/>
      <p:bldP spid="41" grpId="1" animBg="1"/>
      <p:bldP spid="42" grpId="0" animBg="1"/>
      <p:bldP spid="43" grpId="0" animBg="1"/>
      <p:bldP spid="44" grpId="0"/>
      <p:bldP spid="45" grpId="0" animBg="1"/>
      <p:bldP spid="47" grpId="0" animBg="1"/>
      <p:bldP spid="47" grpId="1" animBg="1"/>
      <p:bldP spid="49" grpId="0"/>
      <p:bldP spid="49" grpId="1"/>
      <p:bldP spid="50" grpId="0" animBg="1"/>
      <p:bldP spid="51" grpId="0" animBg="1"/>
      <p:bldP spid="51" grpId="1" animBg="1"/>
      <p:bldP spid="52" grpId="0"/>
      <p:bldP spid="53" grpId="0"/>
      <p:bldP spid="53" grpId="1"/>
      <p:bldP spid="54" grpId="0" build="allAtOnce"/>
      <p:bldP spid="63" grpId="0" animBg="1"/>
      <p:bldP spid="63" grpId="1" animBg="1"/>
      <p:bldP spid="64" grpId="0"/>
      <p:bldP spid="64" grpId="1"/>
      <p:bldP spid="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84A5-0AD3-A846-8CFA-2FBC6F14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建立单链表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新结点从表头加入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E5726-DD71-4B4F-B773-7F38C6D6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从空表开始，重复读入数据</a:t>
            </a:r>
            <a:r>
              <a:rPr lang="en-US" altLang="zh-CN" dirty="0"/>
              <a:t>(</a:t>
            </a:r>
            <a:r>
              <a:rPr lang="zh-CN" altLang="en-US" dirty="0"/>
              <a:t>以带表头结点的链表为例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生成新结点</a:t>
            </a:r>
          </a:p>
          <a:p>
            <a:pPr lvl="1"/>
            <a:r>
              <a:rPr lang="zh-CN" altLang="en-US" dirty="0"/>
              <a:t>将读入数据存放到新结点的数据域中</a:t>
            </a:r>
          </a:p>
          <a:p>
            <a:pPr lvl="1"/>
            <a:r>
              <a:rPr lang="zh-CN" altLang="en-US" dirty="0"/>
              <a:t>将该新结点插入到链表的前端</a:t>
            </a:r>
          </a:p>
          <a:p>
            <a:pPr lvl="1"/>
            <a:r>
              <a:rPr lang="zh-CN" altLang="en-US" dirty="0"/>
              <a:t>直到读入结束符为止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F0CA5E4-FA8F-0248-BE4F-7CA455DC3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00" y="3706936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56EF95D-0436-9147-A20E-2B697838F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00" y="3706936"/>
            <a:ext cx="381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424F841-4903-D341-94CC-636210CF6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00" y="3706936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7CB57559-576C-394D-A3FF-B3107972D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000" y="399248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3FFD93EF-5057-D440-AEE2-B2F474094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200" y="399248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2D4F6BEA-700D-DA46-8E28-58EB838D2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00" y="3706936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52238B25-64FD-B546-B246-1FAEFBD70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600" y="399248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9C835946-283C-BA40-8F16-5BBB7E0F5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00" y="399248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D4ABD0AF-4AD2-5343-8BCA-335ACF22D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766" y="3759423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8B63D9E4-5F81-D941-9E4A-222E5A1F0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00" y="4697536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76752659-DF0F-1842-B1A8-4EDD6446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00" y="4697536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67FB004F-6517-8249-9C4A-890EB4D19F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6400" y="4926136"/>
            <a:ext cx="609600" cy="14288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BE9B0B84-BCF0-C44E-ABC0-A2C1B9DEF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141" y="4695527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endParaRPr lang="en-US" altLang="zh-CN" sz="2800" u="none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C3392A28-B51B-A948-AA53-E0DFBC9E1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600" y="4011736"/>
            <a:ext cx="609600" cy="6858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39518C6E-8272-664B-AFBB-4CC91ED9B5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9400" y="4259560"/>
            <a:ext cx="0" cy="6096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11C5A210-52A8-7A41-9165-C56803AB3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00" y="3706936"/>
            <a:ext cx="381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181EB853-0B53-494B-A6B8-B002C1305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5400" y="399248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22ED4EAC-6590-8241-85AB-8B965E87B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66" y="3759423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81A8C274-B9A8-0D4D-A826-762D34217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00" y="4697536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BB44DD9B-DCE3-A043-8BC1-A36D6544EB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3600" y="4926136"/>
            <a:ext cx="609600" cy="14288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E3083DD2-1610-724B-B408-69FFBF034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4695527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endParaRPr lang="en-US" altLang="zh-CN" sz="2800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A09B22FB-1637-A84D-B141-7649B82C8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00" y="3706936"/>
            <a:ext cx="3048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2800" b="1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10473C5C-8707-7B45-89A0-CD32695E6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00" y="4697536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28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9A044CFB-758C-B648-B85C-784BAE76A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9800" y="4087936"/>
            <a:ext cx="533400" cy="6096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文本框 28">
            <a:extLst>
              <a:ext uri="{FF2B5EF4-FFF2-40B4-BE49-F238E27FC236}">
                <a16:creationId xmlns:a16="http://schemas.microsoft.com/office/drawing/2014/main" id="{25C981F2-E025-554D-B410-1EADDF7F07D5}"/>
              </a:ext>
            </a:extLst>
          </p:cNvPr>
          <p:cNvSpPr txBox="1"/>
          <p:nvPr/>
        </p:nvSpPr>
        <p:spPr>
          <a:xfrm>
            <a:off x="1942336" y="5472242"/>
            <a:ext cx="470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800" b="0" u="none" dirty="0" err="1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NewN</a:t>
            </a:r>
            <a:r>
              <a:rPr lang="en-US" altLang="en-US" sz="2800" b="0" u="none" dirty="0" err="1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ode</a:t>
            </a:r>
            <a:r>
              <a:rPr lang="en-US" altLang="en-US" sz="2800" b="0" u="none" dirty="0">
                <a:solidFill>
                  <a:srgbClr val="CC33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en-US" sz="2800" u="none" dirty="0">
                <a:solidFill>
                  <a:srgbClr val="CC33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  <a:r>
              <a:rPr lang="en-US" altLang="en-US" sz="2800" b="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en-US" sz="280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800" u="none" dirty="0">
                <a:solidFill>
                  <a:srgbClr val="CC33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800" b="0" u="none" dirty="0">
                <a:solidFill>
                  <a:srgbClr val="CC33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800" b="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ink</a:t>
            </a:r>
            <a:r>
              <a:rPr lang="en-US" altLang="zh-CN" sz="280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800" b="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800" u="none" dirty="0">
                <a:solidFill>
                  <a:srgbClr val="CC33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800" b="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80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0" u="none" dirty="0" err="1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80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 sz="2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387FBD-8710-0249-9015-8D14317DC73F}"/>
              </a:ext>
            </a:extLst>
          </p:cNvPr>
          <p:cNvSpPr/>
          <p:nvPr/>
        </p:nvSpPr>
        <p:spPr>
          <a:xfrm>
            <a:off x="2411760" y="3737098"/>
            <a:ext cx="40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B8F695-13F0-6A41-8740-0AD841542B3A}"/>
              </a:ext>
            </a:extLst>
          </p:cNvPr>
          <p:cNvSpPr/>
          <p:nvPr/>
        </p:nvSpPr>
        <p:spPr>
          <a:xfrm>
            <a:off x="3446040" y="4723556"/>
            <a:ext cx="40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485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27" grpId="0" animBg="1"/>
      <p:bldP spid="28" grpId="0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D8C7-DC0B-EE4A-AE0D-57181C40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建立单链表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新结点从表头加入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61DC55A-F7F5-E54C-933C-87A4A960B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47" y="1690689"/>
            <a:ext cx="768402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void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CreateListF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endTag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表头结点</a:t>
            </a:r>
            <a:endParaRPr lang="en-US" altLang="en-US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endTag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NewN</a:t>
            </a:r>
            <a:r>
              <a:rPr lang="en-US" altLang="en-US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ode</a:t>
            </a:r>
            <a:r>
              <a:rPr lang="en-US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  <a:r>
              <a:rPr lang="en-US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插入到表前端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84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9964-DE40-5444-9295-9B809E45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建立单链表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新结点从表尾加入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F8D6-B970-1F4B-BEAD-3F338195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从空表开始，重复读入数据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以带表头结点的链表为例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每次将新结点插到链表的表尾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设置尾指针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指向表中最后一个结点，新结点插在它后面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尾指针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初始时置为指向表头结点地址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17B85A6-5FD7-FB48-9D4C-1A28EFF2B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608" y="3400400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32CCC95-046C-A94E-B6F6-F6BE09C2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808" y="3400400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0B0963-6439-FD44-9B0F-9AF7BFDD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608" y="3400400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2800" b="1" u="none" dirty="0">
              <a:solidFill>
                <a:srgbClr val="FF7C80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0B201F8-F311-5244-BDFD-A2530C539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808" y="3400400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6D408138-E893-064C-8391-9AB7E2A21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808" y="364328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6404D1BB-706B-0747-8CC2-DEC49C140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9808" y="364328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A633CC19-CC90-8C45-A4D9-3E145ECC8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208" y="4391000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AFE14A7F-0987-4C4A-ADB2-06F6E2C21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9208" y="4391000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2800" b="1" u="none" dirty="0"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CA46B67D-4020-6646-B04B-B6B3333418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8608" y="4619600"/>
            <a:ext cx="609600" cy="14288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21781C45-1A4E-8E4F-81F9-0FA015682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202" y="4407495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endParaRPr lang="en-US" altLang="zh-CN" sz="2800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C23E5F80-E541-3F47-8C43-7A1618779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2008" y="3795688"/>
            <a:ext cx="228600" cy="6096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0595E872-E26A-3D42-9D3C-6113F91FB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08" y="3400400"/>
            <a:ext cx="381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23C2B179-C5BE-AF47-98EB-E8A3E1A74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5608" y="3629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6311F5C1-4EF0-9B4D-8B4B-3EE745B4C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399383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A2D3F51F-91C4-9645-B4DA-7F5D946AF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408" y="4391000"/>
            <a:ext cx="3810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00B114B0-00CF-4E4F-81D6-15F9B0C35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3808" y="4619600"/>
            <a:ext cx="609600" cy="14288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355B70F3-D4C1-064E-B1CC-E320E1639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746" y="4407495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endParaRPr lang="en-US" altLang="zh-CN" sz="2800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636498B7-10DF-3E4D-952E-36D6C1B80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3400400"/>
            <a:ext cx="3048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2800" b="1" u="none" dirty="0">
              <a:solidFill>
                <a:srgbClr val="FF7C80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09A6F925-C794-8247-941F-D54C7A536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408" y="4391000"/>
            <a:ext cx="304800" cy="533400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2800" b="1" u="none" dirty="0"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E1DB5F12-5240-5445-8B4C-44B9D5EFE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008" y="3781400"/>
            <a:ext cx="533400" cy="6096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27">
            <a:extLst>
              <a:ext uri="{FF2B5EF4-FFF2-40B4-BE49-F238E27FC236}">
                <a16:creationId xmlns:a16="http://schemas.microsoft.com/office/drawing/2014/main" id="{04F9B764-D61B-2744-B825-F9D5A311F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9408" y="3795688"/>
            <a:ext cx="457200" cy="152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AB86C0E7-A89F-4846-8256-10CED548E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146" y="3759423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endParaRPr lang="en-US" altLang="zh-CN" sz="28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9">
            <a:extLst>
              <a:ext uri="{FF2B5EF4-FFF2-40B4-BE49-F238E27FC236}">
                <a16:creationId xmlns:a16="http://schemas.microsoft.com/office/drawing/2014/main" id="{3088F453-9157-EA46-ADE7-3076E1998C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6208" y="4786288"/>
            <a:ext cx="457200" cy="152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B0FC5985-170E-2B47-8234-3A0E595AC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4839543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endParaRPr lang="en-US" altLang="zh-CN" sz="28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DD7DDB11-1BDB-E24A-A8C8-07859E65B4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2608" y="364328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9E0AA5B2-B01B-8241-A918-84703264BF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1408" y="3809975"/>
            <a:ext cx="457200" cy="152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3">
            <a:extLst>
              <a:ext uri="{FF2B5EF4-FFF2-40B4-BE49-F238E27FC236}">
                <a16:creationId xmlns:a16="http://schemas.microsoft.com/office/drawing/2014/main" id="{925FB31D-B002-D64F-90E3-B711AC52D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658" y="3845991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endParaRPr lang="en-US" altLang="zh-CN" sz="28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4">
            <a:extLst>
              <a:ext uri="{FF2B5EF4-FFF2-40B4-BE49-F238E27FC236}">
                <a16:creationId xmlns:a16="http://schemas.microsoft.com/office/drawing/2014/main" id="{DBA2F1C5-EEDD-0745-B015-66AFBD9458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1008" y="4786288"/>
            <a:ext cx="457200" cy="152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35">
            <a:extLst>
              <a:ext uri="{FF2B5EF4-FFF2-40B4-BE49-F238E27FC236}">
                <a16:creationId xmlns:a16="http://schemas.microsoft.com/office/drawing/2014/main" id="{462455A9-6ACB-4244-BBE9-4B103E345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4839543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endParaRPr lang="en-US" altLang="zh-CN" sz="28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647F2-E28D-1546-AB99-7778C53484F0}"/>
              </a:ext>
            </a:extLst>
          </p:cNvPr>
          <p:cNvSpPr/>
          <p:nvPr/>
        </p:nvSpPr>
        <p:spPr>
          <a:xfrm>
            <a:off x="2720008" y="5269035"/>
            <a:ext cx="3652192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800" u="none" dirty="0">
                <a:solidFill>
                  <a:srgbClr val="CC33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800" b="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80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0" u="none" dirty="0" err="1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80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800" b="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last </a:t>
            </a:r>
            <a:r>
              <a:rPr lang="en-US" altLang="zh-CN" sz="280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0" u="none" dirty="0" err="1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800" u="none" dirty="0">
                <a:solidFill>
                  <a:srgbClr val="CC33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C49704-8A92-6542-A677-029D59B4B7CD}"/>
              </a:ext>
            </a:extLst>
          </p:cNvPr>
          <p:cNvSpPr/>
          <p:nvPr/>
        </p:nvSpPr>
        <p:spPr>
          <a:xfrm>
            <a:off x="2509936" y="3415631"/>
            <a:ext cx="40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AD1FA3-804C-164B-9D03-A7C30E1AA2A2}"/>
              </a:ext>
            </a:extLst>
          </p:cNvPr>
          <p:cNvSpPr/>
          <p:nvPr/>
        </p:nvSpPr>
        <p:spPr>
          <a:xfrm>
            <a:off x="3583217" y="4407495"/>
            <a:ext cx="40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B06F67-7FAA-4D46-94BA-AECD9821B2A7}"/>
              </a:ext>
            </a:extLst>
          </p:cNvPr>
          <p:cNvSpPr/>
          <p:nvPr/>
        </p:nvSpPr>
        <p:spPr>
          <a:xfrm>
            <a:off x="7686865" y="4407495"/>
            <a:ext cx="40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0C2AB7-2F55-FF4F-B2E6-FE5B42E5919E}"/>
              </a:ext>
            </a:extLst>
          </p:cNvPr>
          <p:cNvSpPr/>
          <p:nvPr/>
        </p:nvSpPr>
        <p:spPr>
          <a:xfrm>
            <a:off x="7089068" y="3414688"/>
            <a:ext cx="405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357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4" grpId="0" animBg="1"/>
      <p:bldP spid="25" grpId="0"/>
      <p:bldP spid="26" grpId="0" animBg="1"/>
      <p:bldP spid="27" grpId="0"/>
      <p:bldP spid="29" grpId="0" animBg="1"/>
      <p:bldP spid="30" grpId="0"/>
      <p:bldP spid="31" grpId="0" animBg="1"/>
      <p:bldP spid="32" grpId="0"/>
      <p:bldP spid="34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A779-FD0F-EA40-ABFA-18CCDDAA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建立单链表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新结点从表尾加入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24642F1-7BB1-AE4F-8F6B-50B81D27F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99" y="1690689"/>
            <a:ext cx="7712881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void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 ::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CreateListR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endTag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*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表头结点</a:t>
            </a:r>
            <a:endParaRPr lang="en-US" altLang="en-US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last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endTag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en-US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插入到表末端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last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指向表尾</a:t>
            </a:r>
            <a:endParaRPr lang="en-US" altLang="en-US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en-US" sz="200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10339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FFD0-9717-F04E-89AF-5817A9C9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8335-EAEE-AB4A-9869-710C7C9D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zh-CN" altLang="zh-CN" dirty="0"/>
              <a:t>求顺序表和单链表</a:t>
            </a:r>
            <a:r>
              <a:rPr lang="zh-CN" altLang="en-US" dirty="0"/>
              <a:t>的</a:t>
            </a:r>
            <a:r>
              <a:rPr lang="zh-CN" altLang="zh-CN" dirty="0"/>
              <a:t>长度的渐进时间复杂度</a:t>
            </a:r>
          </a:p>
          <a:p>
            <a:pPr lvl="1" algn="just"/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顺序表的长度可以直接从最后一个元素的位置获得，而单链表的长度则必须遍历整个表后获得，即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lvl="1"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zh-CN" dirty="0"/>
              <a:t>给定</a:t>
            </a:r>
            <a:r>
              <a:rPr lang="en-US" altLang="zh-CN" dirty="0"/>
              <a:t>n</a:t>
            </a:r>
            <a:r>
              <a:rPr lang="zh-CN" altLang="zh-CN" dirty="0"/>
              <a:t>个元素，求建立一个有序单链表的渐进时间复杂度</a:t>
            </a:r>
          </a:p>
          <a:p>
            <a:pPr lvl="1" algn="just"/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单纯建立单链表的渐进时间复杂度为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，而建立一个有序单链表还涉及查找正确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的插入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位置，故渐进时间复杂度为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对顺序表和单链表的逆置运算的最好渐进时间复杂度</a:t>
            </a:r>
          </a:p>
          <a:p>
            <a:pPr lvl="1" algn="just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进行逆置运算时，顺序表的时间要少于单链表，量级均为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10547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F724-7E98-C04F-83D2-96D2956B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多项式的链表表示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D060-7DFA-604D-A98F-83BED230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在多项式的链表表示中每个结点三个数据成员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多项式的项数可以动态地增长，不存在存储溢出问题</a:t>
            </a:r>
          </a:p>
          <a:p>
            <a:pPr lvl="1"/>
            <a:r>
              <a:rPr lang="zh-CN" altLang="en-US" dirty="0"/>
              <a:t>插入、删除方便，不移动元素</a:t>
            </a:r>
            <a:endParaRPr lang="en-US" dirty="0"/>
          </a:p>
        </p:txBody>
      </p:sp>
      <p:sp>
        <p:nvSpPr>
          <p:cNvPr id="4" name="Rectangle 10" descr="花束">
            <a:extLst>
              <a:ext uri="{FF2B5EF4-FFF2-40B4-BE49-F238E27FC236}">
                <a16:creationId xmlns:a16="http://schemas.microsoft.com/office/drawing/2014/main" id="{872C2942-6FF9-0947-96E5-7FFDBA7FC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856" y="2385021"/>
            <a:ext cx="75221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endParaRPr lang="zh-CN" altLang="en-US" sz="24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0" descr="花束">
            <a:extLst>
              <a:ext uri="{FF2B5EF4-FFF2-40B4-BE49-F238E27FC236}">
                <a16:creationId xmlns:a16="http://schemas.microsoft.com/office/drawing/2014/main" id="{BBB0E22A-0D1D-C04C-BED1-06516C783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066" y="2385021"/>
            <a:ext cx="75221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endParaRPr lang="zh-CN" altLang="en-US" sz="24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0" descr="花束">
            <a:extLst>
              <a:ext uri="{FF2B5EF4-FFF2-40B4-BE49-F238E27FC236}">
                <a16:creationId xmlns:a16="http://schemas.microsoft.com/office/drawing/2014/main" id="{792B99CD-B9C9-3B4D-BB03-E89E764F3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036" y="2385021"/>
            <a:ext cx="75221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endParaRPr lang="zh-CN" altLang="en-US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45585BFF-B645-784C-8215-2C1604D91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2420888"/>
            <a:ext cx="18403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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</a:t>
            </a:r>
          </a:p>
        </p:txBody>
      </p:sp>
    </p:spTree>
    <p:extLst>
      <p:ext uri="{BB962C8B-B14F-4D97-AF65-F5344CB8AC3E}">
        <p14:creationId xmlns:p14="http://schemas.microsoft.com/office/powerpoint/2010/main" val="55098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7430-182E-6341-AEFA-EA308D41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多项式链表类的定义</a:t>
            </a:r>
            <a:endParaRPr 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BF1D149-464E-0A44-9ACF-7BD22796B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641" y="1690689"/>
            <a:ext cx="6462718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PolyLinkedList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多项式链表类的前向引用声明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{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多项式链表中项结点的类定义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friend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PolyLinkedList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定义多项式链表类为友元类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{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构造函数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private: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系数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指数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后继指针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4684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线性表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单链表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循环链表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双向链表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静态链表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65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7430-182E-6341-AEFA-EA308D41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多项式链表类的定义</a:t>
            </a:r>
            <a:endParaRPr 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BF1D149-464E-0A44-9ACF-7BD22796B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54" y="1690689"/>
            <a:ext cx="802889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PolyLinkedList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{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多项式链表类定义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建立系数为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指数为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的新结点，并插入至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指针所指结点的后面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InsertTerm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求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bh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为头结点的两个多项式链表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的相加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PolyAdd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……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30398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8EEF-E2F9-5E47-A189-60FF871C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多项式链表的相加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A58BBDC-1CAD-9044-8713-58F95F87D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26" y="1690689"/>
            <a:ext cx="7831124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求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bh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为头结点的两个多项式链表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的相加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PolyLinkedList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PolyAdd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de-DE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de-DE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de-DE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*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de-DE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*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*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de-DE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r>
              <a:rPr lang="de-DE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de-DE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de-DE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de-DE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de-DE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de-DE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de-DE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de-DE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de-DE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建立结果多项式链表的头结点</a:t>
            </a:r>
          </a:p>
          <a:p>
            <a:pPr>
              <a:spcBef>
                <a:spcPts val="40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de-DE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de-DE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de-DE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de-DE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de-DE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de-DE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为头结点的结果多项式链表检测指针</a:t>
            </a:r>
          </a:p>
          <a:p>
            <a:pPr>
              <a:spcBef>
                <a:spcPts val="40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de-DE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de-DE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de-DE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de-DE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de-DE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de-DE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为头结点的多项式链表检测指针</a:t>
            </a:r>
          </a:p>
          <a:p>
            <a:pPr>
              <a:spcBef>
                <a:spcPts val="40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de-DE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de-DE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de-DE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de-DE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de-DE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de-DE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bh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为头结点的多项式链表检测指针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while (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&amp;&amp;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if (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对应项系数相加非零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系数为和值的新结点至结果多项式链表中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pc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InsertTerm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	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检测指针后移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} 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19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C547-A0C6-AC41-8CAC-53C1540D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多项式链表的相加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CDE8ADA-0EA0-8643-A483-F69AC76B1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90" y="1690689"/>
            <a:ext cx="738082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else if ( pa-&gt;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pc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InsertTerm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else {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pc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InsertTerm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while (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pc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InsertTerm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while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pc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InsertTerm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结果多项式链表收尾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pc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delete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释放最初设置的辅助结点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52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AEEC-0DC4-6841-8D90-528B35FC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多项式链表的相加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6C051002-251F-8F46-9EFC-614219EA0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49" y="1690689"/>
            <a:ext cx="760630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PolyLinkedList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::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InsertTerm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&lt;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85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9BD0-2ACA-1843-A72F-67D51380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多项式链表的相加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B522-7658-494A-A056-B86930CD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不保留原多项式，利用原多项式已有空间</a:t>
            </a:r>
            <a:endParaRPr lang="en-US" dirty="0"/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8148996F-B597-0145-8BDB-3064F9A6D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674" y="2308450"/>
            <a:ext cx="7039694" cy="61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 defTabSz="1128713">
              <a:lnSpc>
                <a:spcPct val="110000"/>
              </a:lnSpc>
            </a:pPr>
            <a:r>
              <a:rPr lang="en-US" altLang="zh-CN" sz="3200" b="1" i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=1-3</a:t>
            </a:r>
            <a:r>
              <a:rPr lang="en-US" altLang="zh-CN" sz="3200" b="1" i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u="none" baseline="30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+7</a:t>
            </a:r>
            <a:r>
              <a:rPr lang="en-US" altLang="zh-CN" sz="3200" b="1" i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u="none" baseline="30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 i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=-</a:t>
            </a:r>
            <a:r>
              <a:rPr lang="en-US" altLang="zh-CN" sz="3200" b="1" i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u="none" baseline="30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+3</a:t>
            </a:r>
            <a:r>
              <a:rPr lang="en-US" altLang="zh-CN" sz="3200" b="1" i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u="none" baseline="30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-9</a:t>
            </a:r>
            <a:r>
              <a:rPr lang="en-US" altLang="zh-CN" sz="3200" b="1" i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u="none" baseline="30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+8</a:t>
            </a:r>
            <a:r>
              <a:rPr lang="en-US" altLang="zh-CN" sz="3200" b="1" i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u="none" baseline="30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14</a:t>
            </a:r>
            <a:endParaRPr lang="en-US" altLang="zh-CN" sz="3600" u="none" baseline="3000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4" descr="羊皮纸">
            <a:extLst>
              <a:ext uri="{FF2B5EF4-FFF2-40B4-BE49-F238E27FC236}">
                <a16:creationId xmlns:a16="http://schemas.microsoft.com/office/drawing/2014/main" id="{C56E864C-9D12-1F42-8111-1674D6E1D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801" y="3042989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Line 5">
            <a:extLst>
              <a:ext uri="{FF2B5EF4-FFF2-40B4-BE49-F238E27FC236}">
                <a16:creationId xmlns:a16="http://schemas.microsoft.com/office/drawing/2014/main" id="{B6118C1D-FE3B-3945-B4EC-62E3B72BC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5001" y="3042989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6">
            <a:extLst>
              <a:ext uri="{FF2B5EF4-FFF2-40B4-BE49-F238E27FC236}">
                <a16:creationId xmlns:a16="http://schemas.microsoft.com/office/drawing/2014/main" id="{7A3AADD1-865F-DE49-936C-2ADD9B9AE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201" y="3042989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 Box 7">
            <a:extLst>
              <a:ext uri="{FF2B5EF4-FFF2-40B4-BE49-F238E27FC236}">
                <a16:creationId xmlns:a16="http://schemas.microsoft.com/office/drawing/2014/main" id="{48E2E7CA-9158-AC45-B925-17FA239E7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3147734"/>
            <a:ext cx="10871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 Box 8">
            <a:extLst>
              <a:ext uri="{FF2B5EF4-FFF2-40B4-BE49-F238E27FC236}">
                <a16:creationId xmlns:a16="http://schemas.microsoft.com/office/drawing/2014/main" id="{9337C9C5-86DC-1642-AFB2-0A674ED88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714" y="4118438"/>
            <a:ext cx="1072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Line 9">
            <a:extLst>
              <a:ext uri="{FF2B5EF4-FFF2-40B4-BE49-F238E27FC236}">
                <a16:creationId xmlns:a16="http://schemas.microsoft.com/office/drawing/2014/main" id="{B875BF82-43A3-A941-A823-87F6B3308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4401" y="3042989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10" descr="花束">
            <a:extLst>
              <a:ext uri="{FF2B5EF4-FFF2-40B4-BE49-F238E27FC236}">
                <a16:creationId xmlns:a16="http://schemas.microsoft.com/office/drawing/2014/main" id="{60B30F34-BF2B-4944-9862-E0C68871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001" y="3042989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11" descr="羊皮纸">
            <a:extLst>
              <a:ext uri="{FF2B5EF4-FFF2-40B4-BE49-F238E27FC236}">
                <a16:creationId xmlns:a16="http://schemas.microsoft.com/office/drawing/2014/main" id="{83DFA06B-D9B9-EA4C-A235-AF9153872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401" y="4013693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Line 12">
            <a:extLst>
              <a:ext uri="{FF2B5EF4-FFF2-40B4-BE49-F238E27FC236}">
                <a16:creationId xmlns:a16="http://schemas.microsoft.com/office/drawing/2014/main" id="{3960BB38-54E4-324A-9203-43DBB88FF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601" y="4013693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13" descr="花束">
            <a:extLst>
              <a:ext uri="{FF2B5EF4-FFF2-40B4-BE49-F238E27FC236}">
                <a16:creationId xmlns:a16="http://schemas.microsoft.com/office/drawing/2014/main" id="{B8FCF79B-09C6-F94F-986D-1F63140C2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601" y="4013693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4" descr="羊皮纸">
            <a:extLst>
              <a:ext uri="{FF2B5EF4-FFF2-40B4-BE49-F238E27FC236}">
                <a16:creationId xmlns:a16="http://schemas.microsoft.com/office/drawing/2014/main" id="{3F02D308-D675-D440-AC0B-B25C7818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401" y="3042989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Line 15">
            <a:extLst>
              <a:ext uri="{FF2B5EF4-FFF2-40B4-BE49-F238E27FC236}">
                <a16:creationId xmlns:a16="http://schemas.microsoft.com/office/drawing/2014/main" id="{C3AB9C43-D61E-F241-8C11-7022C7920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601" y="3042989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6" descr="花束">
            <a:extLst>
              <a:ext uri="{FF2B5EF4-FFF2-40B4-BE49-F238E27FC236}">
                <a16:creationId xmlns:a16="http://schemas.microsoft.com/office/drawing/2014/main" id="{4AD82C74-B7ED-AA43-A419-955331F2B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801" y="3042989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17" descr="羊皮纸">
            <a:extLst>
              <a:ext uri="{FF2B5EF4-FFF2-40B4-BE49-F238E27FC236}">
                <a16:creationId xmlns:a16="http://schemas.microsoft.com/office/drawing/2014/main" id="{57CA5422-9292-AA4F-BA5C-84C45804D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601" y="4013693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EF96486F-9870-CF42-AF58-450705130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4801" y="4013693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9" descr="花束">
            <a:extLst>
              <a:ext uri="{FF2B5EF4-FFF2-40B4-BE49-F238E27FC236}">
                <a16:creationId xmlns:a16="http://schemas.microsoft.com/office/drawing/2014/main" id="{9B7F03DE-A3A1-1948-8D00-92BBB7163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801" y="4013693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ectangle 20" descr="羊皮纸">
            <a:extLst>
              <a:ext uri="{FF2B5EF4-FFF2-40B4-BE49-F238E27FC236}">
                <a16:creationId xmlns:a16="http://schemas.microsoft.com/office/drawing/2014/main" id="{42FE4AB2-0771-4940-8B88-E854F9FE4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601" y="3042989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Line 21">
            <a:extLst>
              <a:ext uri="{FF2B5EF4-FFF2-40B4-BE49-F238E27FC236}">
                <a16:creationId xmlns:a16="http://schemas.microsoft.com/office/drawing/2014/main" id="{92DF1901-45A3-B346-951E-54A05386E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4801" y="3042989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tangle 22" descr="花束">
            <a:extLst>
              <a:ext uri="{FF2B5EF4-FFF2-40B4-BE49-F238E27FC236}">
                <a16:creationId xmlns:a16="http://schemas.microsoft.com/office/drawing/2014/main" id="{8F858F6B-DBDC-EE47-A1DF-0D09A90A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001" y="3042989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23" descr="羊皮纸">
            <a:extLst>
              <a:ext uri="{FF2B5EF4-FFF2-40B4-BE49-F238E27FC236}">
                <a16:creationId xmlns:a16="http://schemas.microsoft.com/office/drawing/2014/main" id="{6D1ACC7F-7E79-B34C-A8FA-97B2FF39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801" y="4013693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Line 24">
            <a:extLst>
              <a:ext uri="{FF2B5EF4-FFF2-40B4-BE49-F238E27FC236}">
                <a16:creationId xmlns:a16="http://schemas.microsoft.com/office/drawing/2014/main" id="{C3AF55A0-E8B5-974C-A0DD-0ECEA5A4E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5001" y="4013693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25" descr="花束">
            <a:extLst>
              <a:ext uri="{FF2B5EF4-FFF2-40B4-BE49-F238E27FC236}">
                <a16:creationId xmlns:a16="http://schemas.microsoft.com/office/drawing/2014/main" id="{9C6724CF-A988-C649-8732-D326FEBEC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201" y="4013693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Rectangle 26" descr="羊皮纸">
            <a:extLst>
              <a:ext uri="{FF2B5EF4-FFF2-40B4-BE49-F238E27FC236}">
                <a16:creationId xmlns:a16="http://schemas.microsoft.com/office/drawing/2014/main" id="{750BFBF6-3573-394C-ABA0-32DB110A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001" y="4013693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Line 27">
            <a:extLst>
              <a:ext uri="{FF2B5EF4-FFF2-40B4-BE49-F238E27FC236}">
                <a16:creationId xmlns:a16="http://schemas.microsoft.com/office/drawing/2014/main" id="{BB92E78C-59B0-5F44-A554-FF6A3DCCF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5201" y="4013693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Rectangle 28" descr="花束">
            <a:extLst>
              <a:ext uri="{FF2B5EF4-FFF2-40B4-BE49-F238E27FC236}">
                <a16:creationId xmlns:a16="http://schemas.microsoft.com/office/drawing/2014/main" id="{C1791C4E-676A-004D-96B3-302B34437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2401" y="4013693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Line 29">
            <a:extLst>
              <a:ext uri="{FF2B5EF4-FFF2-40B4-BE49-F238E27FC236}">
                <a16:creationId xmlns:a16="http://schemas.microsoft.com/office/drawing/2014/main" id="{7080EA1B-EE7F-D04E-90A5-72257765A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201" y="3356992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Line 30">
            <a:extLst>
              <a:ext uri="{FF2B5EF4-FFF2-40B4-BE49-F238E27FC236}">
                <a16:creationId xmlns:a16="http://schemas.microsoft.com/office/drawing/2014/main" id="{61E4E151-61D1-1A4A-8CD8-C04223591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8001" y="4318493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Line 31">
            <a:extLst>
              <a:ext uri="{FF2B5EF4-FFF2-40B4-BE49-F238E27FC236}">
                <a16:creationId xmlns:a16="http://schemas.microsoft.com/office/drawing/2014/main" id="{561141BD-7A0E-7A4D-8B57-D4C2A5B92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4401" y="4318493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Line 32">
            <a:extLst>
              <a:ext uri="{FF2B5EF4-FFF2-40B4-BE49-F238E27FC236}">
                <a16:creationId xmlns:a16="http://schemas.microsoft.com/office/drawing/2014/main" id="{82AC4E03-0589-A246-B445-ACE1123C5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4601" y="4318493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Line 33">
            <a:extLst>
              <a:ext uri="{FF2B5EF4-FFF2-40B4-BE49-F238E27FC236}">
                <a16:creationId xmlns:a16="http://schemas.microsoft.com/office/drawing/2014/main" id="{292954E4-1EFC-AA44-8E2D-A00CE766F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4401" y="3347789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 Box 34">
            <a:extLst>
              <a:ext uri="{FF2B5EF4-FFF2-40B4-BE49-F238E27FC236}">
                <a16:creationId xmlns:a16="http://schemas.microsoft.com/office/drawing/2014/main" id="{B4931467-F01C-5049-B57D-50DE78649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989" y="2996952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 Box 35">
            <a:extLst>
              <a:ext uri="{FF2B5EF4-FFF2-40B4-BE49-F238E27FC236}">
                <a16:creationId xmlns:a16="http://schemas.microsoft.com/office/drawing/2014/main" id="{BBCFAFE0-3CCA-BC42-9D00-598DFADE8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3189" y="3967656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 Box 36">
            <a:extLst>
              <a:ext uri="{FF2B5EF4-FFF2-40B4-BE49-F238E27FC236}">
                <a16:creationId xmlns:a16="http://schemas.microsoft.com/office/drawing/2014/main" id="{92F4D8D5-CE24-C748-9C3E-69DAB9B7C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850" y="4964555"/>
            <a:ext cx="10871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Rectangle 37">
            <a:extLst>
              <a:ext uri="{FF2B5EF4-FFF2-40B4-BE49-F238E27FC236}">
                <a16:creationId xmlns:a16="http://schemas.microsoft.com/office/drawing/2014/main" id="{54F945F8-62D5-1240-AA0B-DAE570E6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201" y="4870452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Line 38">
            <a:extLst>
              <a:ext uri="{FF2B5EF4-FFF2-40B4-BE49-F238E27FC236}">
                <a16:creationId xmlns:a16="http://schemas.microsoft.com/office/drawing/2014/main" id="{4DB3F9B2-3F9F-494C-A31E-74931B817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4401" y="4900614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Rectangle 39" descr="花束">
            <a:extLst>
              <a:ext uri="{FF2B5EF4-FFF2-40B4-BE49-F238E27FC236}">
                <a16:creationId xmlns:a16="http://schemas.microsoft.com/office/drawing/2014/main" id="{6CE3415C-5D43-A349-8096-CA582C63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401" y="4870452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Rectangle 40" descr="羊皮纸">
            <a:extLst>
              <a:ext uri="{FF2B5EF4-FFF2-40B4-BE49-F238E27FC236}">
                <a16:creationId xmlns:a16="http://schemas.microsoft.com/office/drawing/2014/main" id="{7B13CD11-C168-6941-8F86-D759C04E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401" y="4900614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Line 41">
            <a:extLst>
              <a:ext uri="{FF2B5EF4-FFF2-40B4-BE49-F238E27FC236}">
                <a16:creationId xmlns:a16="http://schemas.microsoft.com/office/drawing/2014/main" id="{E667BAF4-83A7-4647-A6A2-7E6F41F82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4601" y="4900614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Rectangle 42" descr="花束">
            <a:extLst>
              <a:ext uri="{FF2B5EF4-FFF2-40B4-BE49-F238E27FC236}">
                <a16:creationId xmlns:a16="http://schemas.microsoft.com/office/drawing/2014/main" id="{5A94E702-BEC7-FA43-93D9-333F0A999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601" y="4900614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Rectangle 43" descr="羊皮纸">
            <a:extLst>
              <a:ext uri="{FF2B5EF4-FFF2-40B4-BE49-F238E27FC236}">
                <a16:creationId xmlns:a16="http://schemas.microsoft.com/office/drawing/2014/main" id="{AC2C82B5-CA01-EB45-B0A4-9CF4BB392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601" y="4900614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Line 44">
            <a:extLst>
              <a:ext uri="{FF2B5EF4-FFF2-40B4-BE49-F238E27FC236}">
                <a16:creationId xmlns:a16="http://schemas.microsoft.com/office/drawing/2014/main" id="{7484E490-3B06-224E-9A93-99D405E62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4801" y="4900614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Rectangle 45" descr="花束">
            <a:extLst>
              <a:ext uri="{FF2B5EF4-FFF2-40B4-BE49-F238E27FC236}">
                <a16:creationId xmlns:a16="http://schemas.microsoft.com/office/drawing/2014/main" id="{830E31B7-D4A8-2146-B879-8D8999C5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001" y="4900614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Line 46">
            <a:extLst>
              <a:ext uri="{FF2B5EF4-FFF2-40B4-BE49-F238E27FC236}">
                <a16:creationId xmlns:a16="http://schemas.microsoft.com/office/drawing/2014/main" id="{B23CEBDC-92F1-634D-9BAB-542CAE8A7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201" y="5175252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Line 47">
            <a:extLst>
              <a:ext uri="{FF2B5EF4-FFF2-40B4-BE49-F238E27FC236}">
                <a16:creationId xmlns:a16="http://schemas.microsoft.com/office/drawing/2014/main" id="{683EE319-9FF3-5340-BE8F-4A3C4052E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4001" y="5175252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Line 48">
            <a:extLst>
              <a:ext uri="{FF2B5EF4-FFF2-40B4-BE49-F238E27FC236}">
                <a16:creationId xmlns:a16="http://schemas.microsoft.com/office/drawing/2014/main" id="{644AEDEB-1B98-6048-9CA7-8013B27C1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4201" y="5175252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Rectangle 49" descr="羊皮纸">
            <a:extLst>
              <a:ext uri="{FF2B5EF4-FFF2-40B4-BE49-F238E27FC236}">
                <a16:creationId xmlns:a16="http://schemas.microsoft.com/office/drawing/2014/main" id="{D61EB4EF-8507-3E46-B111-F7DADDF59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601" y="6013452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Line 50">
            <a:extLst>
              <a:ext uri="{FF2B5EF4-FFF2-40B4-BE49-F238E27FC236}">
                <a16:creationId xmlns:a16="http://schemas.microsoft.com/office/drawing/2014/main" id="{8239BB39-A80C-7C49-B0EC-5FDC605C3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4801" y="6013452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Rectangle 51" descr="花束">
            <a:extLst>
              <a:ext uri="{FF2B5EF4-FFF2-40B4-BE49-F238E27FC236}">
                <a16:creationId xmlns:a16="http://schemas.microsoft.com/office/drawing/2014/main" id="{F6AAE356-A70F-3240-A45B-D83B1D951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001" y="6013452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Rectangle 52" descr="羊皮纸">
            <a:extLst>
              <a:ext uri="{FF2B5EF4-FFF2-40B4-BE49-F238E27FC236}">
                <a16:creationId xmlns:a16="http://schemas.microsoft.com/office/drawing/2014/main" id="{1BA96C65-7A38-3B41-8F82-F448E572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801" y="6013452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Line 53">
            <a:extLst>
              <a:ext uri="{FF2B5EF4-FFF2-40B4-BE49-F238E27FC236}">
                <a16:creationId xmlns:a16="http://schemas.microsoft.com/office/drawing/2014/main" id="{635B292F-12FE-4740-86AC-F33290C77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5001" y="6013452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Rectangle 54" descr="花束">
            <a:extLst>
              <a:ext uri="{FF2B5EF4-FFF2-40B4-BE49-F238E27FC236}">
                <a16:creationId xmlns:a16="http://schemas.microsoft.com/office/drawing/2014/main" id="{4898C30F-D112-BD49-B58A-7644E9B1A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201" y="6013452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Line 55">
            <a:extLst>
              <a:ext uri="{FF2B5EF4-FFF2-40B4-BE49-F238E27FC236}">
                <a16:creationId xmlns:a16="http://schemas.microsoft.com/office/drawing/2014/main" id="{39BB6358-AF6C-2142-B015-45E913BB2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6401" y="6318252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Line 56">
            <a:extLst>
              <a:ext uri="{FF2B5EF4-FFF2-40B4-BE49-F238E27FC236}">
                <a16:creationId xmlns:a16="http://schemas.microsoft.com/office/drawing/2014/main" id="{635E27C6-7797-144B-8765-BBD604452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4401" y="6318252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 Box 57">
            <a:extLst>
              <a:ext uri="{FF2B5EF4-FFF2-40B4-BE49-F238E27FC236}">
                <a16:creationId xmlns:a16="http://schemas.microsoft.com/office/drawing/2014/main" id="{660BAD33-0CE4-3F40-A93C-6BD507EA8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989" y="5967414"/>
            <a:ext cx="430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Line 58">
            <a:extLst>
              <a:ext uri="{FF2B5EF4-FFF2-40B4-BE49-F238E27FC236}">
                <a16:creationId xmlns:a16="http://schemas.microsoft.com/office/drawing/2014/main" id="{EDF4197A-3ECA-7646-9943-544ABA7B4A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6401" y="5738814"/>
            <a:ext cx="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Line 59">
            <a:extLst>
              <a:ext uri="{FF2B5EF4-FFF2-40B4-BE49-F238E27FC236}">
                <a16:creationId xmlns:a16="http://schemas.microsoft.com/office/drawing/2014/main" id="{6FBAA124-44C3-D643-948C-A4D9F2EB9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6401" y="5738814"/>
            <a:ext cx="3505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Line 60">
            <a:extLst>
              <a:ext uri="{FF2B5EF4-FFF2-40B4-BE49-F238E27FC236}">
                <a16:creationId xmlns:a16="http://schemas.microsoft.com/office/drawing/2014/main" id="{66549351-088A-804A-824B-07E508F0A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4401" y="5205414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Line 61">
            <a:extLst>
              <a:ext uri="{FF2B5EF4-FFF2-40B4-BE49-F238E27FC236}">
                <a16:creationId xmlns:a16="http://schemas.microsoft.com/office/drawing/2014/main" id="{9C2EFD5A-5925-C846-A0A5-18C413F0B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601" y="5205414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 Box 62">
            <a:extLst>
              <a:ext uri="{FF2B5EF4-FFF2-40B4-BE49-F238E27FC236}">
                <a16:creationId xmlns:a16="http://schemas.microsoft.com/office/drawing/2014/main" id="{6C0AA5C4-C383-DC42-A4A0-093360DC6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851" y="2996952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 Box 63">
            <a:extLst>
              <a:ext uri="{FF2B5EF4-FFF2-40B4-BE49-F238E27FC236}">
                <a16:creationId xmlns:a16="http://schemas.microsoft.com/office/drawing/2014/main" id="{FFB6B2E0-6EF9-0347-BD2F-25A37225D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851" y="4854577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 Box 64">
            <a:extLst>
              <a:ext uri="{FF2B5EF4-FFF2-40B4-BE49-F238E27FC236}">
                <a16:creationId xmlns:a16="http://schemas.microsoft.com/office/drawing/2014/main" id="{E640BC89-23AC-F048-A3EC-106303E98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401" y="3967656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Text Box 65">
            <a:extLst>
              <a:ext uri="{FF2B5EF4-FFF2-40B4-BE49-F238E27FC236}">
                <a16:creationId xmlns:a16="http://schemas.microsoft.com/office/drawing/2014/main" id="{946FABCD-618C-D644-8229-0FD9ABE6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601" y="4854577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Text Box 66">
            <a:extLst>
              <a:ext uri="{FF2B5EF4-FFF2-40B4-BE49-F238E27FC236}">
                <a16:creationId xmlns:a16="http://schemas.microsoft.com/office/drawing/2014/main" id="{1728A60B-0CED-B14A-A6A2-8D0C7C0F9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601" y="2996952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-3 6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Text Box 67">
            <a:extLst>
              <a:ext uri="{FF2B5EF4-FFF2-40B4-BE49-F238E27FC236}">
                <a16:creationId xmlns:a16="http://schemas.microsoft.com/office/drawing/2014/main" id="{7912374E-9B0F-EA46-9BE2-F5E44405F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051" y="3967656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3  6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Text Box 68">
            <a:extLst>
              <a:ext uri="{FF2B5EF4-FFF2-40B4-BE49-F238E27FC236}">
                <a16:creationId xmlns:a16="http://schemas.microsoft.com/office/drawing/2014/main" id="{32C6D67A-226B-F14A-89D8-E79801626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114" y="3967656"/>
            <a:ext cx="1030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Text Box 69">
            <a:extLst>
              <a:ext uri="{FF2B5EF4-FFF2-40B4-BE49-F238E27FC236}">
                <a16:creationId xmlns:a16="http://schemas.microsoft.com/office/drawing/2014/main" id="{0358C41E-EEC5-4449-8B5B-F5E6D17BC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851" y="2996952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Text Box 70">
            <a:extLst>
              <a:ext uri="{FF2B5EF4-FFF2-40B4-BE49-F238E27FC236}">
                <a16:creationId xmlns:a16="http://schemas.microsoft.com/office/drawing/2014/main" id="{FDBA15D3-5EA4-3F44-A241-17E306668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851" y="5967414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Text Box 71">
            <a:extLst>
              <a:ext uri="{FF2B5EF4-FFF2-40B4-BE49-F238E27FC236}">
                <a16:creationId xmlns:a16="http://schemas.microsoft.com/office/drawing/2014/main" id="{7405A405-58E5-6D43-9FB3-7C9FCFFC8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3251" y="3967656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Text Box 72">
            <a:extLst>
              <a:ext uri="{FF2B5EF4-FFF2-40B4-BE49-F238E27FC236}">
                <a16:creationId xmlns:a16="http://schemas.microsoft.com/office/drawing/2014/main" id="{B7856FE5-8F14-E347-9C09-DF37AFBC7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4001" y="5967414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Rectangle 77" descr="花束">
            <a:extLst>
              <a:ext uri="{FF2B5EF4-FFF2-40B4-BE49-F238E27FC236}">
                <a16:creationId xmlns:a16="http://schemas.microsoft.com/office/drawing/2014/main" id="{16E4141B-13CA-9B43-8203-01AD0368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601" y="3042989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Rectangle 78" descr="花束">
            <a:extLst>
              <a:ext uri="{FF2B5EF4-FFF2-40B4-BE49-F238E27FC236}">
                <a16:creationId xmlns:a16="http://schemas.microsoft.com/office/drawing/2014/main" id="{15D608CB-FB67-2C4A-BAA2-A9FF69480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401" y="3042989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Line 79">
            <a:extLst>
              <a:ext uri="{FF2B5EF4-FFF2-40B4-BE49-F238E27FC236}">
                <a16:creationId xmlns:a16="http://schemas.microsoft.com/office/drawing/2014/main" id="{A3521BA7-9F77-7C4C-8B91-185F9551E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8001" y="3347789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Line 80">
            <a:extLst>
              <a:ext uri="{FF2B5EF4-FFF2-40B4-BE49-F238E27FC236}">
                <a16:creationId xmlns:a16="http://schemas.microsoft.com/office/drawing/2014/main" id="{A2FB7358-27B2-B94E-9FC2-AD6DAE4F2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7801" y="3347789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Rectangle 83">
            <a:extLst>
              <a:ext uri="{FF2B5EF4-FFF2-40B4-BE49-F238E27FC236}">
                <a16:creationId xmlns:a16="http://schemas.microsoft.com/office/drawing/2014/main" id="{B24961F0-A379-4D4A-B16C-5DA2231B2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201" y="4013693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Line 84">
            <a:extLst>
              <a:ext uri="{FF2B5EF4-FFF2-40B4-BE49-F238E27FC236}">
                <a16:creationId xmlns:a16="http://schemas.microsoft.com/office/drawing/2014/main" id="{E0A7A78D-DA93-1648-A3BA-93054CBD0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4401" y="4013693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Rectangle 85" descr="花束">
            <a:extLst>
              <a:ext uri="{FF2B5EF4-FFF2-40B4-BE49-F238E27FC236}">
                <a16:creationId xmlns:a16="http://schemas.microsoft.com/office/drawing/2014/main" id="{7B3D73DA-86BD-634C-80FF-3499CE3DE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401" y="4013693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Line 86">
            <a:extLst>
              <a:ext uri="{FF2B5EF4-FFF2-40B4-BE49-F238E27FC236}">
                <a16:creationId xmlns:a16="http://schemas.microsoft.com/office/drawing/2014/main" id="{9F82AC60-A1FA-6540-B214-F8878E47F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4001" y="4318493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Rectangle 88" descr="羊皮纸">
            <a:extLst>
              <a:ext uri="{FF2B5EF4-FFF2-40B4-BE49-F238E27FC236}">
                <a16:creationId xmlns:a16="http://schemas.microsoft.com/office/drawing/2014/main" id="{8C8D4BA0-068F-6443-8371-03A63AB02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401" y="6013452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Rectangle 89" descr="花束">
            <a:extLst>
              <a:ext uri="{FF2B5EF4-FFF2-40B4-BE49-F238E27FC236}">
                <a16:creationId xmlns:a16="http://schemas.microsoft.com/office/drawing/2014/main" id="{71DE510C-6535-3745-9174-4DD89E73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801" y="6013452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Text Box 90">
            <a:extLst>
              <a:ext uri="{FF2B5EF4-FFF2-40B4-BE49-F238E27FC236}">
                <a16:creationId xmlns:a16="http://schemas.microsoft.com/office/drawing/2014/main" id="{43457BC3-24DC-704F-8EC5-0EB11A9E6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714" y="5967414"/>
            <a:ext cx="1030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Line 95">
            <a:extLst>
              <a:ext uri="{FF2B5EF4-FFF2-40B4-BE49-F238E27FC236}">
                <a16:creationId xmlns:a16="http://schemas.microsoft.com/office/drawing/2014/main" id="{E3E642E9-3F5F-C047-BDB6-9F6C30D6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6739" y="6291264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Line 29">
            <a:extLst>
              <a:ext uri="{FF2B5EF4-FFF2-40B4-BE49-F238E27FC236}">
                <a16:creationId xmlns:a16="http://schemas.microsoft.com/office/drawing/2014/main" id="{3404936C-C66D-1144-B352-7B8949DFD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0645" y="4318493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70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3" grpId="0" animBg="1"/>
      <p:bldP spid="94" grpId="0" animBg="1"/>
      <p:bldP spid="95" grpId="0" animBg="1"/>
      <p:bldP spid="96" grpId="0"/>
      <p:bldP spid="97" grpId="0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6" grpId="0" animBg="1"/>
      <p:bldP spid="167" grpId="0" animBg="1"/>
      <p:bldP spid="168" grpId="0" animBg="1"/>
      <p:bldP spid="169" grpId="0" animBg="1"/>
      <p:bldP spid="172" grpId="0" animBg="1"/>
      <p:bldP spid="173" grpId="0" animBg="1"/>
      <p:bldP spid="174" grpId="0" animBg="1"/>
      <p:bldP spid="175" grpId="0" animBg="1"/>
      <p:bldP spid="177" grpId="0" animBg="1"/>
      <p:bldP spid="178" grpId="0" animBg="1"/>
      <p:bldP spid="179" grpId="0"/>
      <p:bldP spid="184" grpId="0" animBg="1"/>
      <p:bldP spid="18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 descr="羊皮纸"/>
          <p:cNvSpPr>
            <a:spLocks noChangeArrowheads="1"/>
          </p:cNvSpPr>
          <p:nvPr/>
        </p:nvSpPr>
        <p:spPr bwMode="auto">
          <a:xfrm>
            <a:off x="7010400" y="9906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4676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09800" y="990600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5536" y="980728"/>
            <a:ext cx="145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9600" y="3051175"/>
            <a:ext cx="143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6670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" descr="花束"/>
          <p:cNvSpPr>
            <a:spLocks noChangeArrowheads="1"/>
          </p:cNvSpPr>
          <p:nvPr/>
        </p:nvSpPr>
        <p:spPr bwMode="auto">
          <a:xfrm>
            <a:off x="78486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1" descr="羊皮纸"/>
          <p:cNvSpPr>
            <a:spLocks noChangeArrowheads="1"/>
          </p:cNvSpPr>
          <p:nvPr/>
        </p:nvSpPr>
        <p:spPr bwMode="auto">
          <a:xfrm>
            <a:off x="2209800" y="22098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6670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3" descr="花束"/>
          <p:cNvSpPr>
            <a:spLocks noChangeArrowheads="1"/>
          </p:cNvSpPr>
          <p:nvPr/>
        </p:nvSpPr>
        <p:spPr bwMode="auto">
          <a:xfrm>
            <a:off x="3048000" y="22098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4" descr="羊皮纸"/>
          <p:cNvSpPr>
            <a:spLocks noChangeArrowheads="1"/>
          </p:cNvSpPr>
          <p:nvPr/>
        </p:nvSpPr>
        <p:spPr bwMode="auto">
          <a:xfrm>
            <a:off x="3810000" y="9906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2672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6" descr="花束"/>
          <p:cNvSpPr>
            <a:spLocks noChangeArrowheads="1"/>
          </p:cNvSpPr>
          <p:nvPr/>
        </p:nvSpPr>
        <p:spPr bwMode="auto">
          <a:xfrm>
            <a:off x="62484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7" descr="羊皮纸"/>
          <p:cNvSpPr>
            <a:spLocks noChangeArrowheads="1"/>
          </p:cNvSpPr>
          <p:nvPr/>
        </p:nvSpPr>
        <p:spPr bwMode="auto">
          <a:xfrm>
            <a:off x="3810000" y="22098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2672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9" descr="花束"/>
          <p:cNvSpPr>
            <a:spLocks noChangeArrowheads="1"/>
          </p:cNvSpPr>
          <p:nvPr/>
        </p:nvSpPr>
        <p:spPr bwMode="auto">
          <a:xfrm>
            <a:off x="4648200" y="22098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20" descr="羊皮纸"/>
          <p:cNvSpPr>
            <a:spLocks noChangeArrowheads="1"/>
          </p:cNvSpPr>
          <p:nvPr/>
        </p:nvSpPr>
        <p:spPr bwMode="auto">
          <a:xfrm>
            <a:off x="5410200" y="9906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8674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2" descr="花束"/>
          <p:cNvSpPr>
            <a:spLocks noChangeArrowheads="1"/>
          </p:cNvSpPr>
          <p:nvPr/>
        </p:nvSpPr>
        <p:spPr bwMode="auto">
          <a:xfrm>
            <a:off x="6324600" y="9906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3" descr="羊皮纸"/>
          <p:cNvSpPr>
            <a:spLocks noChangeArrowheads="1"/>
          </p:cNvSpPr>
          <p:nvPr/>
        </p:nvSpPr>
        <p:spPr bwMode="auto">
          <a:xfrm>
            <a:off x="5410200" y="22098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8674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5" descr="花束"/>
          <p:cNvSpPr>
            <a:spLocks noChangeArrowheads="1"/>
          </p:cNvSpPr>
          <p:nvPr/>
        </p:nvSpPr>
        <p:spPr bwMode="auto">
          <a:xfrm>
            <a:off x="6324600" y="22098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6" descr="羊皮纸"/>
          <p:cNvSpPr>
            <a:spLocks noChangeArrowheads="1"/>
          </p:cNvSpPr>
          <p:nvPr/>
        </p:nvSpPr>
        <p:spPr bwMode="auto">
          <a:xfrm>
            <a:off x="7010400" y="22098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4676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8" descr="花束"/>
          <p:cNvSpPr>
            <a:spLocks noChangeArrowheads="1"/>
          </p:cNvSpPr>
          <p:nvPr/>
        </p:nvSpPr>
        <p:spPr bwMode="auto">
          <a:xfrm>
            <a:off x="7924800" y="22098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1828800" y="12954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200400" y="25146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4876800" y="25146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6477000" y="25146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6477000" y="12954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7875588" y="944563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7875588" y="2163763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395536" y="4293096"/>
            <a:ext cx="145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2209800" y="4313238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26670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9" descr="花束"/>
          <p:cNvSpPr>
            <a:spLocks noChangeArrowheads="1"/>
          </p:cNvSpPr>
          <p:nvPr/>
        </p:nvSpPr>
        <p:spPr bwMode="auto">
          <a:xfrm>
            <a:off x="3048000" y="4313238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40" descr="羊皮纸"/>
          <p:cNvSpPr>
            <a:spLocks noChangeArrowheads="1"/>
          </p:cNvSpPr>
          <p:nvPr/>
        </p:nvSpPr>
        <p:spPr bwMode="auto">
          <a:xfrm>
            <a:off x="3810000" y="43434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42672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2" descr="花束"/>
          <p:cNvSpPr>
            <a:spLocks noChangeArrowheads="1"/>
          </p:cNvSpPr>
          <p:nvPr/>
        </p:nvSpPr>
        <p:spPr bwMode="auto">
          <a:xfrm>
            <a:off x="4648200" y="43434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3" descr="羊皮纸"/>
          <p:cNvSpPr>
            <a:spLocks noChangeArrowheads="1"/>
          </p:cNvSpPr>
          <p:nvPr/>
        </p:nvSpPr>
        <p:spPr bwMode="auto">
          <a:xfrm>
            <a:off x="5410200" y="43434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58674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5" descr="花束"/>
          <p:cNvSpPr>
            <a:spLocks noChangeArrowheads="1"/>
          </p:cNvSpPr>
          <p:nvPr/>
        </p:nvSpPr>
        <p:spPr bwMode="auto">
          <a:xfrm>
            <a:off x="6324600" y="43434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1828800" y="461803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3276600" y="4618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4876800" y="4618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9" descr="羊皮纸"/>
          <p:cNvSpPr>
            <a:spLocks noChangeArrowheads="1"/>
          </p:cNvSpPr>
          <p:nvPr/>
        </p:nvSpPr>
        <p:spPr bwMode="auto">
          <a:xfrm>
            <a:off x="54102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5867400" y="5456238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51" descr="花束"/>
          <p:cNvSpPr>
            <a:spLocks noChangeArrowheads="1"/>
          </p:cNvSpPr>
          <p:nvPr/>
        </p:nvSpPr>
        <p:spPr bwMode="auto">
          <a:xfrm>
            <a:off x="63246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2" descr="羊皮纸"/>
          <p:cNvSpPr>
            <a:spLocks noChangeArrowheads="1"/>
          </p:cNvSpPr>
          <p:nvPr/>
        </p:nvSpPr>
        <p:spPr bwMode="auto">
          <a:xfrm>
            <a:off x="70104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>
            <a:off x="7467600" y="5456238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4" descr="花束"/>
          <p:cNvSpPr>
            <a:spLocks noChangeArrowheads="1"/>
          </p:cNvSpPr>
          <p:nvPr/>
        </p:nvSpPr>
        <p:spPr bwMode="auto">
          <a:xfrm>
            <a:off x="79248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>
            <a:off x="3429000" y="576103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>
            <a:off x="6477000" y="5761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7875588" y="5410200"/>
            <a:ext cx="430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 flipV="1">
            <a:off x="3429000" y="5181600"/>
            <a:ext cx="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>
            <a:off x="3429000" y="5181600"/>
            <a:ext cx="3505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>
            <a:off x="6477000" y="4648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>
            <a:off x="6934200" y="46482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3854450" y="9445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3854450" y="42973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 Box 64"/>
          <p:cNvSpPr txBox="1">
            <a:spLocks noChangeArrowheads="1"/>
          </p:cNvSpPr>
          <p:nvPr/>
        </p:nvSpPr>
        <p:spPr bwMode="auto">
          <a:xfrm>
            <a:off x="2209800" y="21637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5410200" y="42973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 Box 66"/>
          <p:cNvSpPr txBox="1">
            <a:spLocks noChangeArrowheads="1"/>
          </p:cNvSpPr>
          <p:nvPr/>
        </p:nvSpPr>
        <p:spPr bwMode="auto">
          <a:xfrm>
            <a:off x="5410200" y="9445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-3 6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 Box 67"/>
          <p:cNvSpPr txBox="1">
            <a:spLocks noChangeArrowheads="1"/>
          </p:cNvSpPr>
          <p:nvPr/>
        </p:nvSpPr>
        <p:spPr bwMode="auto">
          <a:xfrm>
            <a:off x="3854450" y="21637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3  6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 Box 68"/>
          <p:cNvSpPr txBox="1">
            <a:spLocks noChangeArrowheads="1"/>
          </p:cNvSpPr>
          <p:nvPr/>
        </p:nvSpPr>
        <p:spPr bwMode="auto">
          <a:xfrm>
            <a:off x="5370513" y="2163763"/>
            <a:ext cx="1030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7029450" y="94456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5505450" y="54102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7105650" y="216376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72"/>
          <p:cNvSpPr txBox="1">
            <a:spLocks noChangeArrowheads="1"/>
          </p:cNvSpPr>
          <p:nvPr/>
        </p:nvSpPr>
        <p:spPr bwMode="auto">
          <a:xfrm>
            <a:off x="7086600" y="54102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Line 73"/>
          <p:cNvSpPr>
            <a:spLocks noChangeShapeType="1"/>
          </p:cNvSpPr>
          <p:nvPr/>
        </p:nvSpPr>
        <p:spPr bwMode="auto">
          <a:xfrm flipH="1">
            <a:off x="4011613" y="609600"/>
            <a:ext cx="381000" cy="381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74"/>
          <p:cNvSpPr txBox="1">
            <a:spLocks noChangeArrowheads="1"/>
          </p:cNvSpPr>
          <p:nvPr/>
        </p:nvSpPr>
        <p:spPr bwMode="auto">
          <a:xfrm>
            <a:off x="4392613" y="319088"/>
            <a:ext cx="560387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Line 75"/>
          <p:cNvSpPr>
            <a:spLocks noChangeShapeType="1"/>
          </p:cNvSpPr>
          <p:nvPr/>
        </p:nvSpPr>
        <p:spPr bwMode="auto">
          <a:xfrm flipH="1" flipV="1">
            <a:off x="1552575" y="2819400"/>
            <a:ext cx="3810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 Box 76"/>
          <p:cNvSpPr txBox="1">
            <a:spLocks noChangeArrowheads="1"/>
          </p:cNvSpPr>
          <p:nvPr/>
        </p:nvSpPr>
        <p:spPr bwMode="auto">
          <a:xfrm>
            <a:off x="1905000" y="2909888"/>
            <a:ext cx="382588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u="none" dirty="0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7" descr="花束"/>
          <p:cNvSpPr>
            <a:spLocks noChangeArrowheads="1"/>
          </p:cNvSpPr>
          <p:nvPr/>
        </p:nvSpPr>
        <p:spPr bwMode="auto">
          <a:xfrm>
            <a:off x="46482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8" descr="花束"/>
          <p:cNvSpPr>
            <a:spLocks noChangeArrowheads="1"/>
          </p:cNvSpPr>
          <p:nvPr/>
        </p:nvSpPr>
        <p:spPr bwMode="auto">
          <a:xfrm>
            <a:off x="30480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Line 79"/>
          <p:cNvSpPr>
            <a:spLocks noChangeShapeType="1"/>
          </p:cNvSpPr>
          <p:nvPr/>
        </p:nvSpPr>
        <p:spPr bwMode="auto">
          <a:xfrm>
            <a:off x="4800600" y="12954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Line 80"/>
          <p:cNvSpPr>
            <a:spLocks noChangeShapeType="1"/>
          </p:cNvSpPr>
          <p:nvPr/>
        </p:nvSpPr>
        <p:spPr bwMode="auto">
          <a:xfrm>
            <a:off x="3200400" y="12954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Line 81"/>
          <p:cNvSpPr>
            <a:spLocks noChangeShapeType="1"/>
          </p:cNvSpPr>
          <p:nvPr/>
        </p:nvSpPr>
        <p:spPr bwMode="auto">
          <a:xfrm>
            <a:off x="1878013" y="838200"/>
            <a:ext cx="304800" cy="3048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 Box 82"/>
          <p:cNvSpPr txBox="1">
            <a:spLocks noChangeArrowheads="1"/>
          </p:cNvSpPr>
          <p:nvPr/>
        </p:nvSpPr>
        <p:spPr bwMode="auto">
          <a:xfrm>
            <a:off x="1430338" y="381000"/>
            <a:ext cx="539750" cy="5191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endParaRPr lang="en-US" altLang="zh-CN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3"/>
          <p:cNvSpPr>
            <a:spLocks noChangeArrowheads="1"/>
          </p:cNvSpPr>
          <p:nvPr/>
        </p:nvSpPr>
        <p:spPr bwMode="auto">
          <a:xfrm>
            <a:off x="609600" y="2209800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Line 84"/>
          <p:cNvSpPr>
            <a:spLocks noChangeShapeType="1"/>
          </p:cNvSpPr>
          <p:nvPr/>
        </p:nvSpPr>
        <p:spPr bwMode="auto">
          <a:xfrm>
            <a:off x="10668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5" descr="花束"/>
          <p:cNvSpPr>
            <a:spLocks noChangeArrowheads="1"/>
          </p:cNvSpPr>
          <p:nvPr/>
        </p:nvSpPr>
        <p:spPr bwMode="auto">
          <a:xfrm>
            <a:off x="1447800" y="22098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Line 86"/>
          <p:cNvSpPr>
            <a:spLocks noChangeShapeType="1"/>
          </p:cNvSpPr>
          <p:nvPr/>
        </p:nvSpPr>
        <p:spPr bwMode="auto">
          <a:xfrm>
            <a:off x="1676400" y="25146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Line 87"/>
          <p:cNvSpPr>
            <a:spLocks noChangeShapeType="1"/>
          </p:cNvSpPr>
          <p:nvPr/>
        </p:nvSpPr>
        <p:spPr bwMode="auto">
          <a:xfrm flipV="1">
            <a:off x="990600" y="2819400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8" descr="羊皮纸"/>
          <p:cNvSpPr>
            <a:spLocks noChangeArrowheads="1"/>
          </p:cNvSpPr>
          <p:nvPr/>
        </p:nvSpPr>
        <p:spPr bwMode="auto">
          <a:xfrm>
            <a:off x="38100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9" descr="花束"/>
          <p:cNvSpPr>
            <a:spLocks noChangeArrowheads="1"/>
          </p:cNvSpPr>
          <p:nvPr/>
        </p:nvSpPr>
        <p:spPr bwMode="auto">
          <a:xfrm>
            <a:off x="47244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 Box 90"/>
          <p:cNvSpPr txBox="1">
            <a:spLocks noChangeArrowheads="1"/>
          </p:cNvSpPr>
          <p:nvPr/>
        </p:nvSpPr>
        <p:spPr bwMode="auto">
          <a:xfrm>
            <a:off x="3770313" y="5410200"/>
            <a:ext cx="1030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 flipH="1" flipV="1">
            <a:off x="2466975" y="2819400"/>
            <a:ext cx="381000" cy="381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 Box 92"/>
          <p:cNvSpPr txBox="1">
            <a:spLocks noChangeArrowheads="1"/>
          </p:cNvSpPr>
          <p:nvPr/>
        </p:nvSpPr>
        <p:spPr bwMode="auto">
          <a:xfrm>
            <a:off x="2847975" y="2909888"/>
            <a:ext cx="581025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Line 93"/>
          <p:cNvSpPr>
            <a:spLocks noChangeShapeType="1"/>
          </p:cNvSpPr>
          <p:nvPr/>
        </p:nvSpPr>
        <p:spPr bwMode="auto">
          <a:xfrm flipH="1">
            <a:off x="1143000" y="2057400"/>
            <a:ext cx="3048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Line 94"/>
          <p:cNvSpPr>
            <a:spLocks noChangeShapeType="1"/>
          </p:cNvSpPr>
          <p:nvPr/>
        </p:nvSpPr>
        <p:spPr bwMode="auto">
          <a:xfrm>
            <a:off x="1219200" y="2057400"/>
            <a:ext cx="2286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Line 95"/>
          <p:cNvSpPr>
            <a:spLocks noChangeShapeType="1"/>
          </p:cNvSpPr>
          <p:nvPr/>
        </p:nvSpPr>
        <p:spPr bwMode="auto">
          <a:xfrm>
            <a:off x="4859338" y="573405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  <p:bldP spid="74" grpId="0" animBg="1"/>
      <p:bldP spid="75" grpId="0"/>
      <p:bldP spid="80" grpId="0" animBg="1"/>
      <p:bldP spid="81" grpId="0"/>
      <p:bldP spid="90" grpId="0" animBg="1"/>
      <p:bldP spid="91" grpId="0"/>
      <p:bldP spid="92" grpId="0" animBg="1"/>
      <p:bldP spid="9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 descr="羊皮纸"/>
          <p:cNvSpPr>
            <a:spLocks noChangeArrowheads="1"/>
          </p:cNvSpPr>
          <p:nvPr/>
        </p:nvSpPr>
        <p:spPr bwMode="auto">
          <a:xfrm>
            <a:off x="7010400" y="9906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4676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09800" y="990600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5536" y="980728"/>
            <a:ext cx="145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6670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9" descr="花束"/>
          <p:cNvSpPr>
            <a:spLocks noChangeArrowheads="1"/>
          </p:cNvSpPr>
          <p:nvPr/>
        </p:nvSpPr>
        <p:spPr bwMode="auto">
          <a:xfrm>
            <a:off x="78486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" descr="羊皮纸"/>
          <p:cNvSpPr>
            <a:spLocks noChangeArrowheads="1"/>
          </p:cNvSpPr>
          <p:nvPr/>
        </p:nvSpPr>
        <p:spPr bwMode="auto">
          <a:xfrm>
            <a:off x="2209800" y="22098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6670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2" descr="花束"/>
          <p:cNvSpPr>
            <a:spLocks noChangeArrowheads="1"/>
          </p:cNvSpPr>
          <p:nvPr/>
        </p:nvSpPr>
        <p:spPr bwMode="auto">
          <a:xfrm>
            <a:off x="3048000" y="22098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3" descr="羊皮纸"/>
          <p:cNvSpPr>
            <a:spLocks noChangeArrowheads="1"/>
          </p:cNvSpPr>
          <p:nvPr/>
        </p:nvSpPr>
        <p:spPr bwMode="auto">
          <a:xfrm>
            <a:off x="3810000" y="9906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2672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5" descr="花束"/>
          <p:cNvSpPr>
            <a:spLocks noChangeArrowheads="1"/>
          </p:cNvSpPr>
          <p:nvPr/>
        </p:nvSpPr>
        <p:spPr bwMode="auto">
          <a:xfrm>
            <a:off x="62484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6" descr="羊皮纸"/>
          <p:cNvSpPr>
            <a:spLocks noChangeArrowheads="1"/>
          </p:cNvSpPr>
          <p:nvPr/>
        </p:nvSpPr>
        <p:spPr bwMode="auto">
          <a:xfrm>
            <a:off x="3810000" y="22098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2672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8" descr="花束"/>
          <p:cNvSpPr>
            <a:spLocks noChangeArrowheads="1"/>
          </p:cNvSpPr>
          <p:nvPr/>
        </p:nvSpPr>
        <p:spPr bwMode="auto">
          <a:xfrm>
            <a:off x="4648200" y="22098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9" descr="羊皮纸"/>
          <p:cNvSpPr>
            <a:spLocks noChangeArrowheads="1"/>
          </p:cNvSpPr>
          <p:nvPr/>
        </p:nvSpPr>
        <p:spPr bwMode="auto">
          <a:xfrm>
            <a:off x="5410200" y="9906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8674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21" descr="花束"/>
          <p:cNvSpPr>
            <a:spLocks noChangeArrowheads="1"/>
          </p:cNvSpPr>
          <p:nvPr/>
        </p:nvSpPr>
        <p:spPr bwMode="auto">
          <a:xfrm>
            <a:off x="6324600" y="9906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2" descr="羊皮纸"/>
          <p:cNvSpPr>
            <a:spLocks noChangeArrowheads="1"/>
          </p:cNvSpPr>
          <p:nvPr/>
        </p:nvSpPr>
        <p:spPr bwMode="auto">
          <a:xfrm>
            <a:off x="5410200" y="22098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8674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4" descr="花束"/>
          <p:cNvSpPr>
            <a:spLocks noChangeArrowheads="1"/>
          </p:cNvSpPr>
          <p:nvPr/>
        </p:nvSpPr>
        <p:spPr bwMode="auto">
          <a:xfrm>
            <a:off x="6324600" y="22098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5" descr="羊皮纸"/>
          <p:cNvSpPr>
            <a:spLocks noChangeArrowheads="1"/>
          </p:cNvSpPr>
          <p:nvPr/>
        </p:nvSpPr>
        <p:spPr bwMode="auto">
          <a:xfrm>
            <a:off x="7010400" y="22098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74676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7" descr="花束"/>
          <p:cNvSpPr>
            <a:spLocks noChangeArrowheads="1"/>
          </p:cNvSpPr>
          <p:nvPr/>
        </p:nvSpPr>
        <p:spPr bwMode="auto">
          <a:xfrm>
            <a:off x="7924800" y="22098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1828800" y="12954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3200400" y="25146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4876800" y="25146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6477000" y="25146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6477000" y="12954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7875588" y="944563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7875588" y="2163763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395536" y="4293096"/>
            <a:ext cx="145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2209800" y="4313238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26670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8" descr="花束"/>
          <p:cNvSpPr>
            <a:spLocks noChangeArrowheads="1"/>
          </p:cNvSpPr>
          <p:nvPr/>
        </p:nvSpPr>
        <p:spPr bwMode="auto">
          <a:xfrm>
            <a:off x="3048000" y="4313238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9" descr="羊皮纸"/>
          <p:cNvSpPr>
            <a:spLocks noChangeArrowheads="1"/>
          </p:cNvSpPr>
          <p:nvPr/>
        </p:nvSpPr>
        <p:spPr bwMode="auto">
          <a:xfrm>
            <a:off x="3810000" y="43434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42672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41" descr="花束"/>
          <p:cNvSpPr>
            <a:spLocks noChangeArrowheads="1"/>
          </p:cNvSpPr>
          <p:nvPr/>
        </p:nvSpPr>
        <p:spPr bwMode="auto">
          <a:xfrm>
            <a:off x="4648200" y="43434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2" descr="羊皮纸"/>
          <p:cNvSpPr>
            <a:spLocks noChangeArrowheads="1"/>
          </p:cNvSpPr>
          <p:nvPr/>
        </p:nvSpPr>
        <p:spPr bwMode="auto">
          <a:xfrm>
            <a:off x="5410200" y="43434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58674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4" descr="花束"/>
          <p:cNvSpPr>
            <a:spLocks noChangeArrowheads="1"/>
          </p:cNvSpPr>
          <p:nvPr/>
        </p:nvSpPr>
        <p:spPr bwMode="auto">
          <a:xfrm>
            <a:off x="6324600" y="43434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1828800" y="461803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3276600" y="4618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4876800" y="4618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8" descr="羊皮纸"/>
          <p:cNvSpPr>
            <a:spLocks noChangeArrowheads="1"/>
          </p:cNvSpPr>
          <p:nvPr/>
        </p:nvSpPr>
        <p:spPr bwMode="auto">
          <a:xfrm>
            <a:off x="54102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5867400" y="5456238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50" descr="花束"/>
          <p:cNvSpPr>
            <a:spLocks noChangeArrowheads="1"/>
          </p:cNvSpPr>
          <p:nvPr/>
        </p:nvSpPr>
        <p:spPr bwMode="auto">
          <a:xfrm>
            <a:off x="63246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51" descr="羊皮纸"/>
          <p:cNvSpPr>
            <a:spLocks noChangeArrowheads="1"/>
          </p:cNvSpPr>
          <p:nvPr/>
        </p:nvSpPr>
        <p:spPr bwMode="auto">
          <a:xfrm>
            <a:off x="70104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>
            <a:off x="7467600" y="5456238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3" descr="花束"/>
          <p:cNvSpPr>
            <a:spLocks noChangeArrowheads="1"/>
          </p:cNvSpPr>
          <p:nvPr/>
        </p:nvSpPr>
        <p:spPr bwMode="auto">
          <a:xfrm>
            <a:off x="79248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3429000" y="576103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>
            <a:off x="6477000" y="5761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56"/>
          <p:cNvSpPr txBox="1">
            <a:spLocks noChangeArrowheads="1"/>
          </p:cNvSpPr>
          <p:nvPr/>
        </p:nvSpPr>
        <p:spPr bwMode="auto">
          <a:xfrm>
            <a:off x="7875588" y="5410200"/>
            <a:ext cx="430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 flipV="1">
            <a:off x="3429000" y="5181600"/>
            <a:ext cx="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>
            <a:off x="3429000" y="5181600"/>
            <a:ext cx="3505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>
            <a:off x="6477000" y="4648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>
            <a:off x="6934200" y="46482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 Box 61"/>
          <p:cNvSpPr txBox="1">
            <a:spLocks noChangeArrowheads="1"/>
          </p:cNvSpPr>
          <p:nvPr/>
        </p:nvSpPr>
        <p:spPr bwMode="auto">
          <a:xfrm>
            <a:off x="3854450" y="9445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3854450" y="42973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209800" y="21637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 Box 64"/>
          <p:cNvSpPr txBox="1">
            <a:spLocks noChangeArrowheads="1"/>
          </p:cNvSpPr>
          <p:nvPr/>
        </p:nvSpPr>
        <p:spPr bwMode="auto">
          <a:xfrm>
            <a:off x="5410200" y="42973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5410200" y="9445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-3 6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 Box 66"/>
          <p:cNvSpPr txBox="1">
            <a:spLocks noChangeArrowheads="1"/>
          </p:cNvSpPr>
          <p:nvPr/>
        </p:nvSpPr>
        <p:spPr bwMode="auto">
          <a:xfrm>
            <a:off x="3854450" y="21637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3  6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 Box 67"/>
          <p:cNvSpPr txBox="1">
            <a:spLocks noChangeArrowheads="1"/>
          </p:cNvSpPr>
          <p:nvPr/>
        </p:nvSpPr>
        <p:spPr bwMode="auto">
          <a:xfrm>
            <a:off x="5370513" y="2163763"/>
            <a:ext cx="1030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 Box 68"/>
          <p:cNvSpPr txBox="1">
            <a:spLocks noChangeArrowheads="1"/>
          </p:cNvSpPr>
          <p:nvPr/>
        </p:nvSpPr>
        <p:spPr bwMode="auto">
          <a:xfrm>
            <a:off x="7029450" y="94456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5505450" y="54102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7105650" y="216376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7086600" y="54102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Line 72"/>
          <p:cNvSpPr>
            <a:spLocks noChangeShapeType="1"/>
          </p:cNvSpPr>
          <p:nvPr/>
        </p:nvSpPr>
        <p:spPr bwMode="auto">
          <a:xfrm flipH="1">
            <a:off x="5611813" y="609600"/>
            <a:ext cx="3810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 Box 73"/>
          <p:cNvSpPr txBox="1">
            <a:spLocks noChangeArrowheads="1"/>
          </p:cNvSpPr>
          <p:nvPr/>
        </p:nvSpPr>
        <p:spPr bwMode="auto">
          <a:xfrm>
            <a:off x="5992813" y="319088"/>
            <a:ext cx="560387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Line 74"/>
          <p:cNvSpPr>
            <a:spLocks noChangeShapeType="1"/>
          </p:cNvSpPr>
          <p:nvPr/>
        </p:nvSpPr>
        <p:spPr bwMode="auto">
          <a:xfrm flipH="1" flipV="1">
            <a:off x="2466975" y="2819400"/>
            <a:ext cx="3810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 Box 75"/>
          <p:cNvSpPr txBox="1">
            <a:spLocks noChangeArrowheads="1"/>
          </p:cNvSpPr>
          <p:nvPr/>
        </p:nvSpPr>
        <p:spPr bwMode="auto">
          <a:xfrm>
            <a:off x="2847975" y="2909888"/>
            <a:ext cx="581025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6" descr="花束"/>
          <p:cNvSpPr>
            <a:spLocks noChangeArrowheads="1"/>
          </p:cNvSpPr>
          <p:nvPr/>
        </p:nvSpPr>
        <p:spPr bwMode="auto">
          <a:xfrm>
            <a:off x="46482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7" descr="花束"/>
          <p:cNvSpPr>
            <a:spLocks noChangeArrowheads="1"/>
          </p:cNvSpPr>
          <p:nvPr/>
        </p:nvSpPr>
        <p:spPr bwMode="auto">
          <a:xfrm>
            <a:off x="30480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Line 78"/>
          <p:cNvSpPr>
            <a:spLocks noChangeShapeType="1"/>
          </p:cNvSpPr>
          <p:nvPr/>
        </p:nvSpPr>
        <p:spPr bwMode="auto">
          <a:xfrm>
            <a:off x="4800600" y="12954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Line 79"/>
          <p:cNvSpPr>
            <a:spLocks noChangeShapeType="1"/>
          </p:cNvSpPr>
          <p:nvPr/>
        </p:nvSpPr>
        <p:spPr bwMode="auto">
          <a:xfrm>
            <a:off x="3200400" y="1295400"/>
            <a:ext cx="6096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Line 80"/>
          <p:cNvSpPr>
            <a:spLocks noChangeShapeType="1"/>
          </p:cNvSpPr>
          <p:nvPr/>
        </p:nvSpPr>
        <p:spPr bwMode="auto">
          <a:xfrm>
            <a:off x="3478213" y="838200"/>
            <a:ext cx="304800" cy="3048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 Box 81"/>
          <p:cNvSpPr txBox="1">
            <a:spLocks noChangeArrowheads="1"/>
          </p:cNvSpPr>
          <p:nvPr/>
        </p:nvSpPr>
        <p:spPr bwMode="auto">
          <a:xfrm>
            <a:off x="3030538" y="381000"/>
            <a:ext cx="539750" cy="5191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endParaRPr lang="en-US" altLang="zh-CN" u="none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2" descr="羊皮纸"/>
          <p:cNvSpPr>
            <a:spLocks noChangeArrowheads="1"/>
          </p:cNvSpPr>
          <p:nvPr/>
        </p:nvSpPr>
        <p:spPr bwMode="auto">
          <a:xfrm>
            <a:off x="38100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3" descr="花束"/>
          <p:cNvSpPr>
            <a:spLocks noChangeArrowheads="1"/>
          </p:cNvSpPr>
          <p:nvPr/>
        </p:nvSpPr>
        <p:spPr bwMode="auto">
          <a:xfrm>
            <a:off x="47244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 Box 84"/>
          <p:cNvSpPr txBox="1">
            <a:spLocks noChangeArrowheads="1"/>
          </p:cNvSpPr>
          <p:nvPr/>
        </p:nvSpPr>
        <p:spPr bwMode="auto">
          <a:xfrm>
            <a:off x="3770313" y="5410200"/>
            <a:ext cx="1030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Line 85"/>
          <p:cNvSpPr>
            <a:spLocks noChangeShapeType="1"/>
          </p:cNvSpPr>
          <p:nvPr/>
        </p:nvSpPr>
        <p:spPr bwMode="auto">
          <a:xfrm>
            <a:off x="4859338" y="573405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4" descr="羊皮纸"/>
          <p:cNvSpPr>
            <a:spLocks noChangeArrowheads="1"/>
          </p:cNvSpPr>
          <p:nvPr/>
        </p:nvSpPr>
        <p:spPr bwMode="auto">
          <a:xfrm>
            <a:off x="7010400" y="9906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74676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2209800" y="990600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395536" y="980728"/>
            <a:ext cx="145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Line 8"/>
          <p:cNvSpPr>
            <a:spLocks noChangeShapeType="1"/>
          </p:cNvSpPr>
          <p:nvPr/>
        </p:nvSpPr>
        <p:spPr bwMode="auto">
          <a:xfrm>
            <a:off x="26670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Rectangle 9" descr="花束"/>
          <p:cNvSpPr>
            <a:spLocks noChangeArrowheads="1"/>
          </p:cNvSpPr>
          <p:nvPr/>
        </p:nvSpPr>
        <p:spPr bwMode="auto">
          <a:xfrm>
            <a:off x="78486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10" descr="羊皮纸"/>
          <p:cNvSpPr>
            <a:spLocks noChangeArrowheads="1"/>
          </p:cNvSpPr>
          <p:nvPr/>
        </p:nvSpPr>
        <p:spPr bwMode="auto">
          <a:xfrm>
            <a:off x="2209800" y="22098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Line 11"/>
          <p:cNvSpPr>
            <a:spLocks noChangeShapeType="1"/>
          </p:cNvSpPr>
          <p:nvPr/>
        </p:nvSpPr>
        <p:spPr bwMode="auto">
          <a:xfrm>
            <a:off x="26670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12" descr="花束"/>
          <p:cNvSpPr>
            <a:spLocks noChangeArrowheads="1"/>
          </p:cNvSpPr>
          <p:nvPr/>
        </p:nvSpPr>
        <p:spPr bwMode="auto">
          <a:xfrm>
            <a:off x="3048000" y="22098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13" descr="羊皮纸"/>
          <p:cNvSpPr>
            <a:spLocks noChangeArrowheads="1"/>
          </p:cNvSpPr>
          <p:nvPr/>
        </p:nvSpPr>
        <p:spPr bwMode="auto">
          <a:xfrm>
            <a:off x="3810000" y="9906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42672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15" descr="花束"/>
          <p:cNvSpPr>
            <a:spLocks noChangeArrowheads="1"/>
          </p:cNvSpPr>
          <p:nvPr/>
        </p:nvSpPr>
        <p:spPr bwMode="auto">
          <a:xfrm>
            <a:off x="62484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16" descr="羊皮纸"/>
          <p:cNvSpPr>
            <a:spLocks noChangeArrowheads="1"/>
          </p:cNvSpPr>
          <p:nvPr/>
        </p:nvSpPr>
        <p:spPr bwMode="auto">
          <a:xfrm>
            <a:off x="3810000" y="22098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Line 17"/>
          <p:cNvSpPr>
            <a:spLocks noChangeShapeType="1"/>
          </p:cNvSpPr>
          <p:nvPr/>
        </p:nvSpPr>
        <p:spPr bwMode="auto">
          <a:xfrm>
            <a:off x="42672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18" descr="花束"/>
          <p:cNvSpPr>
            <a:spLocks noChangeArrowheads="1"/>
          </p:cNvSpPr>
          <p:nvPr/>
        </p:nvSpPr>
        <p:spPr bwMode="auto">
          <a:xfrm>
            <a:off x="4648200" y="22098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19" descr="羊皮纸"/>
          <p:cNvSpPr>
            <a:spLocks noChangeArrowheads="1"/>
          </p:cNvSpPr>
          <p:nvPr/>
        </p:nvSpPr>
        <p:spPr bwMode="auto">
          <a:xfrm>
            <a:off x="5410200" y="9906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Line 20"/>
          <p:cNvSpPr>
            <a:spLocks noChangeShapeType="1"/>
          </p:cNvSpPr>
          <p:nvPr/>
        </p:nvSpPr>
        <p:spPr bwMode="auto">
          <a:xfrm>
            <a:off x="58674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21" descr="花束"/>
          <p:cNvSpPr>
            <a:spLocks noChangeArrowheads="1"/>
          </p:cNvSpPr>
          <p:nvPr/>
        </p:nvSpPr>
        <p:spPr bwMode="auto">
          <a:xfrm>
            <a:off x="6324600" y="9906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22" descr="羊皮纸"/>
          <p:cNvSpPr>
            <a:spLocks noChangeArrowheads="1"/>
          </p:cNvSpPr>
          <p:nvPr/>
        </p:nvSpPr>
        <p:spPr bwMode="auto">
          <a:xfrm>
            <a:off x="5410200" y="22098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Line 23"/>
          <p:cNvSpPr>
            <a:spLocks noChangeShapeType="1"/>
          </p:cNvSpPr>
          <p:nvPr/>
        </p:nvSpPr>
        <p:spPr bwMode="auto">
          <a:xfrm>
            <a:off x="58674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24" descr="花束"/>
          <p:cNvSpPr>
            <a:spLocks noChangeArrowheads="1"/>
          </p:cNvSpPr>
          <p:nvPr/>
        </p:nvSpPr>
        <p:spPr bwMode="auto">
          <a:xfrm>
            <a:off x="6324600" y="22098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25" descr="羊皮纸"/>
          <p:cNvSpPr>
            <a:spLocks noChangeArrowheads="1"/>
          </p:cNvSpPr>
          <p:nvPr/>
        </p:nvSpPr>
        <p:spPr bwMode="auto">
          <a:xfrm>
            <a:off x="7010400" y="22098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Line 26"/>
          <p:cNvSpPr>
            <a:spLocks noChangeShapeType="1"/>
          </p:cNvSpPr>
          <p:nvPr/>
        </p:nvSpPr>
        <p:spPr bwMode="auto">
          <a:xfrm>
            <a:off x="74676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ectangle 27" descr="花束"/>
          <p:cNvSpPr>
            <a:spLocks noChangeArrowheads="1"/>
          </p:cNvSpPr>
          <p:nvPr/>
        </p:nvSpPr>
        <p:spPr bwMode="auto">
          <a:xfrm>
            <a:off x="7924800" y="22098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Line 28"/>
          <p:cNvSpPr>
            <a:spLocks noChangeShapeType="1"/>
          </p:cNvSpPr>
          <p:nvPr/>
        </p:nvSpPr>
        <p:spPr bwMode="auto">
          <a:xfrm>
            <a:off x="1828800" y="12954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Line 29"/>
          <p:cNvSpPr>
            <a:spLocks noChangeShapeType="1"/>
          </p:cNvSpPr>
          <p:nvPr/>
        </p:nvSpPr>
        <p:spPr bwMode="auto">
          <a:xfrm>
            <a:off x="3200400" y="25146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Line 30"/>
          <p:cNvSpPr>
            <a:spLocks noChangeShapeType="1"/>
          </p:cNvSpPr>
          <p:nvPr/>
        </p:nvSpPr>
        <p:spPr bwMode="auto">
          <a:xfrm>
            <a:off x="4876800" y="25146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Line 31"/>
          <p:cNvSpPr>
            <a:spLocks noChangeShapeType="1"/>
          </p:cNvSpPr>
          <p:nvPr/>
        </p:nvSpPr>
        <p:spPr bwMode="auto">
          <a:xfrm>
            <a:off x="6477000" y="25146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Line 32"/>
          <p:cNvSpPr>
            <a:spLocks noChangeShapeType="1"/>
          </p:cNvSpPr>
          <p:nvPr/>
        </p:nvSpPr>
        <p:spPr bwMode="auto">
          <a:xfrm>
            <a:off x="6477000" y="12954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 Box 33"/>
          <p:cNvSpPr txBox="1">
            <a:spLocks noChangeArrowheads="1"/>
          </p:cNvSpPr>
          <p:nvPr/>
        </p:nvSpPr>
        <p:spPr bwMode="auto">
          <a:xfrm>
            <a:off x="7875588" y="944563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 Box 34"/>
          <p:cNvSpPr txBox="1">
            <a:spLocks noChangeArrowheads="1"/>
          </p:cNvSpPr>
          <p:nvPr/>
        </p:nvSpPr>
        <p:spPr bwMode="auto">
          <a:xfrm>
            <a:off x="7875588" y="2163763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 Box 35"/>
          <p:cNvSpPr txBox="1">
            <a:spLocks noChangeArrowheads="1"/>
          </p:cNvSpPr>
          <p:nvPr/>
        </p:nvSpPr>
        <p:spPr bwMode="auto">
          <a:xfrm>
            <a:off x="395536" y="4293096"/>
            <a:ext cx="145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Rectangle 36"/>
          <p:cNvSpPr>
            <a:spLocks noChangeArrowheads="1"/>
          </p:cNvSpPr>
          <p:nvPr/>
        </p:nvSpPr>
        <p:spPr bwMode="auto">
          <a:xfrm>
            <a:off x="2209800" y="4313238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Line 37"/>
          <p:cNvSpPr>
            <a:spLocks noChangeShapeType="1"/>
          </p:cNvSpPr>
          <p:nvPr/>
        </p:nvSpPr>
        <p:spPr bwMode="auto">
          <a:xfrm>
            <a:off x="26670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Rectangle 38" descr="花束"/>
          <p:cNvSpPr>
            <a:spLocks noChangeArrowheads="1"/>
          </p:cNvSpPr>
          <p:nvPr/>
        </p:nvSpPr>
        <p:spPr bwMode="auto">
          <a:xfrm>
            <a:off x="3048000" y="4313238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Rectangle 39" descr="羊皮纸"/>
          <p:cNvSpPr>
            <a:spLocks noChangeArrowheads="1"/>
          </p:cNvSpPr>
          <p:nvPr/>
        </p:nvSpPr>
        <p:spPr bwMode="auto">
          <a:xfrm>
            <a:off x="3810000" y="43434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Line 40"/>
          <p:cNvSpPr>
            <a:spLocks noChangeShapeType="1"/>
          </p:cNvSpPr>
          <p:nvPr/>
        </p:nvSpPr>
        <p:spPr bwMode="auto">
          <a:xfrm>
            <a:off x="42672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Rectangle 41" descr="花束"/>
          <p:cNvSpPr>
            <a:spLocks noChangeArrowheads="1"/>
          </p:cNvSpPr>
          <p:nvPr/>
        </p:nvSpPr>
        <p:spPr bwMode="auto">
          <a:xfrm>
            <a:off x="4648200" y="43434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Rectangle 42" descr="羊皮纸"/>
          <p:cNvSpPr>
            <a:spLocks noChangeArrowheads="1"/>
          </p:cNvSpPr>
          <p:nvPr/>
        </p:nvSpPr>
        <p:spPr bwMode="auto">
          <a:xfrm>
            <a:off x="5410200" y="43434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Line 43"/>
          <p:cNvSpPr>
            <a:spLocks noChangeShapeType="1"/>
          </p:cNvSpPr>
          <p:nvPr/>
        </p:nvSpPr>
        <p:spPr bwMode="auto">
          <a:xfrm>
            <a:off x="58674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Rectangle 44" descr="花束"/>
          <p:cNvSpPr>
            <a:spLocks noChangeArrowheads="1"/>
          </p:cNvSpPr>
          <p:nvPr/>
        </p:nvSpPr>
        <p:spPr bwMode="auto">
          <a:xfrm>
            <a:off x="6324600" y="43434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Line 45"/>
          <p:cNvSpPr>
            <a:spLocks noChangeShapeType="1"/>
          </p:cNvSpPr>
          <p:nvPr/>
        </p:nvSpPr>
        <p:spPr bwMode="auto">
          <a:xfrm>
            <a:off x="1828800" y="461803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Line 46"/>
          <p:cNvSpPr>
            <a:spLocks noChangeShapeType="1"/>
          </p:cNvSpPr>
          <p:nvPr/>
        </p:nvSpPr>
        <p:spPr bwMode="auto">
          <a:xfrm>
            <a:off x="3276600" y="4618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Line 47"/>
          <p:cNvSpPr>
            <a:spLocks noChangeShapeType="1"/>
          </p:cNvSpPr>
          <p:nvPr/>
        </p:nvSpPr>
        <p:spPr bwMode="auto">
          <a:xfrm>
            <a:off x="4876800" y="4618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Rectangle 48" descr="羊皮纸"/>
          <p:cNvSpPr>
            <a:spLocks noChangeArrowheads="1"/>
          </p:cNvSpPr>
          <p:nvPr/>
        </p:nvSpPr>
        <p:spPr bwMode="auto">
          <a:xfrm>
            <a:off x="54102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Line 49"/>
          <p:cNvSpPr>
            <a:spLocks noChangeShapeType="1"/>
          </p:cNvSpPr>
          <p:nvPr/>
        </p:nvSpPr>
        <p:spPr bwMode="auto">
          <a:xfrm>
            <a:off x="5867400" y="5456238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Rectangle 50" descr="花束"/>
          <p:cNvSpPr>
            <a:spLocks noChangeArrowheads="1"/>
          </p:cNvSpPr>
          <p:nvPr/>
        </p:nvSpPr>
        <p:spPr bwMode="auto">
          <a:xfrm>
            <a:off x="63246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Rectangle 51" descr="羊皮纸"/>
          <p:cNvSpPr>
            <a:spLocks noChangeArrowheads="1"/>
          </p:cNvSpPr>
          <p:nvPr/>
        </p:nvSpPr>
        <p:spPr bwMode="auto">
          <a:xfrm>
            <a:off x="70104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Line 52"/>
          <p:cNvSpPr>
            <a:spLocks noChangeShapeType="1"/>
          </p:cNvSpPr>
          <p:nvPr/>
        </p:nvSpPr>
        <p:spPr bwMode="auto">
          <a:xfrm>
            <a:off x="7467600" y="5456238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Rectangle 53" descr="花束"/>
          <p:cNvSpPr>
            <a:spLocks noChangeArrowheads="1"/>
          </p:cNvSpPr>
          <p:nvPr/>
        </p:nvSpPr>
        <p:spPr bwMode="auto">
          <a:xfrm>
            <a:off x="79248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Line 54"/>
          <p:cNvSpPr>
            <a:spLocks noChangeShapeType="1"/>
          </p:cNvSpPr>
          <p:nvPr/>
        </p:nvSpPr>
        <p:spPr bwMode="auto">
          <a:xfrm>
            <a:off x="3429000" y="576103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Line 55"/>
          <p:cNvSpPr>
            <a:spLocks noChangeShapeType="1"/>
          </p:cNvSpPr>
          <p:nvPr/>
        </p:nvSpPr>
        <p:spPr bwMode="auto">
          <a:xfrm>
            <a:off x="6477000" y="5761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 Box 56"/>
          <p:cNvSpPr txBox="1">
            <a:spLocks noChangeArrowheads="1"/>
          </p:cNvSpPr>
          <p:nvPr/>
        </p:nvSpPr>
        <p:spPr bwMode="auto">
          <a:xfrm>
            <a:off x="7875588" y="5410200"/>
            <a:ext cx="430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Line 57"/>
          <p:cNvSpPr>
            <a:spLocks noChangeShapeType="1"/>
          </p:cNvSpPr>
          <p:nvPr/>
        </p:nvSpPr>
        <p:spPr bwMode="auto">
          <a:xfrm flipV="1">
            <a:off x="3429000" y="5181600"/>
            <a:ext cx="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Line 58"/>
          <p:cNvSpPr>
            <a:spLocks noChangeShapeType="1"/>
          </p:cNvSpPr>
          <p:nvPr/>
        </p:nvSpPr>
        <p:spPr bwMode="auto">
          <a:xfrm>
            <a:off x="3429000" y="5181600"/>
            <a:ext cx="3505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Line 59"/>
          <p:cNvSpPr>
            <a:spLocks noChangeShapeType="1"/>
          </p:cNvSpPr>
          <p:nvPr/>
        </p:nvSpPr>
        <p:spPr bwMode="auto">
          <a:xfrm>
            <a:off x="6477000" y="4648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Line 60"/>
          <p:cNvSpPr>
            <a:spLocks noChangeShapeType="1"/>
          </p:cNvSpPr>
          <p:nvPr/>
        </p:nvSpPr>
        <p:spPr bwMode="auto">
          <a:xfrm>
            <a:off x="6934200" y="46482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 Box 61"/>
          <p:cNvSpPr txBox="1">
            <a:spLocks noChangeArrowheads="1"/>
          </p:cNvSpPr>
          <p:nvPr/>
        </p:nvSpPr>
        <p:spPr bwMode="auto">
          <a:xfrm>
            <a:off x="3854450" y="9445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Text Box 62"/>
          <p:cNvSpPr txBox="1">
            <a:spLocks noChangeArrowheads="1"/>
          </p:cNvSpPr>
          <p:nvPr/>
        </p:nvSpPr>
        <p:spPr bwMode="auto">
          <a:xfrm>
            <a:off x="3854450" y="42973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 Box 63"/>
          <p:cNvSpPr txBox="1">
            <a:spLocks noChangeArrowheads="1"/>
          </p:cNvSpPr>
          <p:nvPr/>
        </p:nvSpPr>
        <p:spPr bwMode="auto">
          <a:xfrm>
            <a:off x="2209800" y="21637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 Box 64"/>
          <p:cNvSpPr txBox="1">
            <a:spLocks noChangeArrowheads="1"/>
          </p:cNvSpPr>
          <p:nvPr/>
        </p:nvSpPr>
        <p:spPr bwMode="auto">
          <a:xfrm>
            <a:off x="5410200" y="42973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Text Box 65"/>
          <p:cNvSpPr txBox="1">
            <a:spLocks noChangeArrowheads="1"/>
          </p:cNvSpPr>
          <p:nvPr/>
        </p:nvSpPr>
        <p:spPr bwMode="auto">
          <a:xfrm>
            <a:off x="5410200" y="9445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-3 6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 Box 66"/>
          <p:cNvSpPr txBox="1">
            <a:spLocks noChangeArrowheads="1"/>
          </p:cNvSpPr>
          <p:nvPr/>
        </p:nvSpPr>
        <p:spPr bwMode="auto">
          <a:xfrm>
            <a:off x="3854450" y="21637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3  6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Text Box 67"/>
          <p:cNvSpPr txBox="1">
            <a:spLocks noChangeArrowheads="1"/>
          </p:cNvSpPr>
          <p:nvPr/>
        </p:nvSpPr>
        <p:spPr bwMode="auto">
          <a:xfrm>
            <a:off x="5370513" y="2163763"/>
            <a:ext cx="1030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Text Box 68"/>
          <p:cNvSpPr txBox="1">
            <a:spLocks noChangeArrowheads="1"/>
          </p:cNvSpPr>
          <p:nvPr/>
        </p:nvSpPr>
        <p:spPr bwMode="auto">
          <a:xfrm>
            <a:off x="7029450" y="94456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 Box 69"/>
          <p:cNvSpPr txBox="1">
            <a:spLocks noChangeArrowheads="1"/>
          </p:cNvSpPr>
          <p:nvPr/>
        </p:nvSpPr>
        <p:spPr bwMode="auto">
          <a:xfrm>
            <a:off x="5505450" y="54102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 Box 70"/>
          <p:cNvSpPr txBox="1">
            <a:spLocks noChangeArrowheads="1"/>
          </p:cNvSpPr>
          <p:nvPr/>
        </p:nvSpPr>
        <p:spPr bwMode="auto">
          <a:xfrm>
            <a:off x="7105650" y="216376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 Box 71"/>
          <p:cNvSpPr txBox="1">
            <a:spLocks noChangeArrowheads="1"/>
          </p:cNvSpPr>
          <p:nvPr/>
        </p:nvSpPr>
        <p:spPr bwMode="auto">
          <a:xfrm>
            <a:off x="7086600" y="54102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Line 72"/>
          <p:cNvSpPr>
            <a:spLocks noChangeShapeType="1"/>
          </p:cNvSpPr>
          <p:nvPr/>
        </p:nvSpPr>
        <p:spPr bwMode="auto">
          <a:xfrm flipH="1">
            <a:off x="5611813" y="609600"/>
            <a:ext cx="3810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Text Box 73"/>
          <p:cNvSpPr txBox="1">
            <a:spLocks noChangeArrowheads="1"/>
          </p:cNvSpPr>
          <p:nvPr/>
        </p:nvSpPr>
        <p:spPr bwMode="auto">
          <a:xfrm>
            <a:off x="5992813" y="319088"/>
            <a:ext cx="560387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Line 74"/>
          <p:cNvSpPr>
            <a:spLocks noChangeShapeType="1"/>
          </p:cNvSpPr>
          <p:nvPr/>
        </p:nvSpPr>
        <p:spPr bwMode="auto">
          <a:xfrm flipH="1" flipV="1">
            <a:off x="4114800" y="2819400"/>
            <a:ext cx="3810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Text Box 75"/>
          <p:cNvSpPr txBox="1">
            <a:spLocks noChangeArrowheads="1"/>
          </p:cNvSpPr>
          <p:nvPr/>
        </p:nvSpPr>
        <p:spPr bwMode="auto">
          <a:xfrm>
            <a:off x="4495800" y="2909888"/>
            <a:ext cx="581025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Rectangle 76" descr="花束"/>
          <p:cNvSpPr>
            <a:spLocks noChangeArrowheads="1"/>
          </p:cNvSpPr>
          <p:nvPr/>
        </p:nvSpPr>
        <p:spPr bwMode="auto">
          <a:xfrm>
            <a:off x="46482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Rectangle 77" descr="花束"/>
          <p:cNvSpPr>
            <a:spLocks noChangeArrowheads="1"/>
          </p:cNvSpPr>
          <p:nvPr/>
        </p:nvSpPr>
        <p:spPr bwMode="auto">
          <a:xfrm>
            <a:off x="30480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Line 78"/>
          <p:cNvSpPr>
            <a:spLocks noChangeShapeType="1"/>
          </p:cNvSpPr>
          <p:nvPr/>
        </p:nvSpPr>
        <p:spPr bwMode="auto">
          <a:xfrm flipH="1">
            <a:off x="3200400" y="1295400"/>
            <a:ext cx="1600200" cy="11430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Line 79"/>
          <p:cNvSpPr>
            <a:spLocks noChangeShapeType="1"/>
          </p:cNvSpPr>
          <p:nvPr/>
        </p:nvSpPr>
        <p:spPr bwMode="auto">
          <a:xfrm>
            <a:off x="3200400" y="1295400"/>
            <a:ext cx="6096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Line 80"/>
          <p:cNvSpPr>
            <a:spLocks noChangeShapeType="1"/>
          </p:cNvSpPr>
          <p:nvPr/>
        </p:nvSpPr>
        <p:spPr bwMode="auto">
          <a:xfrm>
            <a:off x="1895475" y="2057400"/>
            <a:ext cx="304800" cy="3048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Text Box 81"/>
          <p:cNvSpPr txBox="1">
            <a:spLocks noChangeArrowheads="1"/>
          </p:cNvSpPr>
          <p:nvPr/>
        </p:nvSpPr>
        <p:spPr bwMode="auto">
          <a:xfrm>
            <a:off x="1447800" y="1600200"/>
            <a:ext cx="539750" cy="5191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endParaRPr lang="en-US" altLang="zh-CN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Rectangle 82" descr="羊皮纸"/>
          <p:cNvSpPr>
            <a:spLocks noChangeArrowheads="1"/>
          </p:cNvSpPr>
          <p:nvPr/>
        </p:nvSpPr>
        <p:spPr bwMode="auto">
          <a:xfrm>
            <a:off x="38100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Rectangle 83" descr="花束"/>
          <p:cNvSpPr>
            <a:spLocks noChangeArrowheads="1"/>
          </p:cNvSpPr>
          <p:nvPr/>
        </p:nvSpPr>
        <p:spPr bwMode="auto">
          <a:xfrm>
            <a:off x="47244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Text Box 84"/>
          <p:cNvSpPr txBox="1">
            <a:spLocks noChangeArrowheads="1"/>
          </p:cNvSpPr>
          <p:nvPr/>
        </p:nvSpPr>
        <p:spPr bwMode="auto">
          <a:xfrm>
            <a:off x="3770313" y="5410200"/>
            <a:ext cx="1030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Line 85"/>
          <p:cNvSpPr>
            <a:spLocks noChangeShapeType="1"/>
          </p:cNvSpPr>
          <p:nvPr/>
        </p:nvSpPr>
        <p:spPr bwMode="auto">
          <a:xfrm>
            <a:off x="4859338" y="573405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 descr="羊皮纸"/>
          <p:cNvSpPr>
            <a:spLocks noChangeArrowheads="1"/>
          </p:cNvSpPr>
          <p:nvPr/>
        </p:nvSpPr>
        <p:spPr bwMode="auto">
          <a:xfrm>
            <a:off x="7010400" y="9906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4676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09800" y="990600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5536" y="980728"/>
            <a:ext cx="145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6670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9" descr="花束"/>
          <p:cNvSpPr>
            <a:spLocks noChangeArrowheads="1"/>
          </p:cNvSpPr>
          <p:nvPr/>
        </p:nvSpPr>
        <p:spPr bwMode="auto">
          <a:xfrm>
            <a:off x="78486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" descr="羊皮纸"/>
          <p:cNvSpPr>
            <a:spLocks noChangeArrowheads="1"/>
          </p:cNvSpPr>
          <p:nvPr/>
        </p:nvSpPr>
        <p:spPr bwMode="auto">
          <a:xfrm>
            <a:off x="2209800" y="22098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6670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2" descr="花束"/>
          <p:cNvSpPr>
            <a:spLocks noChangeArrowheads="1"/>
          </p:cNvSpPr>
          <p:nvPr/>
        </p:nvSpPr>
        <p:spPr bwMode="auto">
          <a:xfrm>
            <a:off x="3048000" y="22098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3" descr="羊皮纸"/>
          <p:cNvSpPr>
            <a:spLocks noChangeArrowheads="1"/>
          </p:cNvSpPr>
          <p:nvPr/>
        </p:nvSpPr>
        <p:spPr bwMode="auto">
          <a:xfrm>
            <a:off x="3810000" y="9906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2672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5" descr="花束"/>
          <p:cNvSpPr>
            <a:spLocks noChangeArrowheads="1"/>
          </p:cNvSpPr>
          <p:nvPr/>
        </p:nvSpPr>
        <p:spPr bwMode="auto">
          <a:xfrm>
            <a:off x="62484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6" descr="羊皮纸"/>
          <p:cNvSpPr>
            <a:spLocks noChangeArrowheads="1"/>
          </p:cNvSpPr>
          <p:nvPr/>
        </p:nvSpPr>
        <p:spPr bwMode="auto">
          <a:xfrm>
            <a:off x="3810000" y="22098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2672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8" descr="花束"/>
          <p:cNvSpPr>
            <a:spLocks noChangeArrowheads="1"/>
          </p:cNvSpPr>
          <p:nvPr/>
        </p:nvSpPr>
        <p:spPr bwMode="auto">
          <a:xfrm>
            <a:off x="4648200" y="22098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9" descr="羊皮纸"/>
          <p:cNvSpPr>
            <a:spLocks noChangeArrowheads="1"/>
          </p:cNvSpPr>
          <p:nvPr/>
        </p:nvSpPr>
        <p:spPr bwMode="auto">
          <a:xfrm>
            <a:off x="5410200" y="9906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8674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21" descr="花束"/>
          <p:cNvSpPr>
            <a:spLocks noChangeArrowheads="1"/>
          </p:cNvSpPr>
          <p:nvPr/>
        </p:nvSpPr>
        <p:spPr bwMode="auto">
          <a:xfrm>
            <a:off x="6324600" y="9906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2" descr="羊皮纸"/>
          <p:cNvSpPr>
            <a:spLocks noChangeArrowheads="1"/>
          </p:cNvSpPr>
          <p:nvPr/>
        </p:nvSpPr>
        <p:spPr bwMode="auto">
          <a:xfrm>
            <a:off x="5410200" y="22098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8674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4" descr="花束"/>
          <p:cNvSpPr>
            <a:spLocks noChangeArrowheads="1"/>
          </p:cNvSpPr>
          <p:nvPr/>
        </p:nvSpPr>
        <p:spPr bwMode="auto">
          <a:xfrm>
            <a:off x="6324600" y="22098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5" descr="羊皮纸"/>
          <p:cNvSpPr>
            <a:spLocks noChangeArrowheads="1"/>
          </p:cNvSpPr>
          <p:nvPr/>
        </p:nvSpPr>
        <p:spPr bwMode="auto">
          <a:xfrm>
            <a:off x="7010400" y="22098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74676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7" descr="花束"/>
          <p:cNvSpPr>
            <a:spLocks noChangeArrowheads="1"/>
          </p:cNvSpPr>
          <p:nvPr/>
        </p:nvSpPr>
        <p:spPr bwMode="auto">
          <a:xfrm>
            <a:off x="7924800" y="22098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1828800" y="12954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3200400" y="25146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4876800" y="25146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6477000" y="25146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6477000" y="12954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7875588" y="944563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7875588" y="2163763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395536" y="4293096"/>
            <a:ext cx="145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2209800" y="4313238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26670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8" descr="花束"/>
          <p:cNvSpPr>
            <a:spLocks noChangeArrowheads="1"/>
          </p:cNvSpPr>
          <p:nvPr/>
        </p:nvSpPr>
        <p:spPr bwMode="auto">
          <a:xfrm>
            <a:off x="3048000" y="4313238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9" descr="羊皮纸"/>
          <p:cNvSpPr>
            <a:spLocks noChangeArrowheads="1"/>
          </p:cNvSpPr>
          <p:nvPr/>
        </p:nvSpPr>
        <p:spPr bwMode="auto">
          <a:xfrm>
            <a:off x="3810000" y="43434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42672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41" descr="花束"/>
          <p:cNvSpPr>
            <a:spLocks noChangeArrowheads="1"/>
          </p:cNvSpPr>
          <p:nvPr/>
        </p:nvSpPr>
        <p:spPr bwMode="auto">
          <a:xfrm>
            <a:off x="4648200" y="43434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2" descr="羊皮纸"/>
          <p:cNvSpPr>
            <a:spLocks noChangeArrowheads="1"/>
          </p:cNvSpPr>
          <p:nvPr/>
        </p:nvSpPr>
        <p:spPr bwMode="auto">
          <a:xfrm>
            <a:off x="5410200" y="43434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58674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4" descr="花束"/>
          <p:cNvSpPr>
            <a:spLocks noChangeArrowheads="1"/>
          </p:cNvSpPr>
          <p:nvPr/>
        </p:nvSpPr>
        <p:spPr bwMode="auto">
          <a:xfrm>
            <a:off x="6324600" y="43434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1828800" y="461803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3276600" y="4618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4876800" y="4618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8" descr="羊皮纸"/>
          <p:cNvSpPr>
            <a:spLocks noChangeArrowheads="1"/>
          </p:cNvSpPr>
          <p:nvPr/>
        </p:nvSpPr>
        <p:spPr bwMode="auto">
          <a:xfrm>
            <a:off x="54102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5867400" y="5456238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50" descr="花束"/>
          <p:cNvSpPr>
            <a:spLocks noChangeArrowheads="1"/>
          </p:cNvSpPr>
          <p:nvPr/>
        </p:nvSpPr>
        <p:spPr bwMode="auto">
          <a:xfrm>
            <a:off x="63246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51" descr="羊皮纸"/>
          <p:cNvSpPr>
            <a:spLocks noChangeArrowheads="1"/>
          </p:cNvSpPr>
          <p:nvPr/>
        </p:nvSpPr>
        <p:spPr bwMode="auto">
          <a:xfrm>
            <a:off x="70104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>
            <a:off x="7467600" y="5456238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3" descr="花束"/>
          <p:cNvSpPr>
            <a:spLocks noChangeArrowheads="1"/>
          </p:cNvSpPr>
          <p:nvPr/>
        </p:nvSpPr>
        <p:spPr bwMode="auto">
          <a:xfrm>
            <a:off x="79248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3429000" y="576103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>
            <a:off x="6477000" y="5761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56"/>
          <p:cNvSpPr txBox="1">
            <a:spLocks noChangeArrowheads="1"/>
          </p:cNvSpPr>
          <p:nvPr/>
        </p:nvSpPr>
        <p:spPr bwMode="auto">
          <a:xfrm>
            <a:off x="7875588" y="5410200"/>
            <a:ext cx="430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 flipV="1">
            <a:off x="3429000" y="5181600"/>
            <a:ext cx="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>
            <a:off x="3429000" y="5181600"/>
            <a:ext cx="3505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>
            <a:off x="6477000" y="4648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>
            <a:off x="6934200" y="46482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 Box 61"/>
          <p:cNvSpPr txBox="1">
            <a:spLocks noChangeArrowheads="1"/>
          </p:cNvSpPr>
          <p:nvPr/>
        </p:nvSpPr>
        <p:spPr bwMode="auto">
          <a:xfrm>
            <a:off x="3854450" y="9445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3854450" y="42973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2209800" y="21637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 Box 64"/>
          <p:cNvSpPr txBox="1">
            <a:spLocks noChangeArrowheads="1"/>
          </p:cNvSpPr>
          <p:nvPr/>
        </p:nvSpPr>
        <p:spPr bwMode="auto">
          <a:xfrm>
            <a:off x="5410200" y="42973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5410200" y="9445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-3 6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 Box 66"/>
          <p:cNvSpPr txBox="1">
            <a:spLocks noChangeArrowheads="1"/>
          </p:cNvSpPr>
          <p:nvPr/>
        </p:nvSpPr>
        <p:spPr bwMode="auto">
          <a:xfrm>
            <a:off x="3854450" y="21637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3  6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 Box 67"/>
          <p:cNvSpPr txBox="1">
            <a:spLocks noChangeArrowheads="1"/>
          </p:cNvSpPr>
          <p:nvPr/>
        </p:nvSpPr>
        <p:spPr bwMode="auto">
          <a:xfrm>
            <a:off x="5370513" y="2163763"/>
            <a:ext cx="1030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 Box 68"/>
          <p:cNvSpPr txBox="1">
            <a:spLocks noChangeArrowheads="1"/>
          </p:cNvSpPr>
          <p:nvPr/>
        </p:nvSpPr>
        <p:spPr bwMode="auto">
          <a:xfrm>
            <a:off x="7029450" y="94456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5505450" y="54102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7105650" y="216376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7086600" y="54102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Line 72"/>
          <p:cNvSpPr>
            <a:spLocks noChangeShapeType="1"/>
          </p:cNvSpPr>
          <p:nvPr/>
        </p:nvSpPr>
        <p:spPr bwMode="auto">
          <a:xfrm flipH="1">
            <a:off x="5611813" y="609600"/>
            <a:ext cx="3810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 Box 73"/>
          <p:cNvSpPr txBox="1">
            <a:spLocks noChangeArrowheads="1"/>
          </p:cNvSpPr>
          <p:nvPr/>
        </p:nvSpPr>
        <p:spPr bwMode="auto">
          <a:xfrm>
            <a:off x="5992813" y="319088"/>
            <a:ext cx="560387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Line 74"/>
          <p:cNvSpPr>
            <a:spLocks noChangeShapeType="1"/>
          </p:cNvSpPr>
          <p:nvPr/>
        </p:nvSpPr>
        <p:spPr bwMode="auto">
          <a:xfrm flipH="1" flipV="1">
            <a:off x="4114800" y="2819400"/>
            <a:ext cx="3810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 Box 75"/>
          <p:cNvSpPr txBox="1">
            <a:spLocks noChangeArrowheads="1"/>
          </p:cNvSpPr>
          <p:nvPr/>
        </p:nvSpPr>
        <p:spPr bwMode="auto">
          <a:xfrm>
            <a:off x="4495800" y="2909888"/>
            <a:ext cx="382588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u="none" dirty="0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6" descr="花束"/>
          <p:cNvSpPr>
            <a:spLocks noChangeArrowheads="1"/>
          </p:cNvSpPr>
          <p:nvPr/>
        </p:nvSpPr>
        <p:spPr bwMode="auto">
          <a:xfrm>
            <a:off x="46482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7" descr="花束"/>
          <p:cNvSpPr>
            <a:spLocks noChangeArrowheads="1"/>
          </p:cNvSpPr>
          <p:nvPr/>
        </p:nvSpPr>
        <p:spPr bwMode="auto">
          <a:xfrm>
            <a:off x="30480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Line 78"/>
          <p:cNvSpPr>
            <a:spLocks noChangeShapeType="1"/>
          </p:cNvSpPr>
          <p:nvPr/>
        </p:nvSpPr>
        <p:spPr bwMode="auto">
          <a:xfrm flipH="1">
            <a:off x="3200400" y="1295400"/>
            <a:ext cx="1600200" cy="11430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Line 79"/>
          <p:cNvSpPr>
            <a:spLocks noChangeShapeType="1"/>
          </p:cNvSpPr>
          <p:nvPr/>
        </p:nvSpPr>
        <p:spPr bwMode="auto">
          <a:xfrm>
            <a:off x="3200400" y="1295400"/>
            <a:ext cx="6096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Line 80"/>
          <p:cNvSpPr>
            <a:spLocks noChangeShapeType="1"/>
          </p:cNvSpPr>
          <p:nvPr/>
        </p:nvSpPr>
        <p:spPr bwMode="auto">
          <a:xfrm>
            <a:off x="1895475" y="2057400"/>
            <a:ext cx="304800" cy="3048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 Box 81"/>
          <p:cNvSpPr txBox="1">
            <a:spLocks noChangeArrowheads="1"/>
          </p:cNvSpPr>
          <p:nvPr/>
        </p:nvSpPr>
        <p:spPr bwMode="auto">
          <a:xfrm>
            <a:off x="1447800" y="1600200"/>
            <a:ext cx="539750" cy="5191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endParaRPr lang="en-US" altLang="zh-CN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2" descr="羊皮纸"/>
          <p:cNvSpPr>
            <a:spLocks noChangeArrowheads="1"/>
          </p:cNvSpPr>
          <p:nvPr/>
        </p:nvSpPr>
        <p:spPr bwMode="auto">
          <a:xfrm>
            <a:off x="38100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3" descr="花束"/>
          <p:cNvSpPr>
            <a:spLocks noChangeArrowheads="1"/>
          </p:cNvSpPr>
          <p:nvPr/>
        </p:nvSpPr>
        <p:spPr bwMode="auto">
          <a:xfrm>
            <a:off x="47244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 Box 84"/>
          <p:cNvSpPr txBox="1">
            <a:spLocks noChangeArrowheads="1"/>
          </p:cNvSpPr>
          <p:nvPr/>
        </p:nvSpPr>
        <p:spPr bwMode="auto">
          <a:xfrm>
            <a:off x="3770313" y="5410200"/>
            <a:ext cx="1030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Line 85"/>
          <p:cNvSpPr>
            <a:spLocks noChangeShapeType="1"/>
          </p:cNvSpPr>
          <p:nvPr/>
        </p:nvSpPr>
        <p:spPr bwMode="auto">
          <a:xfrm flipH="1" flipV="1">
            <a:off x="5667375" y="2819400"/>
            <a:ext cx="3810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 Box 86"/>
          <p:cNvSpPr txBox="1">
            <a:spLocks noChangeArrowheads="1"/>
          </p:cNvSpPr>
          <p:nvPr/>
        </p:nvSpPr>
        <p:spPr bwMode="auto">
          <a:xfrm>
            <a:off x="6048375" y="2909888"/>
            <a:ext cx="581025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Line 87"/>
          <p:cNvSpPr>
            <a:spLocks noChangeShapeType="1"/>
          </p:cNvSpPr>
          <p:nvPr/>
        </p:nvSpPr>
        <p:spPr bwMode="auto">
          <a:xfrm flipH="1">
            <a:off x="4343400" y="2133600"/>
            <a:ext cx="381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Line 88"/>
          <p:cNvSpPr>
            <a:spLocks noChangeShapeType="1"/>
          </p:cNvSpPr>
          <p:nvPr/>
        </p:nvSpPr>
        <p:spPr bwMode="auto">
          <a:xfrm>
            <a:off x="4343400" y="2133600"/>
            <a:ext cx="381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Line 92"/>
          <p:cNvSpPr>
            <a:spLocks noChangeShapeType="1"/>
          </p:cNvSpPr>
          <p:nvPr/>
        </p:nvSpPr>
        <p:spPr bwMode="auto">
          <a:xfrm>
            <a:off x="4859338" y="573405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 descr="羊皮纸"/>
          <p:cNvSpPr>
            <a:spLocks noChangeArrowheads="1"/>
          </p:cNvSpPr>
          <p:nvPr/>
        </p:nvSpPr>
        <p:spPr bwMode="auto">
          <a:xfrm>
            <a:off x="7010400" y="9906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4676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09800" y="990600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4" y="980728"/>
            <a:ext cx="145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6670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9" descr="花束"/>
          <p:cNvSpPr>
            <a:spLocks noChangeArrowheads="1"/>
          </p:cNvSpPr>
          <p:nvPr/>
        </p:nvSpPr>
        <p:spPr bwMode="auto">
          <a:xfrm>
            <a:off x="78486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" descr="羊皮纸"/>
          <p:cNvSpPr>
            <a:spLocks noChangeArrowheads="1"/>
          </p:cNvSpPr>
          <p:nvPr/>
        </p:nvSpPr>
        <p:spPr bwMode="auto">
          <a:xfrm>
            <a:off x="2209800" y="22098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6670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2" descr="花束"/>
          <p:cNvSpPr>
            <a:spLocks noChangeArrowheads="1"/>
          </p:cNvSpPr>
          <p:nvPr/>
        </p:nvSpPr>
        <p:spPr bwMode="auto">
          <a:xfrm>
            <a:off x="3048000" y="22098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3" descr="羊皮纸"/>
          <p:cNvSpPr>
            <a:spLocks noChangeArrowheads="1"/>
          </p:cNvSpPr>
          <p:nvPr/>
        </p:nvSpPr>
        <p:spPr bwMode="auto">
          <a:xfrm>
            <a:off x="3810000" y="9906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2672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5" descr="花束"/>
          <p:cNvSpPr>
            <a:spLocks noChangeArrowheads="1"/>
          </p:cNvSpPr>
          <p:nvPr/>
        </p:nvSpPr>
        <p:spPr bwMode="auto">
          <a:xfrm>
            <a:off x="62484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6" descr="羊皮纸"/>
          <p:cNvSpPr>
            <a:spLocks noChangeArrowheads="1"/>
          </p:cNvSpPr>
          <p:nvPr/>
        </p:nvSpPr>
        <p:spPr bwMode="auto">
          <a:xfrm>
            <a:off x="5410200" y="9906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8674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8" descr="花束"/>
          <p:cNvSpPr>
            <a:spLocks noChangeArrowheads="1"/>
          </p:cNvSpPr>
          <p:nvPr/>
        </p:nvSpPr>
        <p:spPr bwMode="auto">
          <a:xfrm>
            <a:off x="6324600" y="9906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9" descr="羊皮纸"/>
          <p:cNvSpPr>
            <a:spLocks noChangeArrowheads="1"/>
          </p:cNvSpPr>
          <p:nvPr/>
        </p:nvSpPr>
        <p:spPr bwMode="auto">
          <a:xfrm>
            <a:off x="5410200" y="22098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8674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21" descr="花束"/>
          <p:cNvSpPr>
            <a:spLocks noChangeArrowheads="1"/>
          </p:cNvSpPr>
          <p:nvPr/>
        </p:nvSpPr>
        <p:spPr bwMode="auto">
          <a:xfrm>
            <a:off x="6324600" y="22098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2" descr="羊皮纸"/>
          <p:cNvSpPr>
            <a:spLocks noChangeArrowheads="1"/>
          </p:cNvSpPr>
          <p:nvPr/>
        </p:nvSpPr>
        <p:spPr bwMode="auto">
          <a:xfrm>
            <a:off x="7010400" y="22098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74676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4" descr="花束"/>
          <p:cNvSpPr>
            <a:spLocks noChangeArrowheads="1"/>
          </p:cNvSpPr>
          <p:nvPr/>
        </p:nvSpPr>
        <p:spPr bwMode="auto">
          <a:xfrm>
            <a:off x="7924800" y="22098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828800" y="12954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200400" y="25146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6477000" y="25146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6477000" y="12954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7875588" y="944563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7875588" y="2163763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95536" y="4293096"/>
            <a:ext cx="145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2209800" y="4313238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26670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4" descr="花束"/>
          <p:cNvSpPr>
            <a:spLocks noChangeArrowheads="1"/>
          </p:cNvSpPr>
          <p:nvPr/>
        </p:nvSpPr>
        <p:spPr bwMode="auto">
          <a:xfrm>
            <a:off x="3048000" y="4313238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5" descr="羊皮纸"/>
          <p:cNvSpPr>
            <a:spLocks noChangeArrowheads="1"/>
          </p:cNvSpPr>
          <p:nvPr/>
        </p:nvSpPr>
        <p:spPr bwMode="auto">
          <a:xfrm>
            <a:off x="3810000" y="43434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42672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7" descr="花束"/>
          <p:cNvSpPr>
            <a:spLocks noChangeArrowheads="1"/>
          </p:cNvSpPr>
          <p:nvPr/>
        </p:nvSpPr>
        <p:spPr bwMode="auto">
          <a:xfrm>
            <a:off x="4648200" y="43434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8" descr="羊皮纸"/>
          <p:cNvSpPr>
            <a:spLocks noChangeArrowheads="1"/>
          </p:cNvSpPr>
          <p:nvPr/>
        </p:nvSpPr>
        <p:spPr bwMode="auto">
          <a:xfrm>
            <a:off x="5410200" y="43434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58674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40" descr="花束"/>
          <p:cNvSpPr>
            <a:spLocks noChangeArrowheads="1"/>
          </p:cNvSpPr>
          <p:nvPr/>
        </p:nvSpPr>
        <p:spPr bwMode="auto">
          <a:xfrm>
            <a:off x="6324600" y="43434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1828800" y="461803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3276600" y="4618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4876800" y="4618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4" descr="羊皮纸"/>
          <p:cNvSpPr>
            <a:spLocks noChangeArrowheads="1"/>
          </p:cNvSpPr>
          <p:nvPr/>
        </p:nvSpPr>
        <p:spPr bwMode="auto">
          <a:xfrm>
            <a:off x="54102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5867400" y="5456238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6" descr="花束"/>
          <p:cNvSpPr>
            <a:spLocks noChangeArrowheads="1"/>
          </p:cNvSpPr>
          <p:nvPr/>
        </p:nvSpPr>
        <p:spPr bwMode="auto">
          <a:xfrm>
            <a:off x="63246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7" descr="羊皮纸"/>
          <p:cNvSpPr>
            <a:spLocks noChangeArrowheads="1"/>
          </p:cNvSpPr>
          <p:nvPr/>
        </p:nvSpPr>
        <p:spPr bwMode="auto">
          <a:xfrm>
            <a:off x="70104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7467600" y="5456238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9" descr="花束"/>
          <p:cNvSpPr>
            <a:spLocks noChangeArrowheads="1"/>
          </p:cNvSpPr>
          <p:nvPr/>
        </p:nvSpPr>
        <p:spPr bwMode="auto">
          <a:xfrm>
            <a:off x="79248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3429000" y="576103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6477000" y="5761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7875588" y="5410200"/>
            <a:ext cx="430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V="1">
            <a:off x="3429000" y="5181600"/>
            <a:ext cx="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3429000" y="5181600"/>
            <a:ext cx="3505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>
            <a:off x="6477000" y="4648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>
            <a:off x="6934200" y="46482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3854450" y="9445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3854450" y="42973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 Box 59"/>
          <p:cNvSpPr txBox="1">
            <a:spLocks noChangeArrowheads="1"/>
          </p:cNvSpPr>
          <p:nvPr/>
        </p:nvSpPr>
        <p:spPr bwMode="auto">
          <a:xfrm>
            <a:off x="2209800" y="21637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5410200" y="42973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 Box 61"/>
          <p:cNvSpPr txBox="1">
            <a:spLocks noChangeArrowheads="1"/>
          </p:cNvSpPr>
          <p:nvPr/>
        </p:nvSpPr>
        <p:spPr bwMode="auto">
          <a:xfrm>
            <a:off x="5454650" y="944563"/>
            <a:ext cx="928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-3  6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5370513" y="2163763"/>
            <a:ext cx="1030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7029450" y="94456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 Box 64"/>
          <p:cNvSpPr txBox="1">
            <a:spLocks noChangeArrowheads="1"/>
          </p:cNvSpPr>
          <p:nvPr/>
        </p:nvSpPr>
        <p:spPr bwMode="auto">
          <a:xfrm>
            <a:off x="5505450" y="54102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7105650" y="216376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 Box 66"/>
          <p:cNvSpPr txBox="1">
            <a:spLocks noChangeArrowheads="1"/>
          </p:cNvSpPr>
          <p:nvPr/>
        </p:nvSpPr>
        <p:spPr bwMode="auto">
          <a:xfrm>
            <a:off x="7086600" y="54102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Line 67"/>
          <p:cNvSpPr>
            <a:spLocks noChangeShapeType="1"/>
          </p:cNvSpPr>
          <p:nvPr/>
        </p:nvSpPr>
        <p:spPr bwMode="auto">
          <a:xfrm flipH="1">
            <a:off x="7239000" y="609600"/>
            <a:ext cx="3810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 Box 68"/>
          <p:cNvSpPr txBox="1">
            <a:spLocks noChangeArrowheads="1"/>
          </p:cNvSpPr>
          <p:nvPr/>
        </p:nvSpPr>
        <p:spPr bwMode="auto">
          <a:xfrm>
            <a:off x="7620000" y="319088"/>
            <a:ext cx="560388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Line 69"/>
          <p:cNvSpPr>
            <a:spLocks noChangeShapeType="1"/>
          </p:cNvSpPr>
          <p:nvPr/>
        </p:nvSpPr>
        <p:spPr bwMode="auto">
          <a:xfrm flipH="1" flipV="1">
            <a:off x="5713413" y="1600200"/>
            <a:ext cx="3810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6094413" y="1600200"/>
            <a:ext cx="382587" cy="5191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u="none" dirty="0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71" descr="花束"/>
          <p:cNvSpPr>
            <a:spLocks noChangeArrowheads="1"/>
          </p:cNvSpPr>
          <p:nvPr/>
        </p:nvSpPr>
        <p:spPr bwMode="auto">
          <a:xfrm>
            <a:off x="46482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2" descr="花束"/>
          <p:cNvSpPr>
            <a:spLocks noChangeArrowheads="1"/>
          </p:cNvSpPr>
          <p:nvPr/>
        </p:nvSpPr>
        <p:spPr bwMode="auto">
          <a:xfrm>
            <a:off x="30480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Line 73"/>
          <p:cNvSpPr>
            <a:spLocks noChangeShapeType="1"/>
          </p:cNvSpPr>
          <p:nvPr/>
        </p:nvSpPr>
        <p:spPr bwMode="auto">
          <a:xfrm flipH="1">
            <a:off x="3200400" y="1295400"/>
            <a:ext cx="1600200" cy="11430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Line 74"/>
          <p:cNvSpPr>
            <a:spLocks noChangeShapeType="1"/>
          </p:cNvSpPr>
          <p:nvPr/>
        </p:nvSpPr>
        <p:spPr bwMode="auto">
          <a:xfrm>
            <a:off x="3200400" y="1295400"/>
            <a:ext cx="6096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Line 75"/>
          <p:cNvSpPr>
            <a:spLocks noChangeShapeType="1"/>
          </p:cNvSpPr>
          <p:nvPr/>
        </p:nvSpPr>
        <p:spPr bwMode="auto">
          <a:xfrm>
            <a:off x="1895475" y="2057400"/>
            <a:ext cx="304800" cy="3048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 Box 76"/>
          <p:cNvSpPr txBox="1">
            <a:spLocks noChangeArrowheads="1"/>
          </p:cNvSpPr>
          <p:nvPr/>
        </p:nvSpPr>
        <p:spPr bwMode="auto">
          <a:xfrm>
            <a:off x="1447800" y="1600200"/>
            <a:ext cx="539750" cy="5191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endParaRPr lang="en-US" altLang="zh-CN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7" descr="羊皮纸"/>
          <p:cNvSpPr>
            <a:spLocks noChangeArrowheads="1"/>
          </p:cNvSpPr>
          <p:nvPr/>
        </p:nvSpPr>
        <p:spPr bwMode="auto">
          <a:xfrm>
            <a:off x="38100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8" descr="花束"/>
          <p:cNvSpPr>
            <a:spLocks noChangeArrowheads="1"/>
          </p:cNvSpPr>
          <p:nvPr/>
        </p:nvSpPr>
        <p:spPr bwMode="auto">
          <a:xfrm>
            <a:off x="47244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 Box 79"/>
          <p:cNvSpPr txBox="1">
            <a:spLocks noChangeArrowheads="1"/>
          </p:cNvSpPr>
          <p:nvPr/>
        </p:nvSpPr>
        <p:spPr bwMode="auto">
          <a:xfrm>
            <a:off x="3770313" y="5410200"/>
            <a:ext cx="1030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Line 80"/>
          <p:cNvSpPr>
            <a:spLocks noChangeShapeType="1"/>
          </p:cNvSpPr>
          <p:nvPr/>
        </p:nvSpPr>
        <p:spPr bwMode="auto">
          <a:xfrm flipH="1" flipV="1">
            <a:off x="5667375" y="2819400"/>
            <a:ext cx="3810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 Box 81"/>
          <p:cNvSpPr txBox="1">
            <a:spLocks noChangeArrowheads="1"/>
          </p:cNvSpPr>
          <p:nvPr/>
        </p:nvSpPr>
        <p:spPr bwMode="auto">
          <a:xfrm>
            <a:off x="6048375" y="2909888"/>
            <a:ext cx="581025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Line 82"/>
          <p:cNvSpPr>
            <a:spLocks noChangeShapeType="1"/>
          </p:cNvSpPr>
          <p:nvPr/>
        </p:nvSpPr>
        <p:spPr bwMode="auto">
          <a:xfrm flipH="1">
            <a:off x="6019800" y="914400"/>
            <a:ext cx="381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Line 83"/>
          <p:cNvSpPr>
            <a:spLocks noChangeShapeType="1"/>
          </p:cNvSpPr>
          <p:nvPr/>
        </p:nvSpPr>
        <p:spPr bwMode="auto">
          <a:xfrm>
            <a:off x="6019800" y="914400"/>
            <a:ext cx="381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Line 84"/>
          <p:cNvSpPr>
            <a:spLocks noChangeShapeType="1"/>
          </p:cNvSpPr>
          <p:nvPr/>
        </p:nvSpPr>
        <p:spPr bwMode="auto">
          <a:xfrm>
            <a:off x="4859338" y="573405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9639-3F1C-034B-BFCB-55BB5391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(Linked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7C16-E654-724D-A9F6-3B5F448E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顺序表的优点</a:t>
            </a:r>
            <a:endParaRPr lang="en-US" altLang="zh-CN" dirty="0"/>
          </a:p>
          <a:p>
            <a:pPr lvl="1"/>
            <a:r>
              <a:rPr lang="zh-CN" altLang="en-US" dirty="0"/>
              <a:t>相邻元素存储地址的间距是常数，因此存取任何元素速度快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顺序表的缺点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插入或者删除元素时需要移动其它元素，代价太高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静态分配存储空间时，难以确定存储空间大小，导致浪费或溢出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动态分配存储空间时，能扩充存储空间，但时间开销较大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链表可以解决上述问题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表元素可存在任何位置，每个元素都有下一个元素的地址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适用于插入删除频繁、存储空间需求不定的问题场景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45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 descr="羊皮纸"/>
          <p:cNvSpPr>
            <a:spLocks noChangeArrowheads="1"/>
          </p:cNvSpPr>
          <p:nvPr/>
        </p:nvSpPr>
        <p:spPr bwMode="auto">
          <a:xfrm>
            <a:off x="7010400" y="9906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4676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09800" y="990600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5536" y="980728"/>
            <a:ext cx="145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6670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9" descr="花束"/>
          <p:cNvSpPr>
            <a:spLocks noChangeArrowheads="1"/>
          </p:cNvSpPr>
          <p:nvPr/>
        </p:nvSpPr>
        <p:spPr bwMode="auto">
          <a:xfrm>
            <a:off x="78486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" descr="羊皮纸"/>
          <p:cNvSpPr>
            <a:spLocks noChangeArrowheads="1"/>
          </p:cNvSpPr>
          <p:nvPr/>
        </p:nvSpPr>
        <p:spPr bwMode="auto">
          <a:xfrm>
            <a:off x="2209800" y="22098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6670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2" descr="花束"/>
          <p:cNvSpPr>
            <a:spLocks noChangeArrowheads="1"/>
          </p:cNvSpPr>
          <p:nvPr/>
        </p:nvSpPr>
        <p:spPr bwMode="auto">
          <a:xfrm>
            <a:off x="3048000" y="22098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3" descr="羊皮纸"/>
          <p:cNvSpPr>
            <a:spLocks noChangeArrowheads="1"/>
          </p:cNvSpPr>
          <p:nvPr/>
        </p:nvSpPr>
        <p:spPr bwMode="auto">
          <a:xfrm>
            <a:off x="3810000" y="9906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2672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5" descr="羊皮纸"/>
          <p:cNvSpPr>
            <a:spLocks noChangeArrowheads="1"/>
          </p:cNvSpPr>
          <p:nvPr/>
        </p:nvSpPr>
        <p:spPr bwMode="auto">
          <a:xfrm>
            <a:off x="5410200" y="22098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58674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7" descr="花束"/>
          <p:cNvSpPr>
            <a:spLocks noChangeArrowheads="1"/>
          </p:cNvSpPr>
          <p:nvPr/>
        </p:nvSpPr>
        <p:spPr bwMode="auto">
          <a:xfrm>
            <a:off x="6324600" y="22098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8" descr="羊皮纸"/>
          <p:cNvSpPr>
            <a:spLocks noChangeArrowheads="1"/>
          </p:cNvSpPr>
          <p:nvPr/>
        </p:nvSpPr>
        <p:spPr bwMode="auto">
          <a:xfrm>
            <a:off x="7010400" y="22098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74676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20" descr="花束"/>
          <p:cNvSpPr>
            <a:spLocks noChangeArrowheads="1"/>
          </p:cNvSpPr>
          <p:nvPr/>
        </p:nvSpPr>
        <p:spPr bwMode="auto">
          <a:xfrm>
            <a:off x="7924800" y="22098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828800" y="12954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3200400" y="2514600"/>
            <a:ext cx="22098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477000" y="25146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875588" y="944563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7875588" y="2163763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95536" y="4365104"/>
            <a:ext cx="145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2800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2209800" y="4313238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670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9" descr="花束"/>
          <p:cNvSpPr>
            <a:spLocks noChangeArrowheads="1"/>
          </p:cNvSpPr>
          <p:nvPr/>
        </p:nvSpPr>
        <p:spPr bwMode="auto">
          <a:xfrm>
            <a:off x="3048000" y="4313238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30" descr="羊皮纸"/>
          <p:cNvSpPr>
            <a:spLocks noChangeArrowheads="1"/>
          </p:cNvSpPr>
          <p:nvPr/>
        </p:nvSpPr>
        <p:spPr bwMode="auto">
          <a:xfrm>
            <a:off x="3810000" y="43434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42672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2" descr="花束"/>
          <p:cNvSpPr>
            <a:spLocks noChangeArrowheads="1"/>
          </p:cNvSpPr>
          <p:nvPr/>
        </p:nvSpPr>
        <p:spPr bwMode="auto">
          <a:xfrm>
            <a:off x="4648200" y="43434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3" descr="羊皮纸"/>
          <p:cNvSpPr>
            <a:spLocks noChangeArrowheads="1"/>
          </p:cNvSpPr>
          <p:nvPr/>
        </p:nvSpPr>
        <p:spPr bwMode="auto">
          <a:xfrm>
            <a:off x="5410200" y="43434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58674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5" descr="花束"/>
          <p:cNvSpPr>
            <a:spLocks noChangeArrowheads="1"/>
          </p:cNvSpPr>
          <p:nvPr/>
        </p:nvSpPr>
        <p:spPr bwMode="auto">
          <a:xfrm>
            <a:off x="6324600" y="43434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828800" y="461803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3276600" y="4618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4876800" y="4618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9" descr="羊皮纸"/>
          <p:cNvSpPr>
            <a:spLocks noChangeArrowheads="1"/>
          </p:cNvSpPr>
          <p:nvPr/>
        </p:nvSpPr>
        <p:spPr bwMode="auto">
          <a:xfrm>
            <a:off x="54102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5867400" y="5456238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41" descr="花束"/>
          <p:cNvSpPr>
            <a:spLocks noChangeArrowheads="1"/>
          </p:cNvSpPr>
          <p:nvPr/>
        </p:nvSpPr>
        <p:spPr bwMode="auto">
          <a:xfrm>
            <a:off x="63246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2" descr="羊皮纸"/>
          <p:cNvSpPr>
            <a:spLocks noChangeArrowheads="1"/>
          </p:cNvSpPr>
          <p:nvPr/>
        </p:nvSpPr>
        <p:spPr bwMode="auto">
          <a:xfrm>
            <a:off x="70104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7467600" y="5456238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4" descr="花束"/>
          <p:cNvSpPr>
            <a:spLocks noChangeArrowheads="1"/>
          </p:cNvSpPr>
          <p:nvPr/>
        </p:nvSpPr>
        <p:spPr bwMode="auto">
          <a:xfrm>
            <a:off x="79248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3429000" y="576103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6477000" y="5761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47"/>
          <p:cNvSpPr txBox="1">
            <a:spLocks noChangeArrowheads="1"/>
          </p:cNvSpPr>
          <p:nvPr/>
        </p:nvSpPr>
        <p:spPr bwMode="auto">
          <a:xfrm>
            <a:off x="7875588" y="5410200"/>
            <a:ext cx="430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 flipV="1">
            <a:off x="3429000" y="5181600"/>
            <a:ext cx="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3429000" y="5181600"/>
            <a:ext cx="3505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6477000" y="4648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6934200" y="46482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3854450" y="9445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 Box 53"/>
          <p:cNvSpPr txBox="1">
            <a:spLocks noChangeArrowheads="1"/>
          </p:cNvSpPr>
          <p:nvPr/>
        </p:nvSpPr>
        <p:spPr bwMode="auto">
          <a:xfrm>
            <a:off x="3854450" y="42973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2209800" y="21637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 Box 55"/>
          <p:cNvSpPr txBox="1">
            <a:spLocks noChangeArrowheads="1"/>
          </p:cNvSpPr>
          <p:nvPr/>
        </p:nvSpPr>
        <p:spPr bwMode="auto">
          <a:xfrm>
            <a:off x="5410200" y="42973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56"/>
          <p:cNvSpPr txBox="1">
            <a:spLocks noChangeArrowheads="1"/>
          </p:cNvSpPr>
          <p:nvPr/>
        </p:nvSpPr>
        <p:spPr bwMode="auto">
          <a:xfrm>
            <a:off x="5370513" y="2163763"/>
            <a:ext cx="1030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7029450" y="94456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5505450" y="54102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 Box 59"/>
          <p:cNvSpPr txBox="1">
            <a:spLocks noChangeArrowheads="1"/>
          </p:cNvSpPr>
          <p:nvPr/>
        </p:nvSpPr>
        <p:spPr bwMode="auto">
          <a:xfrm>
            <a:off x="7105650" y="216376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7086600" y="54102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 flipH="1">
            <a:off x="7239000" y="609600"/>
            <a:ext cx="3810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7620000" y="319088"/>
            <a:ext cx="560388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pa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3" descr="花束"/>
          <p:cNvSpPr>
            <a:spLocks noChangeArrowheads="1"/>
          </p:cNvSpPr>
          <p:nvPr/>
        </p:nvSpPr>
        <p:spPr bwMode="auto">
          <a:xfrm>
            <a:off x="46482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4" descr="花束"/>
          <p:cNvSpPr>
            <a:spLocks noChangeArrowheads="1"/>
          </p:cNvSpPr>
          <p:nvPr/>
        </p:nvSpPr>
        <p:spPr bwMode="auto">
          <a:xfrm>
            <a:off x="30480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Line 65"/>
          <p:cNvSpPr>
            <a:spLocks noChangeShapeType="1"/>
          </p:cNvSpPr>
          <p:nvPr/>
        </p:nvSpPr>
        <p:spPr bwMode="auto">
          <a:xfrm flipH="1">
            <a:off x="3200400" y="1295400"/>
            <a:ext cx="1600200" cy="11430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Line 66"/>
          <p:cNvSpPr>
            <a:spLocks noChangeShapeType="1"/>
          </p:cNvSpPr>
          <p:nvPr/>
        </p:nvSpPr>
        <p:spPr bwMode="auto">
          <a:xfrm>
            <a:off x="3200400" y="1295400"/>
            <a:ext cx="6096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Line 67"/>
          <p:cNvSpPr>
            <a:spLocks noChangeShapeType="1"/>
          </p:cNvSpPr>
          <p:nvPr/>
        </p:nvSpPr>
        <p:spPr bwMode="auto">
          <a:xfrm>
            <a:off x="5105400" y="2057400"/>
            <a:ext cx="304800" cy="3048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 Box 68"/>
          <p:cNvSpPr txBox="1">
            <a:spLocks noChangeArrowheads="1"/>
          </p:cNvSpPr>
          <p:nvPr/>
        </p:nvSpPr>
        <p:spPr bwMode="auto">
          <a:xfrm>
            <a:off x="4657725" y="1600200"/>
            <a:ext cx="539750" cy="5191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endParaRPr lang="en-US" altLang="zh-CN" u="none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9" descr="羊皮纸"/>
          <p:cNvSpPr>
            <a:spLocks noChangeArrowheads="1"/>
          </p:cNvSpPr>
          <p:nvPr/>
        </p:nvSpPr>
        <p:spPr bwMode="auto">
          <a:xfrm>
            <a:off x="38100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70" descr="花束"/>
          <p:cNvSpPr>
            <a:spLocks noChangeArrowheads="1"/>
          </p:cNvSpPr>
          <p:nvPr/>
        </p:nvSpPr>
        <p:spPr bwMode="auto">
          <a:xfrm>
            <a:off x="47244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3770313" y="5410200"/>
            <a:ext cx="1030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Line 72"/>
          <p:cNvSpPr>
            <a:spLocks noChangeShapeType="1"/>
          </p:cNvSpPr>
          <p:nvPr/>
        </p:nvSpPr>
        <p:spPr bwMode="auto">
          <a:xfrm flipH="1" flipV="1">
            <a:off x="7267575" y="2819400"/>
            <a:ext cx="3810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 Box 73"/>
          <p:cNvSpPr txBox="1">
            <a:spLocks noChangeArrowheads="1"/>
          </p:cNvSpPr>
          <p:nvPr/>
        </p:nvSpPr>
        <p:spPr bwMode="auto">
          <a:xfrm>
            <a:off x="7648575" y="2909888"/>
            <a:ext cx="581025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Line 74"/>
          <p:cNvSpPr>
            <a:spLocks noChangeShapeType="1"/>
          </p:cNvSpPr>
          <p:nvPr/>
        </p:nvSpPr>
        <p:spPr bwMode="auto">
          <a:xfrm>
            <a:off x="4859338" y="573405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 descr="羊皮纸"/>
          <p:cNvSpPr>
            <a:spLocks noChangeArrowheads="1"/>
          </p:cNvSpPr>
          <p:nvPr/>
        </p:nvSpPr>
        <p:spPr bwMode="auto">
          <a:xfrm>
            <a:off x="7010400" y="9906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4676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09800" y="990600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4" y="980728"/>
            <a:ext cx="145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6670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9" descr="花束"/>
          <p:cNvSpPr>
            <a:spLocks noChangeArrowheads="1"/>
          </p:cNvSpPr>
          <p:nvPr/>
        </p:nvSpPr>
        <p:spPr bwMode="auto">
          <a:xfrm>
            <a:off x="78486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" descr="羊皮纸"/>
          <p:cNvSpPr>
            <a:spLocks noChangeArrowheads="1"/>
          </p:cNvSpPr>
          <p:nvPr/>
        </p:nvSpPr>
        <p:spPr bwMode="auto">
          <a:xfrm>
            <a:off x="2209800" y="22098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6670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2" descr="花束"/>
          <p:cNvSpPr>
            <a:spLocks noChangeArrowheads="1"/>
          </p:cNvSpPr>
          <p:nvPr/>
        </p:nvSpPr>
        <p:spPr bwMode="auto">
          <a:xfrm>
            <a:off x="3048000" y="22098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3" descr="羊皮纸"/>
          <p:cNvSpPr>
            <a:spLocks noChangeArrowheads="1"/>
          </p:cNvSpPr>
          <p:nvPr/>
        </p:nvSpPr>
        <p:spPr bwMode="auto">
          <a:xfrm>
            <a:off x="3810000" y="9906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2672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5" descr="羊皮纸"/>
          <p:cNvSpPr>
            <a:spLocks noChangeArrowheads="1"/>
          </p:cNvSpPr>
          <p:nvPr/>
        </p:nvSpPr>
        <p:spPr bwMode="auto">
          <a:xfrm>
            <a:off x="5410200" y="22098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58674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7" descr="花束"/>
          <p:cNvSpPr>
            <a:spLocks noChangeArrowheads="1"/>
          </p:cNvSpPr>
          <p:nvPr/>
        </p:nvSpPr>
        <p:spPr bwMode="auto">
          <a:xfrm>
            <a:off x="6324600" y="22098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8" descr="羊皮纸"/>
          <p:cNvSpPr>
            <a:spLocks noChangeArrowheads="1"/>
          </p:cNvSpPr>
          <p:nvPr/>
        </p:nvSpPr>
        <p:spPr bwMode="auto">
          <a:xfrm>
            <a:off x="7010400" y="22098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74676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20" descr="花束"/>
          <p:cNvSpPr>
            <a:spLocks noChangeArrowheads="1"/>
          </p:cNvSpPr>
          <p:nvPr/>
        </p:nvSpPr>
        <p:spPr bwMode="auto">
          <a:xfrm>
            <a:off x="7924800" y="22098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828800" y="12954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3200400" y="2514600"/>
            <a:ext cx="22098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6477000" y="1447800"/>
            <a:ext cx="533400" cy="9906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875588" y="944563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7875588" y="2163763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95536" y="4293096"/>
            <a:ext cx="145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2209800" y="4313238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670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9" descr="花束"/>
          <p:cNvSpPr>
            <a:spLocks noChangeArrowheads="1"/>
          </p:cNvSpPr>
          <p:nvPr/>
        </p:nvSpPr>
        <p:spPr bwMode="auto">
          <a:xfrm>
            <a:off x="3048000" y="4313238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30" descr="羊皮纸"/>
          <p:cNvSpPr>
            <a:spLocks noChangeArrowheads="1"/>
          </p:cNvSpPr>
          <p:nvPr/>
        </p:nvSpPr>
        <p:spPr bwMode="auto">
          <a:xfrm>
            <a:off x="3810000" y="43434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42672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2" descr="花束"/>
          <p:cNvSpPr>
            <a:spLocks noChangeArrowheads="1"/>
          </p:cNvSpPr>
          <p:nvPr/>
        </p:nvSpPr>
        <p:spPr bwMode="auto">
          <a:xfrm>
            <a:off x="4648200" y="43434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3" descr="羊皮纸"/>
          <p:cNvSpPr>
            <a:spLocks noChangeArrowheads="1"/>
          </p:cNvSpPr>
          <p:nvPr/>
        </p:nvSpPr>
        <p:spPr bwMode="auto">
          <a:xfrm>
            <a:off x="5410200" y="43434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58674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5" descr="花束"/>
          <p:cNvSpPr>
            <a:spLocks noChangeArrowheads="1"/>
          </p:cNvSpPr>
          <p:nvPr/>
        </p:nvSpPr>
        <p:spPr bwMode="auto">
          <a:xfrm>
            <a:off x="6324600" y="43434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828800" y="461803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3276600" y="4618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4876800" y="4618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9" descr="羊皮纸"/>
          <p:cNvSpPr>
            <a:spLocks noChangeArrowheads="1"/>
          </p:cNvSpPr>
          <p:nvPr/>
        </p:nvSpPr>
        <p:spPr bwMode="auto">
          <a:xfrm>
            <a:off x="54102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5867400" y="5456238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41" descr="花束"/>
          <p:cNvSpPr>
            <a:spLocks noChangeArrowheads="1"/>
          </p:cNvSpPr>
          <p:nvPr/>
        </p:nvSpPr>
        <p:spPr bwMode="auto">
          <a:xfrm>
            <a:off x="63246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2" descr="羊皮纸"/>
          <p:cNvSpPr>
            <a:spLocks noChangeArrowheads="1"/>
          </p:cNvSpPr>
          <p:nvPr/>
        </p:nvSpPr>
        <p:spPr bwMode="auto">
          <a:xfrm>
            <a:off x="70104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7467600" y="5456238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4" descr="花束"/>
          <p:cNvSpPr>
            <a:spLocks noChangeArrowheads="1"/>
          </p:cNvSpPr>
          <p:nvPr/>
        </p:nvSpPr>
        <p:spPr bwMode="auto">
          <a:xfrm>
            <a:off x="79248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3429000" y="576103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6477000" y="5761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47"/>
          <p:cNvSpPr txBox="1">
            <a:spLocks noChangeArrowheads="1"/>
          </p:cNvSpPr>
          <p:nvPr/>
        </p:nvSpPr>
        <p:spPr bwMode="auto">
          <a:xfrm>
            <a:off x="7875588" y="5410200"/>
            <a:ext cx="430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 flipV="1">
            <a:off x="3429000" y="5181600"/>
            <a:ext cx="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3429000" y="5181600"/>
            <a:ext cx="3505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6477000" y="4648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6934200" y="46482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3854450" y="9445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 Box 53"/>
          <p:cNvSpPr txBox="1">
            <a:spLocks noChangeArrowheads="1"/>
          </p:cNvSpPr>
          <p:nvPr/>
        </p:nvSpPr>
        <p:spPr bwMode="auto">
          <a:xfrm>
            <a:off x="3854450" y="42973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2209800" y="21637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 Box 55"/>
          <p:cNvSpPr txBox="1">
            <a:spLocks noChangeArrowheads="1"/>
          </p:cNvSpPr>
          <p:nvPr/>
        </p:nvSpPr>
        <p:spPr bwMode="auto">
          <a:xfrm>
            <a:off x="5410200" y="42973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56"/>
          <p:cNvSpPr txBox="1">
            <a:spLocks noChangeArrowheads="1"/>
          </p:cNvSpPr>
          <p:nvPr/>
        </p:nvSpPr>
        <p:spPr bwMode="auto">
          <a:xfrm>
            <a:off x="5370513" y="2163763"/>
            <a:ext cx="1030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7029450" y="94456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5505450" y="54102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 Box 59"/>
          <p:cNvSpPr txBox="1">
            <a:spLocks noChangeArrowheads="1"/>
          </p:cNvSpPr>
          <p:nvPr/>
        </p:nvSpPr>
        <p:spPr bwMode="auto">
          <a:xfrm>
            <a:off x="7105650" y="216376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7086600" y="54102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7323820" y="393234"/>
            <a:ext cx="974946" cy="523220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pa==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3" descr="花束"/>
          <p:cNvSpPr>
            <a:spLocks noChangeArrowheads="1"/>
          </p:cNvSpPr>
          <p:nvPr/>
        </p:nvSpPr>
        <p:spPr bwMode="auto">
          <a:xfrm>
            <a:off x="46482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4" descr="花束"/>
          <p:cNvSpPr>
            <a:spLocks noChangeArrowheads="1"/>
          </p:cNvSpPr>
          <p:nvPr/>
        </p:nvSpPr>
        <p:spPr bwMode="auto">
          <a:xfrm>
            <a:off x="30480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Line 65"/>
          <p:cNvSpPr>
            <a:spLocks noChangeShapeType="1"/>
          </p:cNvSpPr>
          <p:nvPr/>
        </p:nvSpPr>
        <p:spPr bwMode="auto">
          <a:xfrm flipH="1">
            <a:off x="3200400" y="1295400"/>
            <a:ext cx="1600200" cy="11430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Line 66"/>
          <p:cNvSpPr>
            <a:spLocks noChangeShapeType="1"/>
          </p:cNvSpPr>
          <p:nvPr/>
        </p:nvSpPr>
        <p:spPr bwMode="auto">
          <a:xfrm>
            <a:off x="3200400" y="1295400"/>
            <a:ext cx="6096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Line 67"/>
          <p:cNvSpPr>
            <a:spLocks noChangeShapeType="1"/>
          </p:cNvSpPr>
          <p:nvPr/>
        </p:nvSpPr>
        <p:spPr bwMode="auto">
          <a:xfrm>
            <a:off x="6705600" y="838200"/>
            <a:ext cx="304800" cy="3048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 Box 68"/>
          <p:cNvSpPr txBox="1">
            <a:spLocks noChangeArrowheads="1"/>
          </p:cNvSpPr>
          <p:nvPr/>
        </p:nvSpPr>
        <p:spPr bwMode="auto">
          <a:xfrm>
            <a:off x="6257925" y="381000"/>
            <a:ext cx="539750" cy="5191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endParaRPr lang="en-US" altLang="zh-CN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9" descr="羊皮纸"/>
          <p:cNvSpPr>
            <a:spLocks noChangeArrowheads="1"/>
          </p:cNvSpPr>
          <p:nvPr/>
        </p:nvSpPr>
        <p:spPr bwMode="auto">
          <a:xfrm>
            <a:off x="38100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70" descr="花束"/>
          <p:cNvSpPr>
            <a:spLocks noChangeArrowheads="1"/>
          </p:cNvSpPr>
          <p:nvPr/>
        </p:nvSpPr>
        <p:spPr bwMode="auto">
          <a:xfrm>
            <a:off x="47244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3770313" y="5410200"/>
            <a:ext cx="1030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Line 72"/>
          <p:cNvSpPr>
            <a:spLocks noChangeShapeType="1"/>
          </p:cNvSpPr>
          <p:nvPr/>
        </p:nvSpPr>
        <p:spPr bwMode="auto">
          <a:xfrm flipH="1" flipV="1">
            <a:off x="7267575" y="2819400"/>
            <a:ext cx="3810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 Box 73"/>
          <p:cNvSpPr txBox="1">
            <a:spLocks noChangeArrowheads="1"/>
          </p:cNvSpPr>
          <p:nvPr/>
        </p:nvSpPr>
        <p:spPr bwMode="auto">
          <a:xfrm>
            <a:off x="7648575" y="2909888"/>
            <a:ext cx="581025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74"/>
          <p:cNvSpPr txBox="1">
            <a:spLocks noChangeArrowheads="1"/>
          </p:cNvSpPr>
          <p:nvPr/>
        </p:nvSpPr>
        <p:spPr bwMode="auto">
          <a:xfrm>
            <a:off x="8153400" y="304800"/>
            <a:ext cx="430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Line 75"/>
          <p:cNvSpPr>
            <a:spLocks noChangeShapeType="1"/>
          </p:cNvSpPr>
          <p:nvPr/>
        </p:nvSpPr>
        <p:spPr bwMode="auto">
          <a:xfrm>
            <a:off x="4859338" y="573405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 descr="羊皮纸"/>
          <p:cNvSpPr>
            <a:spLocks noChangeArrowheads="1"/>
          </p:cNvSpPr>
          <p:nvPr/>
        </p:nvSpPr>
        <p:spPr bwMode="auto">
          <a:xfrm>
            <a:off x="7010400" y="9906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4676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09800" y="990600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5536" y="980728"/>
            <a:ext cx="145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6670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9" descr="花束"/>
          <p:cNvSpPr>
            <a:spLocks noChangeArrowheads="1"/>
          </p:cNvSpPr>
          <p:nvPr/>
        </p:nvSpPr>
        <p:spPr bwMode="auto">
          <a:xfrm>
            <a:off x="78486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" descr="羊皮纸"/>
          <p:cNvSpPr>
            <a:spLocks noChangeArrowheads="1"/>
          </p:cNvSpPr>
          <p:nvPr/>
        </p:nvSpPr>
        <p:spPr bwMode="auto">
          <a:xfrm>
            <a:off x="2209800" y="22098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6670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2" descr="花束"/>
          <p:cNvSpPr>
            <a:spLocks noChangeArrowheads="1"/>
          </p:cNvSpPr>
          <p:nvPr/>
        </p:nvSpPr>
        <p:spPr bwMode="auto">
          <a:xfrm>
            <a:off x="3048000" y="22098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3" descr="羊皮纸"/>
          <p:cNvSpPr>
            <a:spLocks noChangeArrowheads="1"/>
          </p:cNvSpPr>
          <p:nvPr/>
        </p:nvSpPr>
        <p:spPr bwMode="auto">
          <a:xfrm>
            <a:off x="3810000" y="9906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267200" y="9906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5" descr="羊皮纸"/>
          <p:cNvSpPr>
            <a:spLocks noChangeArrowheads="1"/>
          </p:cNvSpPr>
          <p:nvPr/>
        </p:nvSpPr>
        <p:spPr bwMode="auto">
          <a:xfrm>
            <a:off x="5410200" y="22098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58674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7" descr="花束"/>
          <p:cNvSpPr>
            <a:spLocks noChangeArrowheads="1"/>
          </p:cNvSpPr>
          <p:nvPr/>
        </p:nvSpPr>
        <p:spPr bwMode="auto">
          <a:xfrm>
            <a:off x="6324600" y="22098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8" descr="羊皮纸"/>
          <p:cNvSpPr>
            <a:spLocks noChangeArrowheads="1"/>
          </p:cNvSpPr>
          <p:nvPr/>
        </p:nvSpPr>
        <p:spPr bwMode="auto">
          <a:xfrm>
            <a:off x="7010400" y="22098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7467600" y="22098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20" descr="花束"/>
          <p:cNvSpPr>
            <a:spLocks noChangeArrowheads="1"/>
          </p:cNvSpPr>
          <p:nvPr/>
        </p:nvSpPr>
        <p:spPr bwMode="auto">
          <a:xfrm>
            <a:off x="7924800" y="22098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828800" y="1295400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3200400" y="2514600"/>
            <a:ext cx="22098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6477000" y="1447800"/>
            <a:ext cx="533400" cy="9906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875588" y="2163763"/>
            <a:ext cx="430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395536" y="4293096"/>
            <a:ext cx="1451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.first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2209800" y="4313238"/>
            <a:ext cx="8382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26670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8" descr="花束"/>
          <p:cNvSpPr>
            <a:spLocks noChangeArrowheads="1"/>
          </p:cNvSpPr>
          <p:nvPr/>
        </p:nvSpPr>
        <p:spPr bwMode="auto">
          <a:xfrm>
            <a:off x="3048000" y="4313238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9" descr="羊皮纸"/>
          <p:cNvSpPr>
            <a:spLocks noChangeArrowheads="1"/>
          </p:cNvSpPr>
          <p:nvPr/>
        </p:nvSpPr>
        <p:spPr bwMode="auto">
          <a:xfrm>
            <a:off x="3810000" y="4343400"/>
            <a:ext cx="8382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42672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31" descr="花束"/>
          <p:cNvSpPr>
            <a:spLocks noChangeArrowheads="1"/>
          </p:cNvSpPr>
          <p:nvPr/>
        </p:nvSpPr>
        <p:spPr bwMode="auto">
          <a:xfrm>
            <a:off x="4648200" y="43434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2" descr="羊皮纸"/>
          <p:cNvSpPr>
            <a:spLocks noChangeArrowheads="1"/>
          </p:cNvSpPr>
          <p:nvPr/>
        </p:nvSpPr>
        <p:spPr bwMode="auto">
          <a:xfrm>
            <a:off x="5410200" y="4343400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5867400" y="4343400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4" descr="花束"/>
          <p:cNvSpPr>
            <a:spLocks noChangeArrowheads="1"/>
          </p:cNvSpPr>
          <p:nvPr/>
        </p:nvSpPr>
        <p:spPr bwMode="auto">
          <a:xfrm>
            <a:off x="6324600" y="4343400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1828800" y="461803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3276600" y="4618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4876800" y="4618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8" descr="羊皮纸"/>
          <p:cNvSpPr>
            <a:spLocks noChangeArrowheads="1"/>
          </p:cNvSpPr>
          <p:nvPr/>
        </p:nvSpPr>
        <p:spPr bwMode="auto">
          <a:xfrm>
            <a:off x="54102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5867400" y="5456238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40" descr="花束"/>
          <p:cNvSpPr>
            <a:spLocks noChangeArrowheads="1"/>
          </p:cNvSpPr>
          <p:nvPr/>
        </p:nvSpPr>
        <p:spPr bwMode="auto">
          <a:xfrm>
            <a:off x="63246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41" descr="羊皮纸"/>
          <p:cNvSpPr>
            <a:spLocks noChangeArrowheads="1"/>
          </p:cNvSpPr>
          <p:nvPr/>
        </p:nvSpPr>
        <p:spPr bwMode="auto">
          <a:xfrm>
            <a:off x="70104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7467600" y="5456238"/>
            <a:ext cx="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3" descr="花束"/>
          <p:cNvSpPr>
            <a:spLocks noChangeArrowheads="1"/>
          </p:cNvSpPr>
          <p:nvPr/>
        </p:nvSpPr>
        <p:spPr bwMode="auto">
          <a:xfrm>
            <a:off x="79248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3429000" y="576103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7875588" y="5410200"/>
            <a:ext cx="430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 flipV="1">
            <a:off x="3429000" y="5181600"/>
            <a:ext cx="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3429000" y="5181600"/>
            <a:ext cx="3505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6477000" y="46482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6934200" y="46482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3854450" y="9445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3854450" y="4297363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 Box 53"/>
          <p:cNvSpPr txBox="1">
            <a:spLocks noChangeArrowheads="1"/>
          </p:cNvSpPr>
          <p:nvPr/>
        </p:nvSpPr>
        <p:spPr bwMode="auto">
          <a:xfrm>
            <a:off x="2209800" y="21637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5410200" y="4297363"/>
            <a:ext cx="827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-1 4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 Box 55"/>
          <p:cNvSpPr txBox="1">
            <a:spLocks noChangeArrowheads="1"/>
          </p:cNvSpPr>
          <p:nvPr/>
        </p:nvSpPr>
        <p:spPr bwMode="auto">
          <a:xfrm>
            <a:off x="5370513" y="2163763"/>
            <a:ext cx="1030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56"/>
          <p:cNvSpPr txBox="1">
            <a:spLocks noChangeArrowheads="1"/>
          </p:cNvSpPr>
          <p:nvPr/>
        </p:nvSpPr>
        <p:spPr bwMode="auto">
          <a:xfrm>
            <a:off x="7029450" y="94456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5505450" y="54102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7 12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 Box 58"/>
          <p:cNvSpPr txBox="1">
            <a:spLocks noChangeArrowheads="1"/>
          </p:cNvSpPr>
          <p:nvPr/>
        </p:nvSpPr>
        <p:spPr bwMode="auto">
          <a:xfrm>
            <a:off x="7105650" y="216376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 Box 59"/>
          <p:cNvSpPr txBox="1">
            <a:spLocks noChangeArrowheads="1"/>
          </p:cNvSpPr>
          <p:nvPr/>
        </p:nvSpPr>
        <p:spPr bwMode="auto">
          <a:xfrm>
            <a:off x="7086600" y="5410200"/>
            <a:ext cx="89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8 14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7323820" y="393234"/>
            <a:ext cx="974946" cy="523220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pa==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61" descr="花束"/>
          <p:cNvSpPr>
            <a:spLocks noChangeArrowheads="1"/>
          </p:cNvSpPr>
          <p:nvPr/>
        </p:nvSpPr>
        <p:spPr bwMode="auto">
          <a:xfrm>
            <a:off x="46482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2" descr="花束"/>
          <p:cNvSpPr>
            <a:spLocks noChangeArrowheads="1"/>
          </p:cNvSpPr>
          <p:nvPr/>
        </p:nvSpPr>
        <p:spPr bwMode="auto">
          <a:xfrm>
            <a:off x="3048000" y="990600"/>
            <a:ext cx="3810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Line 63"/>
          <p:cNvSpPr>
            <a:spLocks noChangeShapeType="1"/>
          </p:cNvSpPr>
          <p:nvPr/>
        </p:nvSpPr>
        <p:spPr bwMode="auto">
          <a:xfrm flipH="1">
            <a:off x="3200400" y="1295400"/>
            <a:ext cx="1600200" cy="11430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Line 64"/>
          <p:cNvSpPr>
            <a:spLocks noChangeShapeType="1"/>
          </p:cNvSpPr>
          <p:nvPr/>
        </p:nvSpPr>
        <p:spPr bwMode="auto">
          <a:xfrm>
            <a:off x="3200400" y="1295400"/>
            <a:ext cx="6096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Line 65"/>
          <p:cNvSpPr>
            <a:spLocks noChangeShapeType="1"/>
          </p:cNvSpPr>
          <p:nvPr/>
        </p:nvSpPr>
        <p:spPr bwMode="auto">
          <a:xfrm>
            <a:off x="6705600" y="838200"/>
            <a:ext cx="304800" cy="3048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 Box 66"/>
          <p:cNvSpPr txBox="1">
            <a:spLocks noChangeArrowheads="1"/>
          </p:cNvSpPr>
          <p:nvPr/>
        </p:nvSpPr>
        <p:spPr bwMode="auto">
          <a:xfrm>
            <a:off x="6257925" y="381000"/>
            <a:ext cx="539750" cy="5191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pc</a:t>
            </a:r>
            <a:endParaRPr lang="en-US" altLang="zh-CN" u="none" dirty="0">
              <a:solidFill>
                <a:srgbClr val="92D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7" descr="羊皮纸"/>
          <p:cNvSpPr>
            <a:spLocks noChangeArrowheads="1"/>
          </p:cNvSpPr>
          <p:nvPr/>
        </p:nvSpPr>
        <p:spPr bwMode="auto">
          <a:xfrm>
            <a:off x="3810000" y="5456238"/>
            <a:ext cx="9144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8" descr="花束"/>
          <p:cNvSpPr>
            <a:spLocks noChangeArrowheads="1"/>
          </p:cNvSpPr>
          <p:nvPr/>
        </p:nvSpPr>
        <p:spPr bwMode="auto">
          <a:xfrm>
            <a:off x="4724400" y="5456238"/>
            <a:ext cx="304800" cy="5334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3770313" y="5410200"/>
            <a:ext cx="1030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-9 10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Line 70"/>
          <p:cNvSpPr>
            <a:spLocks noChangeShapeType="1"/>
          </p:cNvSpPr>
          <p:nvPr/>
        </p:nvSpPr>
        <p:spPr bwMode="auto">
          <a:xfrm flipH="1" flipV="1">
            <a:off x="7267575" y="2819400"/>
            <a:ext cx="38100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7648575" y="2909888"/>
            <a:ext cx="581025" cy="5191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u="none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pb</a:t>
            </a:r>
            <a:endParaRPr lang="en-US" altLang="zh-CN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72"/>
          <p:cNvSpPr txBox="1">
            <a:spLocks noChangeArrowheads="1"/>
          </p:cNvSpPr>
          <p:nvPr/>
        </p:nvSpPr>
        <p:spPr bwMode="auto">
          <a:xfrm>
            <a:off x="8153400" y="304800"/>
            <a:ext cx="430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Line 73"/>
          <p:cNvSpPr>
            <a:spLocks noChangeShapeType="1"/>
          </p:cNvSpPr>
          <p:nvPr/>
        </p:nvSpPr>
        <p:spPr bwMode="auto">
          <a:xfrm flipH="1">
            <a:off x="7315200" y="1219200"/>
            <a:ext cx="762000" cy="9906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4859338" y="573405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Line 46">
            <a:extLst>
              <a:ext uri="{FF2B5EF4-FFF2-40B4-BE49-F238E27FC236}">
                <a16:creationId xmlns:a16="http://schemas.microsoft.com/office/drawing/2014/main" id="{CBD1EB85-2504-8A48-B3E5-74B6A4941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761038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B264-ED83-2941-B734-579D1F9C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链表的游标类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0EA5-BE54-2844-9FD4-F6215B8B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在单链表上经常需要执行的操作包括</a:t>
            </a:r>
          </a:p>
          <a:p>
            <a:pPr lvl="1"/>
            <a:r>
              <a:rPr lang="zh-CN" altLang="en-US" dirty="0"/>
              <a:t>打印一个单链表中所有数据的值</a:t>
            </a:r>
          </a:p>
          <a:p>
            <a:pPr lvl="1"/>
            <a:r>
              <a:rPr lang="zh-CN" altLang="en-US" dirty="0"/>
              <a:t>当数据为整数、浮点数或双精度数时，计算所有数据的累加和、乘积，或者求它们最大值、最小值、中值、平均值、方差等</a:t>
            </a:r>
          </a:p>
          <a:p>
            <a:pPr lvl="1"/>
            <a:r>
              <a:rPr lang="zh-CN" altLang="en-US" dirty="0"/>
              <a:t>检索链表中所有满足某种条件的数据、以及对它们进行排序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为实现上述操作，都需要前后搜索整个链表</a:t>
            </a:r>
          </a:p>
          <a:p>
            <a:pPr lvl="1"/>
            <a:r>
              <a:rPr lang="zh-CN" altLang="en-US" dirty="0"/>
              <a:t>若将所有操作都加入到链表类中，会使成员函数集变得很大</a:t>
            </a:r>
          </a:p>
          <a:p>
            <a:pPr lvl="1"/>
            <a:r>
              <a:rPr lang="zh-CN" altLang="en-US" dirty="0"/>
              <a:t>新需求会不断地修改类定义，不利于建立类库以及类的复用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807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8FDE-E082-4C44-8C9A-D312BC77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链表的游标类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9CC4-356D-F74F-915B-DFC21DBAE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链表游标类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(Iterator)</a:t>
            </a:r>
            <a:r>
              <a:rPr lang="zh-CN" altLang="en-US" dirty="0"/>
              <a:t>主要用于遍历链表的全部元素</a:t>
            </a:r>
          </a:p>
          <a:p>
            <a:endParaRPr lang="en-US" dirty="0"/>
          </a:p>
          <a:p>
            <a:r>
              <a:rPr lang="zh-CN" altLang="en-US" dirty="0"/>
              <a:t>链表游标类的定义原则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类的友元类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对象引用已有的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类对象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类需记录对单链表最近处理到哪一个结点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(current)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类提供若干检查和搜索操作</a:t>
            </a:r>
          </a:p>
        </p:txBody>
      </p:sp>
    </p:spTree>
    <p:extLst>
      <p:ext uri="{BB962C8B-B14F-4D97-AF65-F5344CB8AC3E}">
        <p14:creationId xmlns:p14="http://schemas.microsoft.com/office/powerpoint/2010/main" val="102116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EA-6BD9-B445-B17F-D3C75643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游标类的定义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322F8E7-D43F-A141-8EFF-300E2E940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052" y="1690689"/>
            <a:ext cx="4501896" cy="503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class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ListIterator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class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endParaRPr lang="zh-CN" altLang="en-US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friend class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&lt;Type&gt;;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	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friend class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ListIterator</a:t>
            </a:r>
            <a:r>
              <a:rPr lang="en-US" altLang="zh-CN" sz="20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&lt;Type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&gt;;</a:t>
            </a:r>
          </a:p>
          <a:p>
            <a:pPr defTabSz="1128713"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……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private: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Type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data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};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class</a:t>
            </a:r>
            <a:r>
              <a:rPr lang="en-US" altLang="zh-CN" sz="2000" i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{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friend class </a:t>
            </a:r>
            <a:r>
              <a:rPr lang="en-US" altLang="zh-CN" sz="2000" b="0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ListIterator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&lt;Type&gt;;</a:t>
            </a:r>
            <a:endParaRPr lang="zh-CN" altLang="en-US" sz="2000" b="0" u="none" dirty="0">
              <a:solidFill>
                <a:srgbClr val="C00000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……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private:</a:t>
            </a:r>
          </a:p>
          <a:p>
            <a:pPr defTabSz="1128713"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&lt;Type&gt; </a:t>
            </a:r>
            <a:r>
              <a:rPr lang="en-US" altLang="zh-CN" sz="2000" i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</a:t>
            </a:r>
            <a:r>
              <a:rPr lang="zh-CN" altLang="en-US" sz="2000" i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};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170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2773-F301-584B-82B9-FF81EF3E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游标类的定义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50A9BF-CAE1-3648-8FF9-75C99D526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96" y="1690689"/>
            <a:ext cx="7272808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defTabSz="112871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ListIterator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{</a:t>
            </a:r>
          </a:p>
          <a:p>
            <a:pPr lvl="0" defTabSz="112871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private:</a:t>
            </a:r>
          </a:p>
          <a:p>
            <a:pPr lvl="0" defTabSz="112871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const</a:t>
            </a:r>
            <a:r>
              <a:rPr lang="en-US" altLang="zh-CN" sz="2000" i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&lt;Type&gt; &amp;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引用已有链表</a:t>
            </a:r>
          </a:p>
          <a:p>
            <a:pPr lvl="0" defTabSz="112871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&lt;Type&gt; *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当前结点指针</a:t>
            </a:r>
            <a:endParaRPr lang="en-US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public: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构造函数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引用链表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，表头为当前结点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ListIterator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const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&amp;</a:t>
            </a: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: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first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en-US" altLang="zh-CN" sz="2000" i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 }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bool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NotNull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检查当前结点是否非空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bool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NextNotNull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检查下一结点是否非空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Type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*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返回第一个结点的值的地址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Type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Next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</a:t>
            </a: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返回下一个结点的值的地址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49438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EB61-24AC-E244-90D8-6AFA4AA4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游标类成员函数的实现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2D44234-9A20-7548-B50A-06717A039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33" y="1690689"/>
            <a:ext cx="7399734" cy="165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检查当前结点是否非空</a:t>
            </a:r>
            <a:endParaRPr lang="en-US" altLang="zh-CN" sz="2000" b="1" u="none" dirty="0">
              <a:solidFill>
                <a:srgbClr val="C00000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</a:t>
            </a: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bool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ListIterator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 ::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NotNull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</a:p>
          <a:p>
            <a:pPr defTabSz="1128713">
              <a:spcBef>
                <a:spcPts val="0"/>
              </a:spcBef>
            </a:pP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(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!=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return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true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else return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false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6" name="Rectangle 1026">
            <a:extLst>
              <a:ext uri="{FF2B5EF4-FFF2-40B4-BE49-F238E27FC236}">
                <a16:creationId xmlns:a16="http://schemas.microsoft.com/office/drawing/2014/main" id="{67A269E5-6DB2-2641-9510-C8F2817FF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33" y="3535452"/>
            <a:ext cx="7399734" cy="167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检查下一结点是否非空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template &lt;class Type&gt;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bool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ListIterator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&lt;Type&gt; ::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NextNotNull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( )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if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 current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!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= NULL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&amp;&amp;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current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link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!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= NULL )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return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true; 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else return false; 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}</a:t>
            </a:r>
            <a:endParaRPr kumimoji="1" lang="en-US" altLang="zh-CN" sz="2400" u="non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2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005A-4837-5545-AC53-3DB15372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游标类成员函数的实现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A2C2A3-326A-D54C-B1C8-5E293BEF5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169" y="1690689"/>
            <a:ext cx="675166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返回链表中第一个结点的值的地址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Type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*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ListIterator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 ::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if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(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first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!=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NULL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first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return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current-&gt;data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 else { 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NULL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return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NULL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954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CC2F-2E7F-0A48-B908-1819FE5B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游标类成员函数的实现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1D59707-EC3C-564A-952E-9B8E00F8D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601" y="1690689"/>
            <a:ext cx="6786798" cy="319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 defTabSz="1128713">
              <a:spcBef>
                <a:spcPct val="3000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返回链表中下一个结点的值的地址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Type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*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ListIterator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 ::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Next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if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!=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NULL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&amp;&amp;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!=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return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current-&gt;data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} else { 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NULL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return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NULL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10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线性表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单链表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循环链表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双向链表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静态链表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80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0C67-146F-2549-93C5-2A7D67A4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利用游标类计算所有元素的和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32B3758-4F74-3F41-A358-9552E9BA2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194" y="1690689"/>
            <a:ext cx="7259612" cy="257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sum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const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&lt;int&gt;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&amp;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ListIterator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&lt;int&gt;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定义游标对象，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current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指向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list.first</a:t>
            </a:r>
            <a:endParaRPr lang="en-US" altLang="zh-CN" sz="2000" b="1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if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!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NotNull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) )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return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链表为空时返回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retval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第一个元素</a:t>
            </a:r>
          </a:p>
          <a:p>
            <a:pPr defTabSz="1128713"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while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(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NextNotNull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) )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链表未扫描完</a:t>
            </a:r>
          </a:p>
          <a:p>
            <a:pPr defTabSz="1128713"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retval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+= 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Next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累加</a:t>
            </a:r>
          </a:p>
          <a:p>
            <a:pPr defTabSz="1128713"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return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retval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altLang="zh-CN" sz="2000" i="1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4933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线性表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单链表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循环链表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双向链表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静态链表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12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93D0-A008-9F45-83D2-DFB4A0F0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(Circular List)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05D6-9193-ED4F-BCA1-A303FFFF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循环链表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是单链表的变形，其最后一个结点的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指针不为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而是指向表的前端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为简化操作，在循环链表中往往加入表头结点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循环链表的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是：只要知道表中任何一个结点的地址，就能遍历表中其它任一结点</a:t>
            </a: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如何检查指针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是否到达链表的链尾？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不是判断是否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current-&gt;link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而是判断是否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current-&gt;link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91075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3BBA-6112-7B4D-878D-20C7790D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循环链表示例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C053-BC70-2440-962C-428E6979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不带表头结点的循环链表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带表头结点的循环链表</a:t>
            </a:r>
            <a:endParaRPr lang="en-US" dirty="0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C9689A19-A237-BD45-8575-4D024A172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055" y="2405286"/>
            <a:ext cx="838200" cy="5333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217D43EB-0BE9-6A47-940B-63525B800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455" y="2405286"/>
            <a:ext cx="0" cy="533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98BAF387-08E7-684F-B074-78CD9EB89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9855" y="2566069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56F60CD7-07D3-234B-8B1F-EA970AB43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055" y="2405286"/>
            <a:ext cx="838200" cy="5333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E0304942-7448-7C44-BDB2-401A65E0E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455" y="2405286"/>
            <a:ext cx="0" cy="533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FC4CC6E0-EAFD-594F-8720-5FA9173AD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855" y="271008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7A47DA17-8F87-0E4F-93E5-4BF5166C0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055" y="2405286"/>
            <a:ext cx="838200" cy="5333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EB404D5E-49F1-2C47-8AB8-BBE3FEF47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455" y="2405286"/>
            <a:ext cx="0" cy="533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id="{C23651C1-C652-F145-B5F6-D4DE25DC6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5855" y="271008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22">
            <a:extLst>
              <a:ext uri="{FF2B5EF4-FFF2-40B4-BE49-F238E27FC236}">
                <a16:creationId xmlns:a16="http://schemas.microsoft.com/office/drawing/2014/main" id="{9FE3B523-17BC-8C4F-92AB-C6AB31409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8855" y="271008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A4642A44-7575-6F4F-A0D9-7FD1FEB2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255" y="2405286"/>
            <a:ext cx="838200" cy="5333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686CFF02-E8CB-7C4B-A3C8-516CAF2A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055" y="2329086"/>
            <a:ext cx="525463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 Box 27">
            <a:extLst>
              <a:ext uri="{FF2B5EF4-FFF2-40B4-BE49-F238E27FC236}">
                <a16:creationId xmlns:a16="http://schemas.microsoft.com/office/drawing/2014/main" id="{111E5250-F56F-FA48-949F-3B872D3D0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755" y="2329086"/>
            <a:ext cx="525463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28">
            <a:extLst>
              <a:ext uri="{FF2B5EF4-FFF2-40B4-BE49-F238E27FC236}">
                <a16:creationId xmlns:a16="http://schemas.microsoft.com/office/drawing/2014/main" id="{4E1B277E-A4CB-2041-968F-7ED90F230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755" y="2329086"/>
            <a:ext cx="525463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1FB3EE0E-2279-974C-8F21-5266C51A9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157" y="2276872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30">
            <a:extLst>
              <a:ext uri="{FF2B5EF4-FFF2-40B4-BE49-F238E27FC236}">
                <a16:creationId xmlns:a16="http://schemas.microsoft.com/office/drawing/2014/main" id="{A8438C87-0B39-EF4C-9735-555D5E5A9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255" y="2329086"/>
            <a:ext cx="5421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 Box 32">
            <a:extLst>
              <a:ext uri="{FF2B5EF4-FFF2-40B4-BE49-F238E27FC236}">
                <a16:creationId xmlns:a16="http://schemas.microsoft.com/office/drawing/2014/main" id="{C6AC57FF-C2B0-1640-8A1D-81BB8909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246" y="2329086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18">
            <a:extLst>
              <a:ext uri="{FF2B5EF4-FFF2-40B4-BE49-F238E27FC236}">
                <a16:creationId xmlns:a16="http://schemas.microsoft.com/office/drawing/2014/main" id="{365A2CB7-6BBE-4849-96BC-BA840C0B5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312" y="2405286"/>
            <a:ext cx="0" cy="533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E747BB44-9E83-2042-BB3F-85FB1038A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055" y="271008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27">
            <a:extLst>
              <a:ext uri="{FF2B5EF4-FFF2-40B4-BE49-F238E27FC236}">
                <a16:creationId xmlns:a16="http://schemas.microsoft.com/office/drawing/2014/main" id="{0BA8386E-E2D0-2144-B8FE-5192D391B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936" y="2780928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Line 28">
            <a:extLst>
              <a:ext uri="{FF2B5EF4-FFF2-40B4-BE49-F238E27FC236}">
                <a16:creationId xmlns:a16="http://schemas.microsoft.com/office/drawing/2014/main" id="{A62FB266-B60F-E648-80AF-D60E0A53A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936" y="2780928"/>
            <a:ext cx="0" cy="34721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29">
            <a:extLst>
              <a:ext uri="{FF2B5EF4-FFF2-40B4-BE49-F238E27FC236}">
                <a16:creationId xmlns:a16="http://schemas.microsoft.com/office/drawing/2014/main" id="{AF96C194-8A87-1A48-B2B9-C7E4B80B2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936" y="3128143"/>
            <a:ext cx="5951240" cy="128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30">
            <a:extLst>
              <a:ext uri="{FF2B5EF4-FFF2-40B4-BE49-F238E27FC236}">
                <a16:creationId xmlns:a16="http://schemas.microsoft.com/office/drawing/2014/main" id="{C2381257-9AE2-4348-A572-5A9736393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7376" y="2708920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31">
            <a:extLst>
              <a:ext uri="{FF2B5EF4-FFF2-40B4-BE49-F238E27FC236}">
                <a16:creationId xmlns:a16="http://schemas.microsoft.com/office/drawing/2014/main" id="{1B281A19-172C-8B47-A33C-FB7F24F02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176" y="2708920"/>
            <a:ext cx="0" cy="45300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 Box 6">
            <a:extLst>
              <a:ext uri="{FF2B5EF4-FFF2-40B4-BE49-F238E27FC236}">
                <a16:creationId xmlns:a16="http://schemas.microsoft.com/office/drawing/2014/main" id="{52D53907-52BC-3D42-A59E-71C09B492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178" y="4130534"/>
            <a:ext cx="1151430" cy="4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12947" tIns="56473" rIns="112947" bIns="56473">
            <a:spAutoFit/>
          </a:bodyPr>
          <a:lstStyle/>
          <a:p>
            <a:pPr defTabSz="1128713"/>
            <a:r>
              <a:rPr lang="zh-CN" altLang="en-US" sz="2400" u="none" dirty="0"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非空表</a:t>
            </a:r>
          </a:p>
        </p:txBody>
      </p:sp>
      <p:sp>
        <p:nvSpPr>
          <p:cNvPr id="58" name="Rectangle 8">
            <a:extLst>
              <a:ext uri="{FF2B5EF4-FFF2-40B4-BE49-F238E27FC236}">
                <a16:creationId xmlns:a16="http://schemas.microsoft.com/office/drawing/2014/main" id="{082F162A-86B1-3945-A672-E622CDEE2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841" y="5101658"/>
            <a:ext cx="381000" cy="50423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9">
            <a:extLst>
              <a:ext uri="{FF2B5EF4-FFF2-40B4-BE49-F238E27FC236}">
                <a16:creationId xmlns:a16="http://schemas.microsoft.com/office/drawing/2014/main" id="{1EC80912-1C0A-1D48-AE38-CC3A9CE4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605" y="4056137"/>
            <a:ext cx="5334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7F570DAE-DCF8-D045-B573-EE0157E65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241" y="4056137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11">
            <a:extLst>
              <a:ext uri="{FF2B5EF4-FFF2-40B4-BE49-F238E27FC236}">
                <a16:creationId xmlns:a16="http://schemas.microsoft.com/office/drawing/2014/main" id="{DA0991A6-6996-9749-B944-248C5DBB2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041" y="4056137"/>
            <a:ext cx="381000" cy="50423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12">
            <a:extLst>
              <a:ext uri="{FF2B5EF4-FFF2-40B4-BE49-F238E27FC236}">
                <a16:creationId xmlns:a16="http://schemas.microsoft.com/office/drawing/2014/main" id="{4FC3F8BC-FA7D-CA4C-98A0-FB82A2852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241" y="4056137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Line 13">
            <a:extLst>
              <a:ext uri="{FF2B5EF4-FFF2-40B4-BE49-F238E27FC236}">
                <a16:creationId xmlns:a16="http://schemas.microsoft.com/office/drawing/2014/main" id="{E7AE5A81-24DE-434D-9D77-52FD8152D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0205" y="4309554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Line 14">
            <a:extLst>
              <a:ext uri="{FF2B5EF4-FFF2-40B4-BE49-F238E27FC236}">
                <a16:creationId xmlns:a16="http://schemas.microsoft.com/office/drawing/2014/main" id="{75FCD926-303C-184A-8507-3E7B2EA27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405" y="4309554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Line 15">
            <a:extLst>
              <a:ext uri="{FF2B5EF4-FFF2-40B4-BE49-F238E27FC236}">
                <a16:creationId xmlns:a16="http://schemas.microsoft.com/office/drawing/2014/main" id="{4F1C83F7-615F-F14C-9759-C81CBE71F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4605" y="4309554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16">
            <a:extLst>
              <a:ext uri="{FF2B5EF4-FFF2-40B4-BE49-F238E27FC236}">
                <a16:creationId xmlns:a16="http://schemas.microsoft.com/office/drawing/2014/main" id="{EABFB7EF-4814-5C4E-A5D5-FAA51A70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005" y="4056137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28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7" name="Text Box 17">
            <a:extLst>
              <a:ext uri="{FF2B5EF4-FFF2-40B4-BE49-F238E27FC236}">
                <a16:creationId xmlns:a16="http://schemas.microsoft.com/office/drawing/2014/main" id="{FFB950CF-C432-B940-AC4D-09A70DCA9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405" y="3984104"/>
            <a:ext cx="838200" cy="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18">
            <a:extLst>
              <a:ext uri="{FF2B5EF4-FFF2-40B4-BE49-F238E27FC236}">
                <a16:creationId xmlns:a16="http://schemas.microsoft.com/office/drawing/2014/main" id="{24C985F6-4DB6-A140-952D-F0880EB1E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841" y="3984104"/>
            <a:ext cx="558800" cy="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19">
            <a:extLst>
              <a:ext uri="{FF2B5EF4-FFF2-40B4-BE49-F238E27FC236}">
                <a16:creationId xmlns:a16="http://schemas.microsoft.com/office/drawing/2014/main" id="{024BBF4A-3FC3-2844-B549-F2C91BB2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041" y="4056137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Line 20">
            <a:extLst>
              <a:ext uri="{FF2B5EF4-FFF2-40B4-BE49-F238E27FC236}">
                <a16:creationId xmlns:a16="http://schemas.microsoft.com/office/drawing/2014/main" id="{3F4191C0-1EC5-5B48-9A0D-E0F00AEF4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6441" y="430955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Line 21">
            <a:extLst>
              <a:ext uri="{FF2B5EF4-FFF2-40B4-BE49-F238E27FC236}">
                <a16:creationId xmlns:a16="http://schemas.microsoft.com/office/drawing/2014/main" id="{14F45C93-18DC-3741-88C1-776934934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2041" y="4216239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 Box 22">
            <a:extLst>
              <a:ext uri="{FF2B5EF4-FFF2-40B4-BE49-F238E27FC236}">
                <a16:creationId xmlns:a16="http://schemas.microsoft.com/office/drawing/2014/main" id="{51BD815C-0496-C942-9FD9-1F40C85E7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984104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Line 23">
            <a:extLst>
              <a:ext uri="{FF2B5EF4-FFF2-40B4-BE49-F238E27FC236}">
                <a16:creationId xmlns:a16="http://schemas.microsoft.com/office/drawing/2014/main" id="{F85E9431-07B5-B14E-BE94-43FDE540B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9841" y="525403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 Box 24">
            <a:extLst>
              <a:ext uri="{FF2B5EF4-FFF2-40B4-BE49-F238E27FC236}">
                <a16:creationId xmlns:a16="http://schemas.microsoft.com/office/drawing/2014/main" id="{52E01CF1-34D3-8C44-B6B2-5A2F1123E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196" y="5034607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317D75F5-F74C-F94A-8CAD-828E99A0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841" y="5101658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24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6" name="Text Box 6">
            <a:extLst>
              <a:ext uri="{FF2B5EF4-FFF2-40B4-BE49-F238E27FC236}">
                <a16:creationId xmlns:a16="http://schemas.microsoft.com/office/drawing/2014/main" id="{B2749AD2-90DB-C342-BF10-215947D85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133" y="5100513"/>
            <a:ext cx="843653" cy="4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12947" tIns="56473" rIns="112947" bIns="56473">
            <a:spAutoFit/>
          </a:bodyPr>
          <a:lstStyle/>
          <a:p>
            <a:pPr defTabSz="1128713"/>
            <a:r>
              <a:rPr lang="zh-CN" altLang="en-US" sz="2400" u="none" dirty="0"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空表</a:t>
            </a:r>
          </a:p>
        </p:txBody>
      </p:sp>
      <p:sp>
        <p:nvSpPr>
          <p:cNvPr id="77" name="Line 27">
            <a:extLst>
              <a:ext uri="{FF2B5EF4-FFF2-40B4-BE49-F238E27FC236}">
                <a16:creationId xmlns:a16="http://schemas.microsoft.com/office/drawing/2014/main" id="{27F7BD8B-EF8D-7847-9406-4E05225A9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936" y="4372225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Line 28">
            <a:extLst>
              <a:ext uri="{FF2B5EF4-FFF2-40B4-BE49-F238E27FC236}">
                <a16:creationId xmlns:a16="http://schemas.microsoft.com/office/drawing/2014/main" id="{D551D1CC-98A9-984B-A985-F981F7DF2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936" y="4372225"/>
            <a:ext cx="0" cy="34721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Line 29">
            <a:extLst>
              <a:ext uri="{FF2B5EF4-FFF2-40B4-BE49-F238E27FC236}">
                <a16:creationId xmlns:a16="http://schemas.microsoft.com/office/drawing/2014/main" id="{7B0C151D-FDF3-1F4A-8154-C8F6F7FA8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935" y="4723544"/>
            <a:ext cx="4308451" cy="8721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Line 30">
            <a:extLst>
              <a:ext uri="{FF2B5EF4-FFF2-40B4-BE49-F238E27FC236}">
                <a16:creationId xmlns:a16="http://schemas.microsoft.com/office/drawing/2014/main" id="{03188459-2673-3540-B91B-B87D56BFE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587" y="4300217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Line 31">
            <a:extLst>
              <a:ext uri="{FF2B5EF4-FFF2-40B4-BE49-F238E27FC236}">
                <a16:creationId xmlns:a16="http://schemas.microsoft.com/office/drawing/2014/main" id="{2F63DBFE-710A-2946-920C-FA49A6A9C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387" y="4300217"/>
            <a:ext cx="0" cy="45300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Line 27">
            <a:extLst>
              <a:ext uri="{FF2B5EF4-FFF2-40B4-BE49-F238E27FC236}">
                <a16:creationId xmlns:a16="http://schemas.microsoft.com/office/drawing/2014/main" id="{8CB7A70E-DAB4-CE48-9A14-DE69E888F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1096" y="5424264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Line 28">
            <a:extLst>
              <a:ext uri="{FF2B5EF4-FFF2-40B4-BE49-F238E27FC236}">
                <a16:creationId xmlns:a16="http://schemas.microsoft.com/office/drawing/2014/main" id="{090DB6D4-9A05-894D-B9E1-04275368D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1096" y="5424264"/>
            <a:ext cx="0" cy="34721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Line 29">
            <a:extLst>
              <a:ext uri="{FF2B5EF4-FFF2-40B4-BE49-F238E27FC236}">
                <a16:creationId xmlns:a16="http://schemas.microsoft.com/office/drawing/2014/main" id="{21B1EF1A-DB63-0948-933E-1DFC04C73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1096" y="5771479"/>
            <a:ext cx="1156867" cy="128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Line 30">
            <a:extLst>
              <a:ext uri="{FF2B5EF4-FFF2-40B4-BE49-F238E27FC236}">
                <a16:creationId xmlns:a16="http://schemas.microsoft.com/office/drawing/2014/main" id="{97F53C09-FC7D-7E46-BB1A-832753BEB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164" y="5352256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Line 31">
            <a:extLst>
              <a:ext uri="{FF2B5EF4-FFF2-40B4-BE49-F238E27FC236}">
                <a16:creationId xmlns:a16="http://schemas.microsoft.com/office/drawing/2014/main" id="{F562D32E-E5B7-874F-94CF-AB4FD986A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964" y="5352256"/>
            <a:ext cx="0" cy="45300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3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 animBg="1"/>
      <p:bldP spid="70" grpId="0" animBg="1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6CB9-70D4-3743-9661-7924793D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循环链表的类定义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561E761-EB26-BF48-88A4-8DD62DEF5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167" y="1690689"/>
            <a:ext cx="7649666" cy="3191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class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CircList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class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CircLinkNode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friend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CircList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public: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构造函数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CircLinkNode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Type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CircLinkNode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*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next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);</a:t>
            </a:r>
            <a:endParaRPr lang="zh-CN" altLang="en-US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private: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Type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data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结点数据</a:t>
            </a:r>
          </a:p>
          <a:p>
            <a:pPr defTabSz="1128713"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CircLinkNode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链接指针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564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FBB7-DFCE-254A-A365-E45660E8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循环链表的类定义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254876-4DBB-9D41-9CD8-586CBE28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690689"/>
            <a:ext cx="576064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tx1"/>
              </a:buClr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CircList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</a:pP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private: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循环链表的表头指针、尾指针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tx1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CircLinkNode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*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</a:pP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CircList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const Type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CircList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CircList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~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CircList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const;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tx1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CircLinkNode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GetHead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const;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CircLinkNode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*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(Type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</a:pP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67003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302D-8416-3B45-A6C3-E4AD8F38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循环链表的搜索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136591E-30E6-4441-A932-E226FA8F7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50" y="1690689"/>
            <a:ext cx="6553100" cy="288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在链表中从头搜索其数据值为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的结点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CircLinkNode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	*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CircList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 ::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Search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Type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endParaRPr lang="zh-CN" altLang="en-US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CircLinkNode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&lt;Type&gt; *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while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</a:t>
            </a:r>
            <a:r>
              <a:rPr lang="en-US" altLang="zh-CN" sz="20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!= </a:t>
            </a:r>
            <a:r>
              <a:rPr lang="en-US" altLang="zh-CN" sz="2000" b="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&amp;&amp;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altLang="zh-CN" sz="2000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if (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==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first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return NULL;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else return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current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357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06F9-7E01-9B40-8F9F-E7B4C8F1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</a:t>
            </a:r>
            <a:r>
              <a:rPr lang="zh-CN" altLang="en-US" dirty="0">
                <a:solidFill>
                  <a:srgbClr val="C00000"/>
                </a:solidFill>
              </a:rPr>
              <a:t>可利用空间表</a:t>
            </a:r>
            <a:r>
              <a:rPr lang="zh-CN" altLang="en-US" dirty="0"/>
              <a:t>回收循环链表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C68A41B-7452-AB49-8EF1-65B8AEE50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948" y="1690689"/>
            <a:ext cx="5200104" cy="196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20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!= </a:t>
            </a:r>
            <a:r>
              <a:rPr lang="en-US" altLang="zh-CN" sz="20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altLang="zh-CN" sz="20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CircLinkNode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altLang="zh-CN" sz="20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second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en-US" altLang="zh-CN" sz="20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en-US" altLang="zh-CN" sz="20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20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0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second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NULL</a:t>
            </a:r>
            <a:r>
              <a:rPr lang="en-US" altLang="zh-CN" sz="20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6" name="Rectangle 6">
            <a:extLst>
              <a:ext uri="{FF2B5EF4-FFF2-40B4-BE49-F238E27FC236}">
                <a16:creationId xmlns:a16="http://schemas.microsoft.com/office/drawing/2014/main" id="{B3B2F1DD-C3A1-FA48-B485-14EE9BF93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32" y="4028504"/>
            <a:ext cx="6858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Line 7">
            <a:extLst>
              <a:ext uri="{FF2B5EF4-FFF2-40B4-BE49-F238E27FC236}">
                <a16:creationId xmlns:a16="http://schemas.microsoft.com/office/drawing/2014/main" id="{AECE25BD-C1A1-BB43-B6BD-FC188F91D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9632" y="402850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1E262037-7661-F849-8390-5EF9D5D54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32" y="5508017"/>
            <a:ext cx="6858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Line 10">
            <a:extLst>
              <a:ext uri="{FF2B5EF4-FFF2-40B4-BE49-F238E27FC236}">
                <a16:creationId xmlns:a16="http://schemas.microsoft.com/office/drawing/2014/main" id="{C601A7F7-0D27-8F49-B6CC-C1EAEBDFB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7632" y="5736617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Line 11">
            <a:extLst>
              <a:ext uri="{FF2B5EF4-FFF2-40B4-BE49-F238E27FC236}">
                <a16:creationId xmlns:a16="http://schemas.microsoft.com/office/drawing/2014/main" id="{8E222050-791D-044B-AFF5-A00A19936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9632" y="5508017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12">
            <a:extLst>
              <a:ext uri="{FF2B5EF4-FFF2-40B4-BE49-F238E27FC236}">
                <a16:creationId xmlns:a16="http://schemas.microsoft.com/office/drawing/2014/main" id="{1153F29D-E474-284B-8906-32D62E696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632" y="5508017"/>
            <a:ext cx="6858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Line 13">
            <a:extLst>
              <a:ext uri="{FF2B5EF4-FFF2-40B4-BE49-F238E27FC236}">
                <a16:creationId xmlns:a16="http://schemas.microsoft.com/office/drawing/2014/main" id="{F731A855-F2AD-494E-AC33-19665C659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2632" y="5508017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Line 14">
            <a:extLst>
              <a:ext uri="{FF2B5EF4-FFF2-40B4-BE49-F238E27FC236}">
                <a16:creationId xmlns:a16="http://schemas.microsoft.com/office/drawing/2014/main" id="{F02E1155-E66E-E447-85A4-E3C093E0E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5032" y="5736617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Line 15">
            <a:extLst>
              <a:ext uri="{FF2B5EF4-FFF2-40B4-BE49-F238E27FC236}">
                <a16:creationId xmlns:a16="http://schemas.microsoft.com/office/drawing/2014/main" id="{7827DE14-0FC2-7544-A858-CA079321D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8432" y="5736617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17">
            <a:extLst>
              <a:ext uri="{FF2B5EF4-FFF2-40B4-BE49-F238E27FC236}">
                <a16:creationId xmlns:a16="http://schemas.microsoft.com/office/drawing/2014/main" id="{46839B39-72EA-F549-9F28-21B6CA39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032" y="5508017"/>
            <a:ext cx="6858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Line 18">
            <a:extLst>
              <a:ext uri="{FF2B5EF4-FFF2-40B4-BE49-F238E27FC236}">
                <a16:creationId xmlns:a16="http://schemas.microsoft.com/office/drawing/2014/main" id="{7A5AB0D4-5FDD-A44E-A85B-077AD78F4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9032" y="5508017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19">
            <a:extLst>
              <a:ext uri="{FF2B5EF4-FFF2-40B4-BE49-F238E27FC236}">
                <a16:creationId xmlns:a16="http://schemas.microsoft.com/office/drawing/2014/main" id="{936A4DE6-114F-2E41-9B93-7C69BDEA1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832" y="5508017"/>
            <a:ext cx="6858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Line 20">
            <a:extLst>
              <a:ext uri="{FF2B5EF4-FFF2-40B4-BE49-F238E27FC236}">
                <a16:creationId xmlns:a16="http://schemas.microsoft.com/office/drawing/2014/main" id="{57B05E88-4D29-7046-80C3-F1F3143B8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9232" y="5736617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Line 21">
            <a:extLst>
              <a:ext uri="{FF2B5EF4-FFF2-40B4-BE49-F238E27FC236}">
                <a16:creationId xmlns:a16="http://schemas.microsoft.com/office/drawing/2014/main" id="{0F8A7561-7B8E-7E4E-9E08-5DDF90641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6832" y="5508017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22">
            <a:extLst>
              <a:ext uri="{FF2B5EF4-FFF2-40B4-BE49-F238E27FC236}">
                <a16:creationId xmlns:a16="http://schemas.microsoft.com/office/drawing/2014/main" id="{058D6B1C-2A9D-EA41-9A08-621A3043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832" y="5508017"/>
            <a:ext cx="6858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Line 23">
            <a:extLst>
              <a:ext uri="{FF2B5EF4-FFF2-40B4-BE49-F238E27FC236}">
                <a16:creationId xmlns:a16="http://schemas.microsoft.com/office/drawing/2014/main" id="{5FC92A7E-091F-3749-B597-DABE3AAD7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9832" y="5508017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Line 24">
            <a:extLst>
              <a:ext uri="{FF2B5EF4-FFF2-40B4-BE49-F238E27FC236}">
                <a16:creationId xmlns:a16="http://schemas.microsoft.com/office/drawing/2014/main" id="{3F1E1631-1CD0-4B45-9B2A-ED24AA317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2232" y="5736617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Line 25">
            <a:extLst>
              <a:ext uri="{FF2B5EF4-FFF2-40B4-BE49-F238E27FC236}">
                <a16:creationId xmlns:a16="http://schemas.microsoft.com/office/drawing/2014/main" id="{ACBA9FDE-D7DB-6241-8C76-4CE764456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5632" y="5736617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Line 26">
            <a:extLst>
              <a:ext uri="{FF2B5EF4-FFF2-40B4-BE49-F238E27FC236}">
                <a16:creationId xmlns:a16="http://schemas.microsoft.com/office/drawing/2014/main" id="{65B5DC85-CF7D-F94A-82CD-5FF7C7D80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2032" y="5736617"/>
            <a:ext cx="0" cy="4572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Line 27">
            <a:extLst>
              <a:ext uri="{FF2B5EF4-FFF2-40B4-BE49-F238E27FC236}">
                <a16:creationId xmlns:a16="http://schemas.microsoft.com/office/drawing/2014/main" id="{D8BCF91A-0E09-5245-9A36-C04D8B330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2032" y="6193817"/>
            <a:ext cx="33528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Line 28">
            <a:extLst>
              <a:ext uri="{FF2B5EF4-FFF2-40B4-BE49-F238E27FC236}">
                <a16:creationId xmlns:a16="http://schemas.microsoft.com/office/drawing/2014/main" id="{22B2DFB1-9208-4B48-B96E-55C17E3E01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4832" y="5812817"/>
            <a:ext cx="381000" cy="381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 Box 29">
            <a:extLst>
              <a:ext uri="{FF2B5EF4-FFF2-40B4-BE49-F238E27FC236}">
                <a16:creationId xmlns:a16="http://schemas.microsoft.com/office/drawing/2014/main" id="{B737722D-0236-7942-9DB3-25FE1A41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44" y="5419637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 Box 30">
            <a:extLst>
              <a:ext uri="{FF2B5EF4-FFF2-40B4-BE49-F238E27FC236}">
                <a16:creationId xmlns:a16="http://schemas.microsoft.com/office/drawing/2014/main" id="{A799FCA2-F329-5840-B7EF-BA1C4736D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2257" y="5355617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av</a:t>
            </a:r>
            <a:endParaRPr lang="en-US" altLang="zh-CN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Line 31">
            <a:extLst>
              <a:ext uri="{FF2B5EF4-FFF2-40B4-BE49-F238E27FC236}">
                <a16:creationId xmlns:a16="http://schemas.microsoft.com/office/drawing/2014/main" id="{2526284F-504D-134A-A501-84EF5B717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232" y="5660417"/>
            <a:ext cx="1524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Line 32">
            <a:extLst>
              <a:ext uri="{FF2B5EF4-FFF2-40B4-BE49-F238E27FC236}">
                <a16:creationId xmlns:a16="http://schemas.microsoft.com/office/drawing/2014/main" id="{165B7ED1-0B41-C748-8847-022DB99B6D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9632" y="5355617"/>
            <a:ext cx="0" cy="304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Line 33">
            <a:extLst>
              <a:ext uri="{FF2B5EF4-FFF2-40B4-BE49-F238E27FC236}">
                <a16:creationId xmlns:a16="http://schemas.microsoft.com/office/drawing/2014/main" id="{614C1DC0-33E9-C94A-A5E4-51A7B5478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6832" y="5355617"/>
            <a:ext cx="33528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Line 34">
            <a:extLst>
              <a:ext uri="{FF2B5EF4-FFF2-40B4-BE49-F238E27FC236}">
                <a16:creationId xmlns:a16="http://schemas.microsoft.com/office/drawing/2014/main" id="{318F2B2C-B53E-A746-AE0D-2E58B1687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6832" y="5584217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Line 35">
            <a:extLst>
              <a:ext uri="{FF2B5EF4-FFF2-40B4-BE49-F238E27FC236}">
                <a16:creationId xmlns:a16="http://schemas.microsoft.com/office/drawing/2014/main" id="{0E7DAA55-F6B6-EC4A-BA1D-7B24FD8A1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6832" y="5355617"/>
            <a:ext cx="0" cy="228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Line 40">
            <a:extLst>
              <a:ext uri="{FF2B5EF4-FFF2-40B4-BE49-F238E27FC236}">
                <a16:creationId xmlns:a16="http://schemas.microsoft.com/office/drawing/2014/main" id="{DAA542AC-A16F-5E45-89BD-8682D0951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2032" y="425710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Line 41">
            <a:extLst>
              <a:ext uri="{FF2B5EF4-FFF2-40B4-BE49-F238E27FC236}">
                <a16:creationId xmlns:a16="http://schemas.microsoft.com/office/drawing/2014/main" id="{526E2878-1C77-FF44-9E97-84DBC5881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7632" y="4257104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42">
            <a:extLst>
              <a:ext uri="{FF2B5EF4-FFF2-40B4-BE49-F238E27FC236}">
                <a16:creationId xmlns:a16="http://schemas.microsoft.com/office/drawing/2014/main" id="{B1B2E067-DC17-B24D-8520-A1C228240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5432" y="4028504"/>
            <a:ext cx="6858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Line 43">
            <a:extLst>
              <a:ext uri="{FF2B5EF4-FFF2-40B4-BE49-F238E27FC236}">
                <a16:creationId xmlns:a16="http://schemas.microsoft.com/office/drawing/2014/main" id="{04936305-A411-3F42-82EF-6697DBD76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6432" y="402850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Line 44">
            <a:extLst>
              <a:ext uri="{FF2B5EF4-FFF2-40B4-BE49-F238E27FC236}">
                <a16:creationId xmlns:a16="http://schemas.microsoft.com/office/drawing/2014/main" id="{06609E75-FEB5-424C-8112-9AF466039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832" y="425710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Line 45">
            <a:extLst>
              <a:ext uri="{FF2B5EF4-FFF2-40B4-BE49-F238E27FC236}">
                <a16:creationId xmlns:a16="http://schemas.microsoft.com/office/drawing/2014/main" id="{38F0F504-05E5-BD4D-94F3-933D27055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2232" y="4257104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Line 46">
            <a:extLst>
              <a:ext uri="{FF2B5EF4-FFF2-40B4-BE49-F238E27FC236}">
                <a16:creationId xmlns:a16="http://schemas.microsoft.com/office/drawing/2014/main" id="{3E958708-392D-394D-912A-FF7263020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7032" y="4257104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47">
            <a:extLst>
              <a:ext uri="{FF2B5EF4-FFF2-40B4-BE49-F238E27FC236}">
                <a16:creationId xmlns:a16="http://schemas.microsoft.com/office/drawing/2014/main" id="{32C78A06-9FF0-C240-A819-9D55ABB9B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832" y="4028504"/>
            <a:ext cx="6858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Line 48">
            <a:extLst>
              <a:ext uri="{FF2B5EF4-FFF2-40B4-BE49-F238E27FC236}">
                <a16:creationId xmlns:a16="http://schemas.microsoft.com/office/drawing/2014/main" id="{8CBEE00F-43B0-4B4F-BBE5-0FAB35918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2832" y="402850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ectangle 49">
            <a:extLst>
              <a:ext uri="{FF2B5EF4-FFF2-40B4-BE49-F238E27FC236}">
                <a16:creationId xmlns:a16="http://schemas.microsoft.com/office/drawing/2014/main" id="{E7A04EC3-B62C-CA4F-B895-BFF86C700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832" y="4028504"/>
            <a:ext cx="6858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Line 50">
            <a:extLst>
              <a:ext uri="{FF2B5EF4-FFF2-40B4-BE49-F238E27FC236}">
                <a16:creationId xmlns:a16="http://schemas.microsoft.com/office/drawing/2014/main" id="{E99824CA-1E9A-B342-9D3D-46EF7FE1C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9232" y="425710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Line 51">
            <a:extLst>
              <a:ext uri="{FF2B5EF4-FFF2-40B4-BE49-F238E27FC236}">
                <a16:creationId xmlns:a16="http://schemas.microsoft.com/office/drawing/2014/main" id="{1FD9ACBC-641A-7E4D-8B4D-9AFB89C53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6832" y="402850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ectangle 52">
            <a:extLst>
              <a:ext uri="{FF2B5EF4-FFF2-40B4-BE49-F238E27FC236}">
                <a16:creationId xmlns:a16="http://schemas.microsoft.com/office/drawing/2014/main" id="{F52E2161-B41F-214A-A726-99A351D1D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832" y="4028504"/>
            <a:ext cx="6858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Line 53">
            <a:extLst>
              <a:ext uri="{FF2B5EF4-FFF2-40B4-BE49-F238E27FC236}">
                <a16:creationId xmlns:a16="http://schemas.microsoft.com/office/drawing/2014/main" id="{CD43AE64-A0FF-B04D-AD02-F22808287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9832" y="402850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Line 54">
            <a:extLst>
              <a:ext uri="{FF2B5EF4-FFF2-40B4-BE49-F238E27FC236}">
                <a16:creationId xmlns:a16="http://schemas.microsoft.com/office/drawing/2014/main" id="{5D1C01D8-5977-0345-A223-ABFE71639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2232" y="425710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Line 55">
            <a:extLst>
              <a:ext uri="{FF2B5EF4-FFF2-40B4-BE49-F238E27FC236}">
                <a16:creationId xmlns:a16="http://schemas.microsoft.com/office/drawing/2014/main" id="{711D610D-3E99-0D45-9389-6537C6B3E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5632" y="4257104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 Box 56">
            <a:extLst>
              <a:ext uri="{FF2B5EF4-FFF2-40B4-BE49-F238E27FC236}">
                <a16:creationId xmlns:a16="http://schemas.microsoft.com/office/drawing/2014/main" id="{BCA0C57D-AFE7-1946-9974-2EB2318D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5" y="3994595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 Box 57">
            <a:extLst>
              <a:ext uri="{FF2B5EF4-FFF2-40B4-BE49-F238E27FC236}">
                <a16:creationId xmlns:a16="http://schemas.microsoft.com/office/drawing/2014/main" id="{F74B6EA0-F538-B741-AAB1-2C347FACD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2410" y="402403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av</a:t>
            </a:r>
            <a:endParaRPr lang="en-US" altLang="zh-CN" sz="28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Line 58">
            <a:extLst>
              <a:ext uri="{FF2B5EF4-FFF2-40B4-BE49-F238E27FC236}">
                <a16:creationId xmlns:a16="http://schemas.microsoft.com/office/drawing/2014/main" id="{FEE1EC45-45DF-8B48-8202-040E6C61B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232" y="4257104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Line 59">
            <a:extLst>
              <a:ext uri="{FF2B5EF4-FFF2-40B4-BE49-F238E27FC236}">
                <a16:creationId xmlns:a16="http://schemas.microsoft.com/office/drawing/2014/main" id="{ADB931F8-13C9-564B-B1F5-D654F2CF47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5232" y="3799904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Line 60">
            <a:extLst>
              <a:ext uri="{FF2B5EF4-FFF2-40B4-BE49-F238E27FC236}">
                <a16:creationId xmlns:a16="http://schemas.microsoft.com/office/drawing/2014/main" id="{DA22F3F4-710A-E143-9D45-31DEC04CB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832" y="4104704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Line 61">
            <a:extLst>
              <a:ext uri="{FF2B5EF4-FFF2-40B4-BE49-F238E27FC236}">
                <a16:creationId xmlns:a16="http://schemas.microsoft.com/office/drawing/2014/main" id="{DB0C666B-41B2-854F-923C-3472845152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3832" y="3799904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Line 62">
            <a:extLst>
              <a:ext uri="{FF2B5EF4-FFF2-40B4-BE49-F238E27FC236}">
                <a16:creationId xmlns:a16="http://schemas.microsoft.com/office/drawing/2014/main" id="{1A810A56-2580-9F49-BD75-3ADCC91C8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832" y="3799904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 Box 63">
            <a:extLst>
              <a:ext uri="{FF2B5EF4-FFF2-40B4-BE49-F238E27FC236}">
                <a16:creationId xmlns:a16="http://schemas.microsoft.com/office/drawing/2014/main" id="{3F0497DA-394C-F749-80BE-AD52F21EC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215" y="3501008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回收前</a:t>
            </a:r>
            <a:endParaRPr lang="zh-CN" altLang="en-US" sz="2800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itchFamily="18" charset="0"/>
            </a:endParaRPr>
          </a:p>
        </p:txBody>
      </p:sp>
      <p:sp>
        <p:nvSpPr>
          <p:cNvPr id="124" name="Text Box 64">
            <a:extLst>
              <a:ext uri="{FF2B5EF4-FFF2-40B4-BE49-F238E27FC236}">
                <a16:creationId xmlns:a16="http://schemas.microsoft.com/office/drawing/2014/main" id="{A2533C3A-9D5F-044E-BDE6-B8687C70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215" y="4956261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回收后</a:t>
            </a:r>
          </a:p>
        </p:txBody>
      </p:sp>
      <p:sp>
        <p:nvSpPr>
          <p:cNvPr id="126" name="Text Box 66">
            <a:extLst>
              <a:ext uri="{FF2B5EF4-FFF2-40B4-BE49-F238E27FC236}">
                <a16:creationId xmlns:a16="http://schemas.microsoft.com/office/drawing/2014/main" id="{BF033C28-69F0-8A4A-871B-8E3E4287B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099" y="4581128"/>
            <a:ext cx="1074333" cy="46166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second</a:t>
            </a:r>
            <a:endParaRPr lang="en-US" altLang="zh-CN" sz="2800" b="1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Line 58">
            <a:extLst>
              <a:ext uri="{FF2B5EF4-FFF2-40B4-BE49-F238E27FC236}">
                <a16:creationId xmlns:a16="http://schemas.microsoft.com/office/drawing/2014/main" id="{0538565D-41E2-024C-B5AC-50C7A02F0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8989" y="5720569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Line 59">
            <a:extLst>
              <a:ext uri="{FF2B5EF4-FFF2-40B4-BE49-F238E27FC236}">
                <a16:creationId xmlns:a16="http://schemas.microsoft.com/office/drawing/2014/main" id="{5AD5277D-8404-5C4B-A758-68FBCCD406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4048" y="5263369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Line 60">
            <a:extLst>
              <a:ext uri="{FF2B5EF4-FFF2-40B4-BE49-F238E27FC236}">
                <a16:creationId xmlns:a16="http://schemas.microsoft.com/office/drawing/2014/main" id="{C739B00C-91EF-1140-A142-2FECC6409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0640" y="5568169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Line 61">
            <a:extLst>
              <a:ext uri="{FF2B5EF4-FFF2-40B4-BE49-F238E27FC236}">
                <a16:creationId xmlns:a16="http://schemas.microsoft.com/office/drawing/2014/main" id="{50ABFF73-ECE4-9549-A31A-9BCC8783B5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0640" y="5263369"/>
            <a:ext cx="365340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Line 62">
            <a:extLst>
              <a:ext uri="{FF2B5EF4-FFF2-40B4-BE49-F238E27FC236}">
                <a16:creationId xmlns:a16="http://schemas.microsoft.com/office/drawing/2014/main" id="{F5825AC0-5118-1E48-91B4-D8F324359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0640" y="5263369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Line 46">
            <a:extLst>
              <a:ext uri="{FF2B5EF4-FFF2-40B4-BE49-F238E27FC236}">
                <a16:creationId xmlns:a16="http://schemas.microsoft.com/office/drawing/2014/main" id="{8CA9EF89-6FA2-2A4F-98F2-DAC2BCF30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3232" y="5720569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Line 14">
            <a:extLst>
              <a:ext uri="{FF2B5EF4-FFF2-40B4-BE49-F238E27FC236}">
                <a16:creationId xmlns:a16="http://schemas.microsoft.com/office/drawing/2014/main" id="{414D0AEF-CC2F-7B4D-9930-1DB61FE38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824" y="5016786"/>
            <a:ext cx="0" cy="49123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Line 40">
            <a:extLst>
              <a:ext uri="{FF2B5EF4-FFF2-40B4-BE49-F238E27FC236}">
                <a16:creationId xmlns:a16="http://schemas.microsoft.com/office/drawing/2014/main" id="{4849B0D3-3A6F-C34A-AC74-8A6D4B78A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8232" y="575985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3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89" grpId="1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124" grpId="0"/>
      <p:bldP spid="126" grpId="0"/>
      <p:bldP spid="126" grpId="1"/>
      <p:bldP spid="127" grpId="0" animBg="1"/>
      <p:bldP spid="127" grpId="1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3" grpId="1" animBg="1"/>
      <p:bldP spid="134" grpId="0" animBg="1"/>
      <p:bldP spid="134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D3F8-E693-6848-BDDD-D7FEEF1B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</a:t>
            </a:r>
            <a:r>
              <a:rPr lang="zh-CN" altLang="en-US" dirty="0">
                <a:solidFill>
                  <a:srgbClr val="C00000"/>
                </a:solidFill>
              </a:rPr>
              <a:t>可利用空间表</a:t>
            </a:r>
            <a:r>
              <a:rPr lang="zh-CN" altLang="en-US" dirty="0"/>
              <a:t>分配结点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C3DE725-F9B0-4449-85BD-7A200602C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718" y="1690689"/>
            <a:ext cx="5076564" cy="118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 defTabSz="1128713">
              <a:lnSpc>
                <a:spcPct val="105000"/>
              </a:lnSpc>
            </a:pPr>
            <a:r>
              <a:rPr lang="en-US" altLang="zh-CN" sz="2000" b="1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2000" b="0" u="none" dirty="0" err="1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en-US" altLang="zh-CN" sz="2000" b="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== </a:t>
            </a:r>
            <a:r>
              <a:rPr lang="en-US" altLang="zh-CN" sz="2000" b="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defTabSz="1128713">
              <a:lnSpc>
                <a:spcPct val="105000"/>
              </a:lnSpc>
            </a:pPr>
            <a:r>
              <a:rPr lang="en-US" altLang="zh-CN" sz="200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0" b="0" u="none" dirty="0" err="1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000" b="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00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CircLinkNode</a:t>
            </a:r>
            <a:r>
              <a:rPr lang="en-US" altLang="zh-CN" sz="200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&lt;Type&gt;( );</a:t>
            </a:r>
            <a:endParaRPr lang="en-US" altLang="zh-CN" sz="2000" u="none" dirty="0">
              <a:solidFill>
                <a:srgbClr val="CC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defTabSz="1128713">
              <a:lnSpc>
                <a:spcPct val="105000"/>
              </a:lnSpc>
            </a:pPr>
            <a:r>
              <a:rPr lang="en-US" altLang="zh-CN" sz="2000" b="1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else {</a:t>
            </a:r>
            <a:r>
              <a:rPr lang="en-US" altLang="zh-CN" sz="200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000" b="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en-US" altLang="zh-CN" sz="2000" b="1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en-US" altLang="zh-CN" sz="2000" b="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en-US" altLang="zh-CN" sz="2000" u="none" dirty="0">
                <a:solidFill>
                  <a:srgbClr val="CC000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000" u="none" dirty="0">
              <a:solidFill>
                <a:srgbClr val="CC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F033D02-5D95-B84B-BD34-53D44AE27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116" y="3435504"/>
            <a:ext cx="838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0ADC8708-5861-CF4C-B05A-8E5528AC6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916" y="366410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71CDDDD9-0E4B-4843-9B15-256EB1A0B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8716" y="366410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Box 9">
            <a:extLst>
              <a:ext uri="{FF2B5EF4-FFF2-40B4-BE49-F238E27FC236}">
                <a16:creationId xmlns:a16="http://schemas.microsoft.com/office/drawing/2014/main" id="{95CB401F-FF0C-EE4C-9181-8DEB77B46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325" y="3426430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av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10">
            <a:extLst>
              <a:ext uri="{FF2B5EF4-FFF2-40B4-BE49-F238E27FC236}">
                <a16:creationId xmlns:a16="http://schemas.microsoft.com/office/drawing/2014/main" id="{199296B9-8FC8-904A-942B-F84E215EC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516" y="343550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E6DB847C-3D7A-694A-802D-8152E6F13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716" y="3435504"/>
            <a:ext cx="838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29889722-E85A-1446-A3C7-D9DE5B09A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7116" y="343550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ED326661-98F7-574D-B289-F4D3A9568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516" y="366410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60BCFCC1-77EB-9A49-9C6D-DB9B278E0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5316" y="3664104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58CA0A68-8EA0-1744-B755-98EEBF20B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668" y="4746848"/>
            <a:ext cx="838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B02CF47A-0B80-114C-96A7-2BFA58D888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2143" y="4746848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B8FC4B7D-077D-FA4D-8F1B-9C3FAB2CB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636" y="4746848"/>
            <a:ext cx="8382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19">
            <a:extLst>
              <a:ext uri="{FF2B5EF4-FFF2-40B4-BE49-F238E27FC236}">
                <a16:creationId xmlns:a16="http://schemas.microsoft.com/office/drawing/2014/main" id="{5BAF1AB4-DC37-1744-A105-985462DAD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197" y="4218141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endParaRPr lang="en-US" altLang="zh-CN" sz="28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20">
            <a:extLst>
              <a:ext uri="{FF2B5EF4-FFF2-40B4-BE49-F238E27FC236}">
                <a16:creationId xmlns:a16="http://schemas.microsoft.com/office/drawing/2014/main" id="{5CDAECE8-7D1F-0248-9062-5735B5CFC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2716" y="4975448"/>
            <a:ext cx="7620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 sz="2800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21">
            <a:extLst>
              <a:ext uri="{FF2B5EF4-FFF2-40B4-BE49-F238E27FC236}">
                <a16:creationId xmlns:a16="http://schemas.microsoft.com/office/drawing/2014/main" id="{CED23A4E-9FCE-2C41-83F9-7E65F93EFC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2716" y="4670648"/>
            <a:ext cx="0" cy="3048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Box 22">
            <a:extLst>
              <a:ext uri="{FF2B5EF4-FFF2-40B4-BE49-F238E27FC236}">
                <a16:creationId xmlns:a16="http://schemas.microsoft.com/office/drawing/2014/main" id="{CB12F36A-13BF-4B47-BD20-B368B571E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973215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av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Line 23">
            <a:extLst>
              <a:ext uri="{FF2B5EF4-FFF2-40B4-BE49-F238E27FC236}">
                <a16:creationId xmlns:a16="http://schemas.microsoft.com/office/drawing/2014/main" id="{AE632E73-5FD4-3648-960F-29AC9439E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0100" y="5280248"/>
            <a:ext cx="6096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24">
            <a:extLst>
              <a:ext uri="{FF2B5EF4-FFF2-40B4-BE49-F238E27FC236}">
                <a16:creationId xmlns:a16="http://schemas.microsoft.com/office/drawing/2014/main" id="{DEA75B02-D411-7A48-950B-A5C532240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6961" y="5280248"/>
            <a:ext cx="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25">
            <a:extLst>
              <a:ext uri="{FF2B5EF4-FFF2-40B4-BE49-F238E27FC236}">
                <a16:creationId xmlns:a16="http://schemas.microsoft.com/office/drawing/2014/main" id="{D20F57AD-0A47-E143-8F64-AFED5CB22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0836" y="5085184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26">
            <a:extLst>
              <a:ext uri="{FF2B5EF4-FFF2-40B4-BE49-F238E27FC236}">
                <a16:creationId xmlns:a16="http://schemas.microsoft.com/office/drawing/2014/main" id="{A251384B-DE26-E649-8A88-CFD91A234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0836" y="5085184"/>
            <a:ext cx="0" cy="576064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Line 27">
            <a:extLst>
              <a:ext uri="{FF2B5EF4-FFF2-40B4-BE49-F238E27FC236}">
                <a16:creationId xmlns:a16="http://schemas.microsoft.com/office/drawing/2014/main" id="{716B11A2-0D92-8F42-AB37-50E957467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6961" y="5661248"/>
            <a:ext cx="17938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28">
            <a:extLst>
              <a:ext uri="{FF2B5EF4-FFF2-40B4-BE49-F238E27FC236}">
                <a16:creationId xmlns:a16="http://schemas.microsoft.com/office/drawing/2014/main" id="{A6699421-70E3-764C-8DC6-4BAE765AB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036" y="4746848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29">
            <a:extLst>
              <a:ext uri="{FF2B5EF4-FFF2-40B4-BE49-F238E27FC236}">
                <a16:creationId xmlns:a16="http://schemas.microsoft.com/office/drawing/2014/main" id="{D0954E99-A74C-9940-B065-F474F27F0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1436" y="497544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30">
            <a:extLst>
              <a:ext uri="{FF2B5EF4-FFF2-40B4-BE49-F238E27FC236}">
                <a16:creationId xmlns:a16="http://schemas.microsoft.com/office/drawing/2014/main" id="{6AF6739F-DBA0-2B4B-A259-0B40E174F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7308" y="497544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 Box 31">
            <a:extLst>
              <a:ext uri="{FF2B5EF4-FFF2-40B4-BE49-F238E27FC236}">
                <a16:creationId xmlns:a16="http://schemas.microsoft.com/office/drawing/2014/main" id="{1BB3FB8B-A4F8-7040-90E6-626BF8324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990" y="3248605"/>
            <a:ext cx="19205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分配前的可利用空间表</a:t>
            </a:r>
          </a:p>
        </p:txBody>
      </p:sp>
      <p:sp>
        <p:nvSpPr>
          <p:cNvPr id="58" name="Text Box 32">
            <a:extLst>
              <a:ext uri="{FF2B5EF4-FFF2-40B4-BE49-F238E27FC236}">
                <a16:creationId xmlns:a16="http://schemas.microsoft.com/office/drawing/2014/main" id="{979993C4-6A97-5C40-83A7-BA497D6E0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148" y="4359339"/>
            <a:ext cx="19442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分配后的可利用空间表和新结点</a:t>
            </a:r>
          </a:p>
        </p:txBody>
      </p:sp>
      <p:sp>
        <p:nvSpPr>
          <p:cNvPr id="59" name="Line 7">
            <a:extLst>
              <a:ext uri="{FF2B5EF4-FFF2-40B4-BE49-F238E27FC236}">
                <a16:creationId xmlns:a16="http://schemas.microsoft.com/office/drawing/2014/main" id="{300AFED4-E2CC-794F-93ED-EFEB2787A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836" y="497321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89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5268-5C1A-7843-BF7F-0C9912F3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带尾指针的循环链表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DAF1-604B-EB41-A1EB-6C8AA703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47989"/>
            <a:ext cx="7886700" cy="26289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若插入与删除仅在链表两端，可用带尾指针的循环链表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在表尾插入，时间复杂性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在表尾删除，时间复杂性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在表头插入，相当于在表尾插入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在表头删除，时间复杂性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54B1F958-9F8D-AC42-8C42-793F5F909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717" y="2597484"/>
            <a:ext cx="5334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37549F30-9DBA-E54D-8015-08DBED7CF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353" y="2597484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79491E28-F5DF-834F-B604-D7C16FAEB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153" y="2597484"/>
            <a:ext cx="381000" cy="50423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7A3D89B8-1673-B04E-816A-ED987ADF8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353" y="2597484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F3937CCB-07DB-E34E-BDE2-E299120B6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8317" y="2850901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14">
            <a:extLst>
              <a:ext uri="{FF2B5EF4-FFF2-40B4-BE49-F238E27FC236}">
                <a16:creationId xmlns:a16="http://schemas.microsoft.com/office/drawing/2014/main" id="{DE272893-F19D-E04B-9800-D6761C313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5517" y="2850901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15">
            <a:extLst>
              <a:ext uri="{FF2B5EF4-FFF2-40B4-BE49-F238E27FC236}">
                <a16:creationId xmlns:a16="http://schemas.microsoft.com/office/drawing/2014/main" id="{89AD9C5B-408F-954A-AAE3-B6B25BF4A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717" y="2850901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BF75C592-FC61-3E4A-ABCF-9D992D582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117" y="2597484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28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0B920AFB-2FBC-4C40-B72D-99F8594C2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517" y="2525451"/>
            <a:ext cx="838200" cy="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 Box 18">
            <a:extLst>
              <a:ext uri="{FF2B5EF4-FFF2-40B4-BE49-F238E27FC236}">
                <a16:creationId xmlns:a16="http://schemas.microsoft.com/office/drawing/2014/main" id="{1B1A9AA4-2C1D-6D4F-894F-3BF63591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953" y="2525451"/>
            <a:ext cx="558800" cy="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78499235-0700-6F42-A006-7461FD2B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153" y="2597484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20">
            <a:extLst>
              <a:ext uri="{FF2B5EF4-FFF2-40B4-BE49-F238E27FC236}">
                <a16:creationId xmlns:a16="http://schemas.microsoft.com/office/drawing/2014/main" id="{835263E0-D385-B741-B2B1-A3A74DC34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4553" y="2850901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21">
            <a:extLst>
              <a:ext uri="{FF2B5EF4-FFF2-40B4-BE49-F238E27FC236}">
                <a16:creationId xmlns:a16="http://schemas.microsoft.com/office/drawing/2014/main" id="{8CD44B56-EBBD-AD4E-95E5-3C129D387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0153" y="2757586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0EAC6B64-1463-064D-8F2A-8952BF80D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2525451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27">
            <a:extLst>
              <a:ext uri="{FF2B5EF4-FFF2-40B4-BE49-F238E27FC236}">
                <a16:creationId xmlns:a16="http://schemas.microsoft.com/office/drawing/2014/main" id="{BE8717CD-45B4-D041-93B1-B7A0B7D85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9048" y="2913572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28">
            <a:extLst>
              <a:ext uri="{FF2B5EF4-FFF2-40B4-BE49-F238E27FC236}">
                <a16:creationId xmlns:a16="http://schemas.microsoft.com/office/drawing/2014/main" id="{AEF94B8C-0E96-F744-8D27-61625FDF4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9048" y="2913572"/>
            <a:ext cx="0" cy="3472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29">
            <a:extLst>
              <a:ext uri="{FF2B5EF4-FFF2-40B4-BE49-F238E27FC236}">
                <a16:creationId xmlns:a16="http://schemas.microsoft.com/office/drawing/2014/main" id="{56AEF04B-B078-BD40-9C3B-BE732A4A3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9047" y="3264891"/>
            <a:ext cx="4308451" cy="87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30">
            <a:extLst>
              <a:ext uri="{FF2B5EF4-FFF2-40B4-BE49-F238E27FC236}">
                <a16:creationId xmlns:a16="http://schemas.microsoft.com/office/drawing/2014/main" id="{BCD9D8D2-B668-8A47-B421-0F5D67057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2699" y="2841564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31">
            <a:extLst>
              <a:ext uri="{FF2B5EF4-FFF2-40B4-BE49-F238E27FC236}">
                <a16:creationId xmlns:a16="http://schemas.microsoft.com/office/drawing/2014/main" id="{626E2BF7-8F81-0D49-9FBE-A2B36EE8B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7499" y="2841564"/>
            <a:ext cx="0" cy="4530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66">
            <a:extLst>
              <a:ext uri="{FF2B5EF4-FFF2-40B4-BE49-F238E27FC236}">
                <a16:creationId xmlns:a16="http://schemas.microsoft.com/office/drawing/2014/main" id="{0A1EAD35-6478-CF4A-8977-86F5D748A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774" y="1628800"/>
            <a:ext cx="646331" cy="46166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endParaRPr lang="en-US" altLang="zh-CN" sz="2800" b="1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14">
            <a:extLst>
              <a:ext uri="{FF2B5EF4-FFF2-40B4-BE49-F238E27FC236}">
                <a16:creationId xmlns:a16="http://schemas.microsoft.com/office/drawing/2014/main" id="{74EB9EBB-2F68-E846-801D-73DD991F5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498" y="2064458"/>
            <a:ext cx="0" cy="49123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4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ABB9-2DC6-CE47-BEFE-5744B8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(Singly Linked List)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4CBB-B6AF-F04C-B4B6-B1648777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每个元素是一个结点，由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单链表的线性结构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单链表的长度可以方便地进行扩充，结点的逻辑顺序与物理顺序可以不一致，即可以不连续存储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01FF1FE-F2AA-C341-9683-029A7A2F3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130" y="2365054"/>
            <a:ext cx="2293937" cy="51845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DA660E7E-6512-D44D-B247-954C6D719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135" y="2348880"/>
            <a:ext cx="22939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zh-CN" altLang="en-US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link</a:t>
            </a:r>
            <a:endParaRPr lang="en-US" altLang="zh-CN" sz="28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04C0F329-7336-8A42-B9C5-A8F024BBC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6067" y="2365055"/>
            <a:ext cx="0" cy="518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FE6F1107-191D-354F-8779-0468534B7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055" y="3610258"/>
            <a:ext cx="838200" cy="5333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527674A5-524F-AC46-89B0-A8B6D4CA5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455" y="3610258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8027CB4C-D3F5-D841-99FA-6125CF12B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9855" y="3915057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84C2C47E-ACD1-4C46-A750-4771C617D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055" y="3610258"/>
            <a:ext cx="838200" cy="5333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48A6AC51-779F-1C4E-837E-0276FBD9C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455" y="3610258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7214C780-AE5D-CD4C-B737-171B87C4C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855" y="3915057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24068F2D-4229-234A-973B-F1B0DA0A8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055" y="3610258"/>
            <a:ext cx="838200" cy="5333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DEE71234-A5D4-C147-AFC9-EE9013070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455" y="3610258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id="{334A8F8B-917E-A74D-AC6F-00F2502BE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5855" y="3915057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22">
            <a:extLst>
              <a:ext uri="{FF2B5EF4-FFF2-40B4-BE49-F238E27FC236}">
                <a16:creationId xmlns:a16="http://schemas.microsoft.com/office/drawing/2014/main" id="{9B3F6734-8BB9-A449-867C-1970BB67E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8855" y="3915057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6A55DFE4-EC92-7645-B6F4-59774E7E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255" y="3610258"/>
            <a:ext cx="838200" cy="5333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26">
            <a:extLst>
              <a:ext uri="{FF2B5EF4-FFF2-40B4-BE49-F238E27FC236}">
                <a16:creationId xmlns:a16="http://schemas.microsoft.com/office/drawing/2014/main" id="{ACC99CAF-A9F4-BB4E-B69D-90E59E76C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055" y="3534058"/>
            <a:ext cx="525463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Box 27">
            <a:extLst>
              <a:ext uri="{FF2B5EF4-FFF2-40B4-BE49-F238E27FC236}">
                <a16:creationId xmlns:a16="http://schemas.microsoft.com/office/drawing/2014/main" id="{C6571D15-9A39-1444-9D9D-57872CB6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755" y="3534058"/>
            <a:ext cx="525463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 Box 28">
            <a:extLst>
              <a:ext uri="{FF2B5EF4-FFF2-40B4-BE49-F238E27FC236}">
                <a16:creationId xmlns:a16="http://schemas.microsoft.com/office/drawing/2014/main" id="{82955DBC-11BB-3643-A19B-9AC91CD31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755" y="3534058"/>
            <a:ext cx="525463" cy="5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 Box 29">
            <a:extLst>
              <a:ext uri="{FF2B5EF4-FFF2-40B4-BE49-F238E27FC236}">
                <a16:creationId xmlns:a16="http://schemas.microsoft.com/office/drawing/2014/main" id="{E39853D1-C0F7-C747-9E92-0FE25B40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157" y="3481844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30">
            <a:extLst>
              <a:ext uri="{FF2B5EF4-FFF2-40B4-BE49-F238E27FC236}">
                <a16:creationId xmlns:a16="http://schemas.microsoft.com/office/drawing/2014/main" id="{485591B9-F846-1A41-BDC1-B15ECC12E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255" y="3534058"/>
            <a:ext cx="5421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 Box 31">
            <a:extLst>
              <a:ext uri="{FF2B5EF4-FFF2-40B4-BE49-F238E27FC236}">
                <a16:creationId xmlns:a16="http://schemas.microsoft.com/office/drawing/2014/main" id="{9FC82B45-7B4C-C545-B938-B51DAB6BD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472" y="3669143"/>
            <a:ext cx="405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lang="en-US" altLang="zh-CN" sz="24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 Box 32">
            <a:extLst>
              <a:ext uri="{FF2B5EF4-FFF2-40B4-BE49-F238E27FC236}">
                <a16:creationId xmlns:a16="http://schemas.microsoft.com/office/drawing/2014/main" id="{CA956430-1FEB-5043-9A71-D122D342B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625860"/>
            <a:ext cx="8226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18">
            <a:extLst>
              <a:ext uri="{FF2B5EF4-FFF2-40B4-BE49-F238E27FC236}">
                <a16:creationId xmlns:a16="http://schemas.microsoft.com/office/drawing/2014/main" id="{C0873707-F0BE-594B-A579-DF8ACFCD1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312" y="3610258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22">
            <a:extLst>
              <a:ext uri="{FF2B5EF4-FFF2-40B4-BE49-F238E27FC236}">
                <a16:creationId xmlns:a16="http://schemas.microsoft.com/office/drawing/2014/main" id="{F3CA947E-2519-E447-B97A-D68A1833F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055" y="3915057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3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907E-28E7-FE4A-ACE8-C589B0CD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用循环链表求解约瑟夫问题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5ED5-7B7D-F04F-9871-DF9C5E85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约瑟夫问题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个人围成一个圈。首先，从第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个人开始，从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顺时针报数，报到第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个人，令其出列。然后，再从下一个人开始，从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顺时针报数，报到第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个人，令其出列。如此下去，直到圈中只剩一人为止，此人即为胜者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649045-FE51-8940-963E-BB6AF655E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669" y="5013895"/>
            <a:ext cx="41767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2"/>
              </a:buClr>
            </a:pP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 = 8, m = 3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927FAD6-A23D-1E42-B047-93AF30DF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13" y="3501008"/>
            <a:ext cx="792162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357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EAE6-4BE8-804D-852E-3D573986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约瑟夫问题的解法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EE1140E-D857-0D43-AD41-A3A6F58C0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38" y="1690689"/>
            <a:ext cx="8121724" cy="349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void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Josephus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CircList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 &amp;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CircLinkNode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*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js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GetHead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), *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pre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NULL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for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(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++ 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次</a:t>
            </a:r>
            <a:endParaRPr lang="zh-CN" altLang="en-US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for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(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++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找到第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个结点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pre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&lt;&lt;“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出列的人是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”&lt;&lt;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altLang="zh-CN" sz="20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defTabSz="1128713"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604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418B-07A4-514B-8510-D0A95B08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A48C-E870-0A4C-B048-121FE78F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非空的循环单链表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的链尾结点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由指针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所指向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满足什么条件？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p-&gt;link = first;</a:t>
            </a:r>
          </a:p>
          <a:p>
            <a:pPr lvl="1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是指向非空的带表头结点的循环链表的链尾结点的指针，若想删除链表的第一个节点，应执行什么操作？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del = rear-&gt;link-&gt;link;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rear-&gt;link-&gt;link = del-&gt;link;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delete del;</a:t>
            </a:r>
          </a:p>
        </p:txBody>
      </p:sp>
    </p:spTree>
    <p:extLst>
      <p:ext uri="{BB962C8B-B14F-4D97-AF65-F5344CB8AC3E}">
        <p14:creationId xmlns:p14="http://schemas.microsoft.com/office/powerpoint/2010/main" val="8971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线性表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单链表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循环链表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双向链表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静态链表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6595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1A16-BEE8-E24F-A98F-25C75993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单链表的问题？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FA858-AB8F-9D4D-8AE6-16DC5AC1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在单链表中，搜索一个指定结点的后继结点非常方便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只要该结点的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非空，就可通过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找到该结点的后继结点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在单链表中，搜索一个指定结点的前驱结点非常不容易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必须从链头开始，沿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顺序检测，直到某一结点的后继结点为该指定结点，则此结点即为该指定结点的前驱结点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  <a:p>
            <a:r>
              <a:rPr lang="zh-CN" altLang="en-US" dirty="0"/>
              <a:t>在一些问题中，经常要求检测指针向前驱和后继移动</a:t>
            </a:r>
          </a:p>
          <a:p>
            <a:pPr lvl="1"/>
            <a:r>
              <a:rPr lang="zh-CN" altLang="en-US" dirty="0"/>
              <a:t>需要保证移动的时间复杂度达到最小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88019F31-F254-F04A-AB0F-02554783F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133" y="2794384"/>
            <a:ext cx="5334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F3CC0FBC-50F8-EB44-A608-BA687E14A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265" y="2794583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2C8B3DC3-2EAD-BD43-BF51-3BACF5CD9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065" y="2794583"/>
            <a:ext cx="381000" cy="50423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12">
            <a:extLst>
              <a:ext uri="{FF2B5EF4-FFF2-40B4-BE49-F238E27FC236}">
                <a16:creationId xmlns:a16="http://schemas.microsoft.com/office/drawing/2014/main" id="{9C31D0DD-2638-DD4B-9277-E863840C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265" y="2794583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14">
            <a:extLst>
              <a:ext uri="{FF2B5EF4-FFF2-40B4-BE49-F238E27FC236}">
                <a16:creationId xmlns:a16="http://schemas.microsoft.com/office/drawing/2014/main" id="{FA3040C2-A5A7-7446-9A76-7DB8546B1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2933" y="3047801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15">
            <a:extLst>
              <a:ext uri="{FF2B5EF4-FFF2-40B4-BE49-F238E27FC236}">
                <a16:creationId xmlns:a16="http://schemas.microsoft.com/office/drawing/2014/main" id="{781A91E5-686E-7D48-9613-D38093FFD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0133" y="3047801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E2008684-0487-714D-9298-5695DDFFC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533" y="2794384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Λ</a:t>
            </a:r>
            <a:endParaRPr lang="en-US" altLang="zh-CN" sz="28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3" name="Text Box 17">
            <a:extLst>
              <a:ext uri="{FF2B5EF4-FFF2-40B4-BE49-F238E27FC236}">
                <a16:creationId xmlns:a16="http://schemas.microsoft.com/office/drawing/2014/main" id="{D4AB7789-47E7-C845-884C-F4B4C7457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933" y="2722351"/>
            <a:ext cx="838200" cy="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 Box 18">
            <a:extLst>
              <a:ext uri="{FF2B5EF4-FFF2-40B4-BE49-F238E27FC236}">
                <a16:creationId xmlns:a16="http://schemas.microsoft.com/office/drawing/2014/main" id="{540EED7D-3569-AE48-8D36-F6A341FE4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2865" y="2722550"/>
            <a:ext cx="558800" cy="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19">
            <a:extLst>
              <a:ext uri="{FF2B5EF4-FFF2-40B4-BE49-F238E27FC236}">
                <a16:creationId xmlns:a16="http://schemas.microsoft.com/office/drawing/2014/main" id="{3FC35E64-05D6-8E46-AD32-1FDD78CC4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065" y="2794583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38C41621-23CE-624E-8FEB-919C224BB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2465" y="30480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1CA4E134-042B-B040-9EB7-F6697ED02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8065" y="3048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 Box 22">
            <a:extLst>
              <a:ext uri="{FF2B5EF4-FFF2-40B4-BE49-F238E27FC236}">
                <a16:creationId xmlns:a16="http://schemas.microsoft.com/office/drawing/2014/main" id="{4FB8D299-514F-334A-B9B8-ECA5100A5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815865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EA1701F2-B66D-F648-B34B-85F0ECD22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223" y="2780953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12">
            <a:extLst>
              <a:ext uri="{FF2B5EF4-FFF2-40B4-BE49-F238E27FC236}">
                <a16:creationId xmlns:a16="http://schemas.microsoft.com/office/drawing/2014/main" id="{4E6EBB94-C45A-9440-8ABD-CDA9A5266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223" y="2780953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 Box 18">
            <a:extLst>
              <a:ext uri="{FF2B5EF4-FFF2-40B4-BE49-F238E27FC236}">
                <a16:creationId xmlns:a16="http://schemas.microsoft.com/office/drawing/2014/main" id="{ADB0D572-A89E-AA45-ABCA-31B590870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823" y="2708920"/>
            <a:ext cx="558800" cy="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Line 20">
            <a:extLst>
              <a:ext uri="{FF2B5EF4-FFF2-40B4-BE49-F238E27FC236}">
                <a16:creationId xmlns:a16="http://schemas.microsoft.com/office/drawing/2014/main" id="{B1144511-57B8-AA4E-847A-7E778390B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423" y="303437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Line 13">
            <a:extLst>
              <a:ext uri="{FF2B5EF4-FFF2-40B4-BE49-F238E27FC236}">
                <a16:creationId xmlns:a16="http://schemas.microsoft.com/office/drawing/2014/main" id="{7FA527E1-40ED-3346-B9F5-5DAFC667A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5733" y="3047801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27">
            <a:extLst>
              <a:ext uri="{FF2B5EF4-FFF2-40B4-BE49-F238E27FC236}">
                <a16:creationId xmlns:a16="http://schemas.microsoft.com/office/drawing/2014/main" id="{362CAF3D-E249-E44E-ACD3-0B23EB24D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0850" y="5101267"/>
            <a:ext cx="194070" cy="83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A3A14-883E-484B-B004-166EC5E1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8830-39CB-3748-943D-A0AFDBAF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双向链表</a:t>
            </a:r>
            <a:r>
              <a:rPr lang="zh-CN" altLang="en-US" dirty="0"/>
              <a:t>是指在前驱和后继方向都能遍历的线性链表，每个结点都有两个指针，一个指向结点的直接前驱，一个指向结点的直接后继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双向链表通常采用带表头结点的循环链表形式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2423D51-56CC-5C41-B0BC-E9DF10027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699" y="3068960"/>
            <a:ext cx="1100806" cy="51845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data</a:t>
            </a:r>
            <a:endParaRPr lang="zh-CN" altLang="en-US" sz="24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D2053-E47B-B647-8147-AC0FBA10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386" y="3068960"/>
            <a:ext cx="1100806" cy="51845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endParaRPr lang="en-US" altLang="zh-CN" sz="24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D21D47-6722-4A48-A4D5-37BC3CBF7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892" y="3068960"/>
            <a:ext cx="1100806" cy="51845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endParaRPr lang="en-US" altLang="zh-CN" sz="24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874635-5E42-CC47-B5C2-C1958DBF2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320" y="4753953"/>
            <a:ext cx="5334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ED0B2B-8762-E048-A85D-F22A4901F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127" y="4753953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D88E0-83B8-524B-BE7E-26BE4A0D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686" y="4753953"/>
            <a:ext cx="381000" cy="50423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4B1B6-2195-FA4B-A3B0-2F5245B3B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127" y="4753953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A44B925A-EFFF-154D-A032-71846E07E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2091" y="4884314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ADE80773-5978-DB4C-9B6A-5FB5F8C9F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9291" y="4884314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C5425448-6050-8E40-8732-9734861C8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1918" y="4884314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DDE25B-5D2A-A949-8B03-3F1BDC9B8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720" y="4753953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zh-CN" sz="28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B04C060A-7EDA-0C48-8BDA-7978BDD87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8120" y="4681920"/>
            <a:ext cx="838200" cy="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855BE329-94BA-2F48-BA14-EE16D5A37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727" y="4681920"/>
            <a:ext cx="558800" cy="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046FC-7263-0A4B-8DC2-976184960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686" y="4753953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2ACD02F6-2FBF-604D-A8E0-8CCCC691A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1086" y="488431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3706C195-5264-2B48-9610-58B5C35FB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74" y="4768539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27">
            <a:extLst>
              <a:ext uri="{FF2B5EF4-FFF2-40B4-BE49-F238E27FC236}">
                <a16:creationId xmlns:a16="http://schemas.microsoft.com/office/drawing/2014/main" id="{ABD8A2BA-A018-AC4E-8384-96E647E78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3521" y="4874977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9">
            <a:extLst>
              <a:ext uri="{FF2B5EF4-FFF2-40B4-BE49-F238E27FC236}">
                <a16:creationId xmlns:a16="http://schemas.microsoft.com/office/drawing/2014/main" id="{2E3707B2-957C-7F4E-834E-991E936C21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3521" y="4437112"/>
            <a:ext cx="5244581" cy="58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5A7C6547-057F-DB49-A351-C5347D47E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3302" y="4874977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44677217-3EF5-AD49-A5BA-300A533F1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8102" y="4442929"/>
            <a:ext cx="0" cy="4530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56195F32-E921-8F42-ACA3-81BC285E9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382" y="4442929"/>
            <a:ext cx="0" cy="4530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D4D1F7-318A-1E40-A22E-F5628454F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509" y="4753953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573ED2-8A26-9C4F-B78D-D79E74ECC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520" y="4753953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FCCA9A-4037-FB4D-B3E1-63D17C652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322" y="4753953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20">
            <a:extLst>
              <a:ext uri="{FF2B5EF4-FFF2-40B4-BE49-F238E27FC236}">
                <a16:creationId xmlns:a16="http://schemas.microsoft.com/office/drawing/2014/main" id="{A77DAF63-1955-A244-BE08-FF3528024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486" y="5091001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13">
            <a:extLst>
              <a:ext uri="{FF2B5EF4-FFF2-40B4-BE49-F238E27FC236}">
                <a16:creationId xmlns:a16="http://schemas.microsoft.com/office/drawing/2014/main" id="{88D897B3-3B63-254C-A626-0B63F907C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4979" y="5094969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14">
            <a:extLst>
              <a:ext uri="{FF2B5EF4-FFF2-40B4-BE49-F238E27FC236}">
                <a16:creationId xmlns:a16="http://schemas.microsoft.com/office/drawing/2014/main" id="{23770900-DD88-1F46-9464-5B1AB64FE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779" y="5091001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15">
            <a:extLst>
              <a:ext uri="{FF2B5EF4-FFF2-40B4-BE49-F238E27FC236}">
                <a16:creationId xmlns:a16="http://schemas.microsoft.com/office/drawing/2014/main" id="{D1F5563D-D8E2-5246-A511-498410DE1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0872" y="5091001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30">
            <a:extLst>
              <a:ext uri="{FF2B5EF4-FFF2-40B4-BE49-F238E27FC236}">
                <a16:creationId xmlns:a16="http://schemas.microsoft.com/office/drawing/2014/main" id="{8F48ACB2-D2DE-4D46-A4C0-395A636A3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2231" y="5091001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31">
            <a:extLst>
              <a:ext uri="{FF2B5EF4-FFF2-40B4-BE49-F238E27FC236}">
                <a16:creationId xmlns:a16="http://schemas.microsoft.com/office/drawing/2014/main" id="{9993B3E5-8B04-134E-9030-582A7EAB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2231" y="5091001"/>
            <a:ext cx="0" cy="4530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29">
            <a:extLst>
              <a:ext uri="{FF2B5EF4-FFF2-40B4-BE49-F238E27FC236}">
                <a16:creationId xmlns:a16="http://schemas.microsoft.com/office/drawing/2014/main" id="{901A483B-A3FC-BD48-8BA3-BBF2402AED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2231" y="5532386"/>
            <a:ext cx="5244581" cy="58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31">
            <a:extLst>
              <a:ext uri="{FF2B5EF4-FFF2-40B4-BE49-F238E27FC236}">
                <a16:creationId xmlns:a16="http://schemas.microsoft.com/office/drawing/2014/main" id="{038E9467-AF7E-0440-B509-C1DA02975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6812" y="5091001"/>
            <a:ext cx="0" cy="4530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30">
            <a:extLst>
              <a:ext uri="{FF2B5EF4-FFF2-40B4-BE49-F238E27FC236}">
                <a16:creationId xmlns:a16="http://schemas.microsoft.com/office/drawing/2014/main" id="{CFB8C70E-9766-1243-AE6E-637B95FF5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546" y="5018993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0E04BF-01F0-5A49-9D1E-19F572692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903" y="4768539"/>
            <a:ext cx="381000" cy="50423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2F64E0-7927-9E44-9AF4-D8DAD26E9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903" y="4768539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Box 22">
            <a:extLst>
              <a:ext uri="{FF2B5EF4-FFF2-40B4-BE49-F238E27FC236}">
                <a16:creationId xmlns:a16="http://schemas.microsoft.com/office/drawing/2014/main" id="{E35231B5-49FA-BA4A-9669-1CEB56C71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691" y="4783125"/>
            <a:ext cx="731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Line 27">
            <a:extLst>
              <a:ext uri="{FF2B5EF4-FFF2-40B4-BE49-F238E27FC236}">
                <a16:creationId xmlns:a16="http://schemas.microsoft.com/office/drawing/2014/main" id="{00DC2592-2799-254A-8567-D7C972602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5738" y="488956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31">
            <a:extLst>
              <a:ext uri="{FF2B5EF4-FFF2-40B4-BE49-F238E27FC236}">
                <a16:creationId xmlns:a16="http://schemas.microsoft.com/office/drawing/2014/main" id="{BCA60CD5-2F43-6B4E-9CE3-106602689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7599" y="4457515"/>
            <a:ext cx="0" cy="4530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A3341C-8C71-AF4C-AAD3-6FDBC670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539" y="4768539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30">
            <a:extLst>
              <a:ext uri="{FF2B5EF4-FFF2-40B4-BE49-F238E27FC236}">
                <a16:creationId xmlns:a16="http://schemas.microsoft.com/office/drawing/2014/main" id="{246CCDED-5BE6-404F-8140-08BD4BDBE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4448" y="5105587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Line 31">
            <a:extLst>
              <a:ext uri="{FF2B5EF4-FFF2-40B4-BE49-F238E27FC236}">
                <a16:creationId xmlns:a16="http://schemas.microsoft.com/office/drawing/2014/main" id="{1E401AF0-28C8-B74C-87F6-0913E6209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4448" y="5105587"/>
            <a:ext cx="0" cy="4530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30">
            <a:extLst>
              <a:ext uri="{FF2B5EF4-FFF2-40B4-BE49-F238E27FC236}">
                <a16:creationId xmlns:a16="http://schemas.microsoft.com/office/drawing/2014/main" id="{1E3ABC33-439E-6647-B3F2-C4A2532E8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3763" y="5033579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30">
            <a:extLst>
              <a:ext uri="{FF2B5EF4-FFF2-40B4-BE49-F238E27FC236}">
                <a16:creationId xmlns:a16="http://schemas.microsoft.com/office/drawing/2014/main" id="{E6AB43C0-87B6-9648-9B32-38286ACF2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0378" y="4874977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31">
            <a:extLst>
              <a:ext uri="{FF2B5EF4-FFF2-40B4-BE49-F238E27FC236}">
                <a16:creationId xmlns:a16="http://schemas.microsoft.com/office/drawing/2014/main" id="{A49A2564-6869-5942-A11B-D1F56B706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5178" y="4442929"/>
            <a:ext cx="0" cy="4530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Line 27">
            <a:extLst>
              <a:ext uri="{FF2B5EF4-FFF2-40B4-BE49-F238E27FC236}">
                <a16:creationId xmlns:a16="http://schemas.microsoft.com/office/drawing/2014/main" id="{D2C09185-6F5B-854B-858C-52538A3D3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4394" y="5101267"/>
            <a:ext cx="194070" cy="83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Line 31">
            <a:extLst>
              <a:ext uri="{FF2B5EF4-FFF2-40B4-BE49-F238E27FC236}">
                <a16:creationId xmlns:a16="http://schemas.microsoft.com/office/drawing/2014/main" id="{8D933D36-9464-CE44-BDF6-C867ACA4A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0356" y="5091001"/>
            <a:ext cx="0" cy="4530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Line 29">
            <a:extLst>
              <a:ext uri="{FF2B5EF4-FFF2-40B4-BE49-F238E27FC236}">
                <a16:creationId xmlns:a16="http://schemas.microsoft.com/office/drawing/2014/main" id="{2C4B5C74-2AFB-4941-9DCB-D18D950FB0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4449" y="4442928"/>
            <a:ext cx="1460730" cy="65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Line 29">
            <a:extLst>
              <a:ext uri="{FF2B5EF4-FFF2-40B4-BE49-F238E27FC236}">
                <a16:creationId xmlns:a16="http://schemas.microsoft.com/office/drawing/2014/main" id="{78A06538-B289-064D-970A-580BE0372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4048" y="5555343"/>
            <a:ext cx="1460730" cy="65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 Box 6">
            <a:extLst>
              <a:ext uri="{FF2B5EF4-FFF2-40B4-BE49-F238E27FC236}">
                <a16:creationId xmlns:a16="http://schemas.microsoft.com/office/drawing/2014/main" id="{46AF25AF-90D1-B549-9B15-0215C385C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806" y="5751850"/>
            <a:ext cx="1151430" cy="4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12947" tIns="56473" rIns="112947" bIns="56473">
            <a:spAutoFit/>
          </a:bodyPr>
          <a:lstStyle/>
          <a:p>
            <a:pPr defTabSz="1128713"/>
            <a:r>
              <a:rPr lang="zh-CN" altLang="en-US" sz="2400" u="none" dirty="0"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非空表</a:t>
            </a:r>
          </a:p>
        </p:txBody>
      </p:sp>
      <p:sp>
        <p:nvSpPr>
          <p:cNvPr id="62" name="Text Box 6">
            <a:extLst>
              <a:ext uri="{FF2B5EF4-FFF2-40B4-BE49-F238E27FC236}">
                <a16:creationId xmlns:a16="http://schemas.microsoft.com/office/drawing/2014/main" id="{CCB15388-F11F-EB4D-A046-95BA9F58D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586" y="5693582"/>
            <a:ext cx="843653" cy="4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12947" tIns="56473" rIns="112947" bIns="56473">
            <a:spAutoFit/>
          </a:bodyPr>
          <a:lstStyle/>
          <a:p>
            <a:pPr defTabSz="1128713"/>
            <a:r>
              <a:rPr lang="zh-CN" altLang="en-US" sz="2400" u="none" dirty="0"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空表</a:t>
            </a:r>
          </a:p>
        </p:txBody>
      </p:sp>
    </p:spTree>
    <p:extLst>
      <p:ext uri="{BB962C8B-B14F-4D97-AF65-F5344CB8AC3E}">
        <p14:creationId xmlns:p14="http://schemas.microsoft.com/office/powerpoint/2010/main" val="5306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3" grpId="0"/>
      <p:bldP spid="24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2715-EBE8-DE4B-B218-7CB3B9DC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双向链表中的结点指向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0E12-12FD-EA41-9AD6-AAB01EE0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37112"/>
            <a:ext cx="7886700" cy="4761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p-&gt;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lLink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p-&gt;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lLink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A506E9-6092-FA40-BAF0-4587EABA9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640" y="2492896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EC9BC-8E5A-5748-BD4F-A1E5E611A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199" y="2492896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EA631-D659-3549-B778-6FC3B4472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640" y="2492896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AD78BB-D8A4-F447-9215-41A2D7FE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199" y="2492896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369FFCF2-52BC-3C49-8968-0E5592FAC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6599" y="262325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39F8E-C32A-D144-A3F7-4284BF188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22" y="2492896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2EDDC-B52F-7A4E-85E4-709D2A93D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835" y="2492896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214BEA10-51A0-EC4C-A7D9-39620E87B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999" y="2829944"/>
            <a:ext cx="685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2CAE59-840D-C746-A574-B8BA66734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184" y="2492896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3DF2BE-090B-194D-ACCA-FE6662842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2492896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DD7EA697-8454-7B43-AC2C-FEC436CB0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4143" y="2623257"/>
            <a:ext cx="685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C616AA-8A49-9F43-A667-D2BC488E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566" y="2492896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20">
            <a:extLst>
              <a:ext uri="{FF2B5EF4-FFF2-40B4-BE49-F238E27FC236}">
                <a16:creationId xmlns:a16="http://schemas.microsoft.com/office/drawing/2014/main" id="{A2B0585E-FF18-2B4C-AEB7-6F331B493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6543" y="282994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D4D4DEAD-532E-1444-B7F9-75C7E9E3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7704" y="262325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20">
            <a:extLst>
              <a:ext uri="{FF2B5EF4-FFF2-40B4-BE49-F238E27FC236}">
                <a16:creationId xmlns:a16="http://schemas.microsoft.com/office/drawing/2014/main" id="{45DE1F77-665D-5B49-9EC7-B708B568D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104" y="282994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20">
            <a:extLst>
              <a:ext uri="{FF2B5EF4-FFF2-40B4-BE49-F238E27FC236}">
                <a16:creationId xmlns:a16="http://schemas.microsoft.com/office/drawing/2014/main" id="{AC5D5D0B-B88B-AD4C-8DF1-A80C9C15A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8096" y="262325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20">
            <a:extLst>
              <a:ext uri="{FF2B5EF4-FFF2-40B4-BE49-F238E27FC236}">
                <a16:creationId xmlns:a16="http://schemas.microsoft.com/office/drawing/2014/main" id="{F8A10CF2-D169-E14B-A394-5977E61FA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0496" y="282994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30">
            <a:extLst>
              <a:ext uri="{FF2B5EF4-FFF2-40B4-BE49-F238E27FC236}">
                <a16:creationId xmlns:a16="http://schemas.microsoft.com/office/drawing/2014/main" id="{1F5E3C6C-8FF2-934F-B6B5-0FBF583B7A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9899" y="3094856"/>
            <a:ext cx="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34">
            <a:extLst>
              <a:ext uri="{FF2B5EF4-FFF2-40B4-BE49-F238E27FC236}">
                <a16:creationId xmlns:a16="http://schemas.microsoft.com/office/drawing/2014/main" id="{77C0711B-ACA3-9545-836A-117583671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452" y="338266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24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30">
            <a:extLst>
              <a:ext uri="{FF2B5EF4-FFF2-40B4-BE49-F238E27FC236}">
                <a16:creationId xmlns:a16="http://schemas.microsoft.com/office/drawing/2014/main" id="{B32D25C2-250F-2A4B-BE52-6B8C50AEBA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5662" y="3094856"/>
            <a:ext cx="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34">
            <a:extLst>
              <a:ext uri="{FF2B5EF4-FFF2-40B4-BE49-F238E27FC236}">
                <a16:creationId xmlns:a16="http://schemas.microsoft.com/office/drawing/2014/main" id="{431D46F4-52CA-8942-8C55-D6058B009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173" y="3382666"/>
            <a:ext cx="14189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p-&gt;</a:t>
            </a:r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endParaRPr lang="en-US" altLang="zh-CN" sz="24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30">
            <a:extLst>
              <a:ext uri="{FF2B5EF4-FFF2-40B4-BE49-F238E27FC236}">
                <a16:creationId xmlns:a16="http://schemas.microsoft.com/office/drawing/2014/main" id="{BA32BA44-772B-8047-8F81-B7204E655C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2529" y="3111573"/>
            <a:ext cx="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 Box 34">
            <a:extLst>
              <a:ext uri="{FF2B5EF4-FFF2-40B4-BE49-F238E27FC236}">
                <a16:creationId xmlns:a16="http://schemas.microsoft.com/office/drawing/2014/main" id="{EAF26F58-03EE-4440-B555-FCAE5BFEE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260" y="3399383"/>
            <a:ext cx="1351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p-&gt;</a:t>
            </a:r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endParaRPr lang="en-US" altLang="zh-CN" sz="24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 Box 34">
            <a:extLst>
              <a:ext uri="{FF2B5EF4-FFF2-40B4-BE49-F238E27FC236}">
                <a16:creationId xmlns:a16="http://schemas.microsoft.com/office/drawing/2014/main" id="{E82D21F4-862F-0540-BD8C-1CCDB6FF7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386" y="1965672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endParaRPr lang="en-US" altLang="zh-CN" sz="24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34">
            <a:extLst>
              <a:ext uri="{FF2B5EF4-FFF2-40B4-BE49-F238E27FC236}">
                <a16:creationId xmlns:a16="http://schemas.microsoft.com/office/drawing/2014/main" id="{1A493BC7-CEB6-4A4A-AB65-38001500D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99" y="1965673"/>
            <a:ext cx="9028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endParaRPr lang="en-US" altLang="zh-CN" sz="24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48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D918-F9CD-E14C-B17C-3AAEBDD9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带表头结点的循环双向链表的类定义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832DB4C-3724-4D4D-B942-1353E914D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90" y="1690689"/>
            <a:ext cx="8231020" cy="380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循环双向链表类的前向引用声明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{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循环双向链表结点类定义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friend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private: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数据域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*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左指针域与右指针域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(Type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: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 }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(Type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: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 }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Type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{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获取结点数据域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493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6D7F-7714-034D-9007-ADD2590C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带表头结点的循环双向链表的类定义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040931D-F6C5-FA40-9008-35E77953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72" y="1690689"/>
            <a:ext cx="8676456" cy="473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{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循环双向链表类定义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public: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构造函数</a:t>
            </a: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(Type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uniqueVal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构造函数：建立双向循环链表的表头结点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&amp;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复制构造函数：用已有链表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~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析构函数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const;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计算循环双向链表的长度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int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{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(const 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搜索数据域为给定值的结点</a:t>
            </a: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建立数据域值为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的新结点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并插入至数据域值为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的结点后面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(const 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const 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(const 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删除数据域值为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的结点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private: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表头指针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98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0D20-AA9F-ED42-AB8A-E00D7B75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循环双向链表的构造函数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431697-CDA3-7042-BC97-5A7159333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4" y="1690689"/>
            <a:ext cx="776923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构造函数：建立双向循环链表的表头结点</a:t>
            </a:r>
          </a:p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 ::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uniqueVal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uniqueVal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cerr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&lt;&lt;"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Memory Allocation Error\n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exit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131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E1E-8598-7B45-8EC0-34FD212B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单链表的存储表示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B20FB5-B983-E442-8795-CD06A0297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099" y="1928664"/>
            <a:ext cx="7543800" cy="609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2A8E957C-09F7-794D-AA55-F2B6B3D4F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135" y="2733855"/>
            <a:ext cx="32079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(a) </a:t>
            </a:r>
            <a:r>
              <a:rPr lang="zh-CN" altLang="zh-CN" sz="28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可利用存储空间</a:t>
            </a:r>
            <a:endParaRPr lang="zh-CN" altLang="en-US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DA5042A-9816-024D-A4E5-A1F271E46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593232"/>
            <a:ext cx="7543800" cy="609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335C3E8-EA99-F24F-9A21-3C59461E9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84" y="3593232"/>
            <a:ext cx="685800" cy="6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26871BD-67FD-6D41-8907-44DAE1AB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784" y="3593232"/>
            <a:ext cx="685800" cy="6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1EBA5239-44FF-6841-91D5-A2351B36A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384" y="3564657"/>
            <a:ext cx="48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5C23AAC1-8B7C-2C4D-805B-57743D899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784" y="3669432"/>
            <a:ext cx="37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endParaRPr lang="en-US" altLang="zh-CN" sz="24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1215751C-F7F5-3744-A2FB-C677B7604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693" y="4602818"/>
            <a:ext cx="8226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4079D30-4ACB-D247-813C-329EFFCFF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384" y="3593232"/>
            <a:ext cx="685800" cy="6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B517CE1-6BBB-9146-B912-0CC01C944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784" y="3593232"/>
            <a:ext cx="685800" cy="6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6891EB4E-F4D5-214E-A6D0-620AF51DE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0584" y="359323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A5EB10F6-8E08-304D-97AE-BF96E6FB6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784" y="3593232"/>
            <a:ext cx="48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13B2573E-A928-A64F-A20A-C2B808C7D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984" y="3593232"/>
            <a:ext cx="48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23B94EC0-57D6-AA47-84FF-E1D779C6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384" y="3593232"/>
            <a:ext cx="48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8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31B1637C-C15B-6C40-BAA3-CA5B6F74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5984" y="359323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6F248F5A-489D-2240-8B18-735FAB9D7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584" y="359323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E26687D2-FEFD-2C4C-97D0-D69237F81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3984" y="359323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F8E1E031-261F-E549-8516-4E693661B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2984" y="3898032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85F98C7B-D42A-5F41-B205-812653AB38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7584" y="4279032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262C6A24-1009-AC4B-82DD-5CEDE7604A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2984" y="4583832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3A291329-B7E0-4441-829C-5F169A4E2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0984" y="3898032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C4B0A8E9-C193-754A-A7F5-9FD8CEABA9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4984" y="4812432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3C171E24-09BB-7E46-BA41-2E374DDB1A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4984" y="4279032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10C1C6DC-D178-2F40-90D8-004737071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8384" y="3898032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3474FF13-54F3-9545-9E51-2D3339488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8384" y="5041032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A028262C-0E1A-094C-A054-6E2F555BD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2984" y="4279032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E2BE259F-27DD-1F47-9459-2B168FDEC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396" y="5179408"/>
            <a:ext cx="53832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(b) </a:t>
            </a:r>
            <a:r>
              <a:rPr lang="zh-CN" altLang="zh-CN" sz="28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经过一段运行后的单链表结构</a:t>
            </a:r>
            <a:endParaRPr lang="zh-CN" altLang="en-US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5">
            <a:extLst>
              <a:ext uri="{FF2B5EF4-FFF2-40B4-BE49-F238E27FC236}">
                <a16:creationId xmlns:a16="http://schemas.microsoft.com/office/drawing/2014/main" id="{516B3BE4-CBEF-0740-A5E1-6C3A5F82BD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664" y="4279032"/>
            <a:ext cx="0" cy="381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9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6" grpId="0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99D2-4FE8-DB4B-8A3D-B2C502A1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循环双向链表的复制构造函数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3DFA35-ADA2-DD48-AE7B-EED51CAA6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1690689"/>
            <a:ext cx="8568951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复制构造函数：用已有链表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 ::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0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first-&gt;data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if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{ </a:t>
            </a:r>
            <a:r>
              <a:rPr lang="en-US" altLang="zh-CN" sz="20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cerr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Memory Allocation Error\n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exit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while (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逐个结点复制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if (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cerr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Memory Allocation Error\n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"; exit(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}      </a:t>
            </a:r>
          </a:p>
          <a:p>
            <a:pPr>
              <a:spcBef>
                <a:spcPts val="3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链接完成</a:t>
            </a:r>
          </a:p>
          <a:p>
            <a:pPr>
              <a:spcBef>
                <a:spcPts val="30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spcBef>
                <a:spcPts val="3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578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1180-855A-024A-AB14-4BB721F4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循环双向链表上的操作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FD95-EB1A-814A-AA8B-F8E59753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有些操作与单循环链表相同，只需要用到一个方向的链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求链表长度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搜索链表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插入、删除等操作则要调整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个方向的链</a:t>
            </a:r>
          </a:p>
        </p:txBody>
      </p:sp>
    </p:spTree>
    <p:extLst>
      <p:ext uri="{BB962C8B-B14F-4D97-AF65-F5344CB8AC3E}">
        <p14:creationId xmlns:p14="http://schemas.microsoft.com/office/powerpoint/2010/main" val="770019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C7D8-0C71-EF43-B786-F4F2E721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循环双向链表的插入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37690-4EFD-9340-9427-A727DCB4E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552" y="1844824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48</a:t>
            </a:r>
            <a:endParaRPr lang="zh-CN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7DC278-0714-CB42-B847-8F3AD488E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111" y="1844824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CAEFA3-9C29-ED44-BB60-B3C9B244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552" y="1844824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7C284-DABB-7A41-A080-E3F46AD19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111" y="1844824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20">
            <a:extLst>
              <a:ext uri="{FF2B5EF4-FFF2-40B4-BE49-F238E27FC236}">
                <a16:creationId xmlns:a16="http://schemas.microsoft.com/office/drawing/2014/main" id="{8BD08C43-4741-A54E-B234-4B80B930B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511" y="197518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7F2343-68D2-2E4D-83F0-F75FB792F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934" y="1844824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FF3820-9CFB-CD4D-9A70-EA12C7A9A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747" y="1844824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E0187D71-4595-D84B-A4E0-A97FDDF5F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6911" y="218187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9E1D9-2F49-1443-B763-44E360DC6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096" y="1844824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52A5F-9D89-C44A-A794-6E7EADBA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1844824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7C80BD31-E5D2-574A-9A1B-73682619E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2055" y="197518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49B73-58C7-9D42-A5EB-E54018E1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78" y="1844824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8DC57BCB-C1AD-9041-A0C9-6B6F5A366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4455" y="218187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608D1418-27B9-B047-9261-1E2FB5CAF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5616" y="197518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BD444A88-1E92-4A44-B9F2-511E2F286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8016" y="218187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2F1374D-DE82-974F-A05F-544B55741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6008" y="197518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B2086D4C-930C-6946-BEDD-D0B941475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8408" y="218187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AD42E1-1AAA-2E40-9728-CC25D6C11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552" y="3140968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48</a:t>
            </a:r>
            <a:endParaRPr lang="zh-CN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69AC67-891A-8940-838F-A77065BA7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111" y="3140968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411C35-09C7-8E43-BCB7-D90599D9B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552" y="3140968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049AB2-E727-6144-BBDF-827D1EA65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111" y="3140968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20">
            <a:extLst>
              <a:ext uri="{FF2B5EF4-FFF2-40B4-BE49-F238E27FC236}">
                <a16:creationId xmlns:a16="http://schemas.microsoft.com/office/drawing/2014/main" id="{E61AFDFD-B530-BB47-909D-2D7085483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4511" y="3271329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9FCC7F-1378-1441-8D9F-4AECF209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934" y="3140968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3B55BF-B1EC-A047-9319-A339FBD33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747" y="3140968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20">
            <a:extLst>
              <a:ext uri="{FF2B5EF4-FFF2-40B4-BE49-F238E27FC236}">
                <a16:creationId xmlns:a16="http://schemas.microsoft.com/office/drawing/2014/main" id="{8426E1DA-94C2-D04A-A417-77F290BBA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6911" y="347801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88065F-1C75-754D-951D-6365E76D7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096" y="3140968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25</a:t>
            </a:r>
            <a:endParaRPr lang="zh-CN" altLang="zh-CN" sz="32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22B240-B4E4-724D-99CF-82B6F9151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3140968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20">
            <a:extLst>
              <a:ext uri="{FF2B5EF4-FFF2-40B4-BE49-F238E27FC236}">
                <a16:creationId xmlns:a16="http://schemas.microsoft.com/office/drawing/2014/main" id="{2CAA2963-3235-D548-B913-E5555BB09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2055" y="3271329"/>
            <a:ext cx="6858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51E259-0EAB-2548-BBC4-F956DB50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78" y="3140968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20">
            <a:extLst>
              <a:ext uri="{FF2B5EF4-FFF2-40B4-BE49-F238E27FC236}">
                <a16:creationId xmlns:a16="http://schemas.microsoft.com/office/drawing/2014/main" id="{0F4E27B9-785C-6B42-85E8-2817EFF2F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4455" y="3478016"/>
            <a:ext cx="6858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20">
            <a:extLst>
              <a:ext uri="{FF2B5EF4-FFF2-40B4-BE49-F238E27FC236}">
                <a16:creationId xmlns:a16="http://schemas.microsoft.com/office/drawing/2014/main" id="{50E2E7DE-AD65-1341-AE6B-0FBBFB244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5616" y="3271329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20">
            <a:extLst>
              <a:ext uri="{FF2B5EF4-FFF2-40B4-BE49-F238E27FC236}">
                <a16:creationId xmlns:a16="http://schemas.microsoft.com/office/drawing/2014/main" id="{DDBBF05E-DEF9-1943-A850-62293DB19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8016" y="347801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20">
            <a:extLst>
              <a:ext uri="{FF2B5EF4-FFF2-40B4-BE49-F238E27FC236}">
                <a16:creationId xmlns:a16="http://schemas.microsoft.com/office/drawing/2014/main" id="{BD2823CD-114A-D649-B725-310E6E35D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6008" y="3271329"/>
            <a:ext cx="6858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20">
            <a:extLst>
              <a:ext uri="{FF2B5EF4-FFF2-40B4-BE49-F238E27FC236}">
                <a16:creationId xmlns:a16="http://schemas.microsoft.com/office/drawing/2014/main" id="{0164B05D-11EE-A843-93FD-55712288A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8408" y="3478016"/>
            <a:ext cx="6858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9BAF188-8886-0540-9813-8D05C4D80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810" y="3140968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813FCF-158D-5142-AE15-717AB42BB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810" y="3140968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B679C9-BADA-364A-8FE8-679DAB22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3140968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2D72222F-D64F-514A-B471-4A0DE477C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722" y="3271329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20">
            <a:extLst>
              <a:ext uri="{FF2B5EF4-FFF2-40B4-BE49-F238E27FC236}">
                <a16:creationId xmlns:a16="http://schemas.microsoft.com/office/drawing/2014/main" id="{854E7EF4-C407-1646-AC6F-777CC2569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122" y="347801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Line 30">
            <a:extLst>
              <a:ext uri="{FF2B5EF4-FFF2-40B4-BE49-F238E27FC236}">
                <a16:creationId xmlns:a16="http://schemas.microsoft.com/office/drawing/2014/main" id="{5EC5350D-FB34-C94D-A492-6A235B3B17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7811" y="2348880"/>
            <a:ext cx="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 Box 34">
            <a:extLst>
              <a:ext uri="{FF2B5EF4-FFF2-40B4-BE49-F238E27FC236}">
                <a16:creationId xmlns:a16="http://schemas.microsoft.com/office/drawing/2014/main" id="{20F58630-2A6C-C14A-9FB3-407489442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232" y="2579404"/>
            <a:ext cx="1169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endParaRPr lang="en-US" altLang="zh-CN" sz="24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Line 30">
            <a:extLst>
              <a:ext uri="{FF2B5EF4-FFF2-40B4-BE49-F238E27FC236}">
                <a16:creationId xmlns:a16="http://schemas.microsoft.com/office/drawing/2014/main" id="{E2714465-C7B9-5047-BCA2-BB90C6421E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5511" y="3645024"/>
            <a:ext cx="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 Box 34">
            <a:extLst>
              <a:ext uri="{FF2B5EF4-FFF2-40B4-BE49-F238E27FC236}">
                <a16:creationId xmlns:a16="http://schemas.microsoft.com/office/drawing/2014/main" id="{51296ADD-3E76-E24E-B95A-59B9FC32F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3956126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endParaRPr lang="en-US" altLang="zh-CN" sz="24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101">
            <a:extLst>
              <a:ext uri="{FF2B5EF4-FFF2-40B4-BE49-F238E27FC236}">
                <a16:creationId xmlns:a16="http://schemas.microsoft.com/office/drawing/2014/main" id="{6F56E079-3C4D-FE40-9BDE-E66B496A6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114" y="4614491"/>
            <a:ext cx="5133681" cy="166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 defTabSz="1128713">
              <a:lnSpc>
                <a:spcPct val="90000"/>
              </a:lnSpc>
            </a:pPr>
            <a:r>
              <a:rPr lang="en-US" altLang="zh-CN" sz="2400" b="0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400" u="none" dirty="0">
                <a:solidFill>
                  <a:srgbClr val="92D05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400" b="0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400" b="0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0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0" u="none" dirty="0">
                <a:solidFill>
                  <a:srgbClr val="92D05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400" b="0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400" b="1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1128713">
              <a:lnSpc>
                <a:spcPct val="90000"/>
              </a:lnSpc>
            </a:pPr>
            <a:r>
              <a:rPr lang="en-US" altLang="zh-CN" sz="2400" b="0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0" u="none" dirty="0">
                <a:solidFill>
                  <a:srgbClr val="92D05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400" b="0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400" b="0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0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400" b="1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1128713">
              <a:lnSpc>
                <a:spcPct val="90000"/>
              </a:lnSpc>
            </a:pPr>
            <a:r>
              <a:rPr lang="en-US" altLang="zh-CN" sz="2400" b="0" u="none" dirty="0" err="1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400" u="none" dirty="0">
                <a:solidFill>
                  <a:srgbClr val="00B0F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400" b="0" u="none" dirty="0" err="1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r>
              <a:rPr lang="en-US" altLang="zh-CN" sz="2400" b="0" u="none" dirty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0" u="none" dirty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0" u="none" dirty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;	</a:t>
            </a:r>
          </a:p>
          <a:p>
            <a:pPr defTabSz="1128713">
              <a:lnSpc>
                <a:spcPct val="90000"/>
              </a:lnSpc>
            </a:pPr>
            <a:r>
              <a:rPr lang="en-US" altLang="zh-CN" sz="2400" b="0" u="none" dirty="0" err="1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400" u="none" dirty="0">
                <a:solidFill>
                  <a:srgbClr val="00B0F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400" b="0" u="none" dirty="0" err="1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400" u="none" dirty="0">
                <a:solidFill>
                  <a:srgbClr val="00B0F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400" b="0" u="none" dirty="0" err="1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r>
              <a:rPr lang="en-US" altLang="zh-CN" sz="2400" b="0" u="none" dirty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0" u="none" dirty="0" err="1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400" b="1" u="none" dirty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35676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270-9FF0-A040-9B82-33419EC3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循环双向链表的插入实现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2A0E4EA-A9D6-8949-91EA-EAEC98C47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95026"/>
            <a:ext cx="9144000" cy="442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建立数据域值为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的新结点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并插入至数据域值为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的结点后面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int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(const 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const 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*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while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current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&amp;&amp;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搜索数据域值为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的结点</a:t>
            </a: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current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if (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搜索不成功，插入失败，返回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NodeNode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建立数据域值为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的新结点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插入新结点在适当位置并修改相应指针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插入成功，返回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780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8447-7C4D-634D-B7A5-495FE71D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循环双向链表的删除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AB3A0F-9CBB-554A-90D8-BAB82731F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648" y="1844824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48</a:t>
            </a:r>
            <a:endParaRPr lang="zh-CN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F0669-19F9-0746-A827-383552C71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207" y="1844824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B440E-91E8-194A-A361-F83249478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648" y="1844824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C020C-38C1-404A-B99F-9251261DA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207" y="1844824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20">
            <a:extLst>
              <a:ext uri="{FF2B5EF4-FFF2-40B4-BE49-F238E27FC236}">
                <a16:creationId xmlns:a16="http://schemas.microsoft.com/office/drawing/2014/main" id="{104A206F-EA52-4940-A003-D8209620D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8607" y="197518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A2CE2-FB12-6749-B2B0-77E6AF3F3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030" y="1844824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F414F-9118-9A4E-9871-E3059780A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843" y="1844824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16F05CB1-1DBF-3248-85C2-F527DC0AB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1007" y="218187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30954-0040-8C41-8FCC-85CD1A5FC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192" y="1844824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7AB12-2868-6647-8609-9EB1EF1F0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1844824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BD123416-1CF7-8B4D-A1E2-40AC52354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151" y="197518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532637-F72E-8947-AA5B-6731C4A70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574" y="1844824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4E791A7D-2027-2540-A744-20BF251FB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8551" y="218187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ABD1D365-6FC5-5A47-840E-453A4926F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712" y="197518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3C7AD25E-7E0E-2C46-9886-C48AF43DF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2112" y="218187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9A6F867A-4D63-904B-9B66-A3225B27F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104" y="197518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C7A7243C-E8C1-DF49-BBCC-084B18A88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2504" y="2181872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7084B2-0259-D44D-BA71-01DE276DB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648" y="3140968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CB4110-EFF2-7A49-9FB5-55F9E9D8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207" y="3140968"/>
            <a:ext cx="3810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31</a:t>
            </a:r>
            <a:endParaRPr lang="zh-CN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416ED5-1AAF-5440-BAA4-15C1ADCE2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648" y="3140968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6FEBB1-4D54-294E-9A3C-A84BD20C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207" y="3140968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9B2B9CBF-32A3-0847-A2D8-DA76319F9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8607" y="3271329"/>
            <a:ext cx="6858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8E877-593F-7644-9B3D-006BC35AA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030" y="3140968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B4AE5F-606D-1346-900D-86DB39ACF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843" y="3140968"/>
            <a:ext cx="304800" cy="5042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2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20">
            <a:extLst>
              <a:ext uri="{FF2B5EF4-FFF2-40B4-BE49-F238E27FC236}">
                <a16:creationId xmlns:a16="http://schemas.microsoft.com/office/drawing/2014/main" id="{9AFC4344-A7DA-594E-881E-60397D186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1007" y="3478016"/>
            <a:ext cx="685800" cy="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2BAFC721-007D-A44E-83FB-3BFF616FB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151" y="3271329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20">
            <a:extLst>
              <a:ext uri="{FF2B5EF4-FFF2-40B4-BE49-F238E27FC236}">
                <a16:creationId xmlns:a16="http://schemas.microsoft.com/office/drawing/2014/main" id="{DF2D1B9E-5ABD-3B45-9066-B1C4205A2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8551" y="347801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20">
            <a:extLst>
              <a:ext uri="{FF2B5EF4-FFF2-40B4-BE49-F238E27FC236}">
                <a16:creationId xmlns:a16="http://schemas.microsoft.com/office/drawing/2014/main" id="{03008498-91EB-994D-8BD0-5C6828AF0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712" y="3271329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20">
            <a:extLst>
              <a:ext uri="{FF2B5EF4-FFF2-40B4-BE49-F238E27FC236}">
                <a16:creationId xmlns:a16="http://schemas.microsoft.com/office/drawing/2014/main" id="{FE755695-F55D-6F47-9E0E-242B12739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2112" y="347801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/>
            <a:tailEnd type="none" w="sm" len="lg"/>
          </a:ln>
          <a:effectLst/>
        </p:spPr>
        <p:txBody>
          <a:bodyPr wrap="none" anchor="ctr"/>
          <a:lstStyle/>
          <a:p>
            <a:endParaRPr lang="zh-CN" altLang="en-US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30">
            <a:extLst>
              <a:ext uri="{FF2B5EF4-FFF2-40B4-BE49-F238E27FC236}">
                <a16:creationId xmlns:a16="http://schemas.microsoft.com/office/drawing/2014/main" id="{C19AE59C-4509-0C49-8DF6-E777A9DCDA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1907" y="2348880"/>
            <a:ext cx="0" cy="381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 Box 34">
            <a:extLst>
              <a:ext uri="{FF2B5EF4-FFF2-40B4-BE49-F238E27FC236}">
                <a16:creationId xmlns:a16="http://schemas.microsoft.com/office/drawing/2014/main" id="{29F5B68E-4CC7-0748-8E54-2C96BBC0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328" y="2579404"/>
            <a:ext cx="1169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endParaRPr lang="en-US" altLang="zh-CN" sz="24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Box 86">
            <a:extLst>
              <a:ext uri="{FF2B5EF4-FFF2-40B4-BE49-F238E27FC236}">
                <a16:creationId xmlns:a16="http://schemas.microsoft.com/office/drawing/2014/main" id="{C4A757FB-66A3-7747-B653-AC6FA71A1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258" y="4271364"/>
            <a:ext cx="5342061" cy="92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 defTabSz="1128713"/>
            <a:r>
              <a:rPr lang="en-US" altLang="zh-CN" sz="2400" b="0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0" u="none" dirty="0">
                <a:solidFill>
                  <a:srgbClr val="92D05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400" b="0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400" u="none" dirty="0">
                <a:solidFill>
                  <a:srgbClr val="92D05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400" b="0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r>
              <a:rPr lang="zh-CN" altLang="en-US" sz="2400" b="0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0" u="none" dirty="0">
                <a:solidFill>
                  <a:srgbClr val="92D05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400" b="0" u="none" dirty="0" err="1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r>
              <a:rPr lang="en-US" altLang="zh-CN" sz="2400" b="1" u="none" dirty="0">
                <a:solidFill>
                  <a:srgbClr val="92D05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1128713"/>
            <a:r>
              <a:rPr lang="en-US" altLang="zh-CN" sz="2400" b="0" u="none" dirty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0" u="none" dirty="0">
                <a:solidFill>
                  <a:srgbClr val="00B0F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400" b="0" u="none" dirty="0" err="1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r>
              <a:rPr lang="en-US" altLang="zh-CN" sz="2400" u="none" dirty="0">
                <a:solidFill>
                  <a:srgbClr val="00B0F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400" b="0" u="none" dirty="0" err="1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zh-CN" altLang="en-US" sz="2400" b="0" u="none" dirty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u="none" dirty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0" u="none" dirty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0" u="none" dirty="0">
                <a:solidFill>
                  <a:srgbClr val="00B0F0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-&gt;</a:t>
            </a:r>
            <a:r>
              <a:rPr lang="en-US" altLang="zh-CN" sz="2400" b="0" u="none" dirty="0" err="1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400" b="1" u="none" dirty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400" u="none" dirty="0">
              <a:solidFill>
                <a:srgbClr val="00B0F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435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CF6F-80F5-4A49-9148-11EB49BC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循环双向链表的删除实现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1ACFC87-D29F-114E-B891-03F1DA05F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88840"/>
            <a:ext cx="8352928" cy="380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947" tIns="56473" rIns="112947" bIns="56473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删除数据域值为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的结点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int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(const 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DblNode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current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while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current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&amp;&amp;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搜索数据域值为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的结点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current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if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current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first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搜索不成功，删除失败，返回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删除数据域值为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的结点并修改相应指针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delete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删除成功，返回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564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6CF5-AC98-1545-ABC8-68D97751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F219-9DF2-3846-8FCF-5F986641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91822" cy="4351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若想在不带表头结点的双向循环链表中的结点*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之后插入结点*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，应执行什么操作？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s; s-&gt;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lLink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p; p-&gt;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lLink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s; s-&gt;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p-&gt;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s; p-&gt;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lLink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s; s-&gt;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lLink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p; s-&gt;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s-&gt;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lLink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s; p-&gt;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lLink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s; p-&gt;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s;</a:t>
            </a:r>
          </a:p>
        </p:txBody>
      </p:sp>
    </p:spTree>
    <p:extLst>
      <p:ext uri="{BB962C8B-B14F-4D97-AF65-F5344CB8AC3E}">
        <p14:creationId xmlns:p14="http://schemas.microsoft.com/office/powerpoint/2010/main" val="9568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4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AB93-C563-154A-9927-DCE09013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9765-1D4F-124E-84CC-9F2E6F12A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判断一个带表头结点的双向循环链表是否对称相等的算法如下所示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，请在空白处补充完整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90AB2-C1ED-9949-B862-CD9967406812}"/>
              </a:ext>
            </a:extLst>
          </p:cNvPr>
          <p:cNvSpPr/>
          <p:nvPr/>
        </p:nvSpPr>
        <p:spPr>
          <a:xfrm>
            <a:off x="827584" y="2564904"/>
            <a:ext cx="4896544" cy="378565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symmetry ()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DblNode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p = first-&gt;</a:t>
            </a:r>
            <a:r>
              <a:rPr lang="en-US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DblNode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q = first-&gt;</a:t>
            </a:r>
            <a:r>
              <a:rPr lang="en-US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lLink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 != q &amp;&amp; p-&gt;</a:t>
            </a:r>
            <a:r>
              <a:rPr lang="en-US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lLink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!= q &amp;&amp;  </a:t>
            </a:r>
            <a:r>
              <a:rPr 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p-&gt;data == q-&gt;data </a:t>
            </a:r>
            <a:r>
              <a:rPr 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B378D-3B20-5A4A-9D34-541D79138DEA}"/>
              </a:ext>
            </a:extLst>
          </p:cNvPr>
          <p:cNvSpPr txBox="1"/>
          <p:nvPr/>
        </p:nvSpPr>
        <p:spPr>
          <a:xfrm>
            <a:off x="5796138" y="377046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4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566A9-DEBA-6641-AEC4-E3A88B5A751E}"/>
              </a:ext>
            </a:extLst>
          </p:cNvPr>
          <p:cNvSpPr txBox="1"/>
          <p:nvPr/>
        </p:nvSpPr>
        <p:spPr>
          <a:xfrm>
            <a:off x="5796136" y="420384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 p = p-&gt;</a:t>
            </a:r>
            <a:r>
              <a:rPr lang="en-US" sz="24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rLink</a:t>
            </a:r>
            <a:endParaRPr lang="en-US" sz="24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79FFA-1380-9942-99A8-3C70317474FF}"/>
              </a:ext>
            </a:extLst>
          </p:cNvPr>
          <p:cNvSpPr/>
          <p:nvPr/>
        </p:nvSpPr>
        <p:spPr>
          <a:xfrm>
            <a:off x="5796136" y="4665514"/>
            <a:ext cx="228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 q = q-&gt;</a:t>
            </a:r>
            <a:r>
              <a:rPr lang="en-US" sz="24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lLink</a:t>
            </a:r>
            <a:endParaRPr lang="en-US" sz="24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4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线性表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单链表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循环链表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双向链表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静态链表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71729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9434-7166-FD4B-9E03-A8C5E831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静态链表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3C16-D0AD-C844-A299-FCB0FE47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可为不支持指针的高级语言提供链表功能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允许不改变各元素的物理位置，只要重新链接就能够改变这些元素的逻辑顺序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利用数组定义，在运算过程中存储空间大小不会变化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每个结点由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域存储数据和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域存放链接指针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所有结点形成一个结点数组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可带有表头结点</a:t>
            </a:r>
          </a:p>
        </p:txBody>
      </p:sp>
    </p:spTree>
    <p:extLst>
      <p:ext uri="{BB962C8B-B14F-4D97-AF65-F5344CB8AC3E}">
        <p14:creationId xmlns:p14="http://schemas.microsoft.com/office/powerpoint/2010/main" val="146446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604A-2E16-9B4B-9F83-DA7D49FF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单链表的类定义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2A69411-547B-9846-8574-9D9B84F9F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606" y="1690689"/>
            <a:ext cx="7092788" cy="424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单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链表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类的前向引用声明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{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单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链表结点类定义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friend class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单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链表类作为友元类定义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不带形参的构造函数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{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NULL;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带形参的构造函数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= value; link = NULL;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 </a:t>
            </a:r>
            <a:endParaRPr lang="en-US" altLang="zh-CN" sz="2000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……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private: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数据域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*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指针域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58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9782-57F0-8248-BA15-35AC41AE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静态链表结构</a:t>
            </a: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9F23650-AD69-684E-8053-9C28C6A23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1690689"/>
            <a:ext cx="8515350" cy="482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34497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22AE-6076-014A-8B0A-EB64E2C1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静态链表存储分配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2680-A83E-9045-B7B5-93B46253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需要分配一个结点时，从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为头指针的链中摘下第一个结点分配出去，并用指针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指示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头指针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退到可利用空间表的第二个结点，即下一次可分配的结点地址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avil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avil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].link;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需要释放由指针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指示的结点时，将其链入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所指示的链中的最前端，并由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指示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].link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avil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avil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表头结点固定在第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个位置，其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指针指向链表中第一个结点，最后一个结点的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，表示链表终止</a:t>
            </a:r>
          </a:p>
        </p:txBody>
      </p:sp>
    </p:spTree>
    <p:extLst>
      <p:ext uri="{BB962C8B-B14F-4D97-AF65-F5344CB8AC3E}">
        <p14:creationId xmlns:p14="http://schemas.microsoft.com/office/powerpoint/2010/main" val="271364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97DE-1122-7742-A4D3-F28B7A69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静态链表的类定义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E721B89-DDFE-234B-A18D-F78F712F6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343" y="1690689"/>
            <a:ext cx="480131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const 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静态链表大小</a:t>
            </a:r>
            <a:endParaRPr lang="en-US" altLang="en-US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class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StaticList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	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class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SLinkNode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{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	</a:t>
            </a:r>
            <a:endParaRPr lang="en-US" altLang="zh-CN" sz="2000" b="1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friend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StaticList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&lt;Type&gt;;</a:t>
            </a:r>
          </a:p>
          <a:p>
            <a:pPr>
              <a:spcBef>
                <a:spcPts val="0"/>
              </a:spcBef>
            </a:pP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private: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Type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data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结点数据 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结点链接指针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439452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B401-58D6-734D-BEFE-B46953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静态链表的类定义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7700E78-8DEF-8841-BFE6-BA7651929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1690689"/>
            <a:ext cx="475252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class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StaticList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private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maxSize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]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avil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当前可分配空间首地址</a:t>
            </a:r>
            <a:endParaRPr lang="zh-CN" altLang="en-US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InitList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bool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); 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Locate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Append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x)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060754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EF83-35C5-3147-921D-63E078F1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初始化链表空间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FB8B856-5E78-AF4D-83D9-0F29CBBCC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44" y="1690689"/>
            <a:ext cx="6499311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StaticList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InitList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建立带表头结点的空链表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avil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当前可分配空间从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开始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构成空闲链表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空闲链表收尾</a:t>
            </a:r>
          </a:p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20334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3DF0-CDD4-0B4D-A1D2-3FA41391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计算链表长度与判断链表空否</a:t>
            </a:r>
            <a:endParaRPr 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560BCAD8-21B4-E844-8577-A5624B717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169" y="1690689"/>
            <a:ext cx="6751661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计算静态链表的长度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StaticList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!= 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判断静态链表空否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bool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StaticList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if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 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true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else return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false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6499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9EE4-5F51-E54A-9AD8-F45E764A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在静态链表中查找具有给定值的结点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E6313F7-C258-F841-825D-1159B9284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45" y="1690689"/>
            <a:ext cx="705671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StaticList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指针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指向链表第一个结点</a:t>
            </a:r>
            <a:endParaRPr lang="zh-CN" altLang="en-US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逐个结点检测查找具有给定值的结点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95528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922D-0A3F-8847-BED4-6E8DB577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在静态链表中查找第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A080A95-F27F-2449-B168-2A74B7700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839" y="1690689"/>
            <a:ext cx="6912321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StaticList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Locate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参数不合理</a:t>
            </a:r>
            <a:endParaRPr lang="zh-CN" altLang="en-US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循链查找第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号结点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!=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&amp;&amp;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return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         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5937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29A9-25E5-C840-811E-B87C9C66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在静态链表的表尾追加一个新结点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234289D-2AB2-9A47-9621-01D6E5CDB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96" y="1690689"/>
            <a:ext cx="7272808" cy="399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StaticList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Append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avil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false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追加失败</a:t>
            </a:r>
            <a:endParaRPr lang="zh-CN" altLang="en-US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avil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分配结点</a:t>
            </a:r>
          </a:p>
          <a:p>
            <a:pPr>
              <a:spcBef>
                <a:spcPts val="40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avil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avil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查找表尾</a:t>
            </a:r>
          </a:p>
          <a:p>
            <a:pPr>
              <a:spcBef>
                <a:spcPts val="40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!=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追加</a:t>
            </a:r>
          </a:p>
          <a:p>
            <a:pPr>
              <a:spcBef>
                <a:spcPts val="400"/>
              </a:spcBef>
            </a:pP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130576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E365-59BF-1046-A2ED-2165D1CF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在静态链表第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个结点处插入新结点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B6A722E-68C5-5644-9151-E660E13BB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67" y="1690689"/>
            <a:ext cx="7572266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StaticList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Locate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if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false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找不到结点</a:t>
            </a:r>
          </a:p>
          <a:p>
            <a:pPr>
              <a:spcBef>
                <a:spcPts val="40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avil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分配结点</a:t>
            </a:r>
          </a:p>
          <a:p>
            <a:pPr>
              <a:spcBef>
                <a:spcPts val="40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avil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avil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链入</a:t>
            </a:r>
            <a:endParaRPr lang="zh-CN" altLang="en-US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761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40D5-54F0-ED40-8AB9-F1B99645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单链表的类定义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488F8B2-F9E5-D544-A2A1-5AA9DF5C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690689"/>
            <a:ext cx="7632848" cy="456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{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单链表类定义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(const 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 = new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 (value);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析构函数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*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Create_Lis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建立一个单链表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void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MakeEmpty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将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单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链表置为空表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const;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计算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单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链表的长度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*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(Type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搜索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值为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的结点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(Type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int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在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个位置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插入值为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的结点</a:t>
            </a:r>
            <a:endParaRPr lang="zh-CN" altLang="zh-CN" sz="2000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(int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删除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个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结点</a:t>
            </a:r>
            <a:endParaRPr lang="en-US" altLang="zh-CN" sz="2000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……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private: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LinkNode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*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表头指针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(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还可以设置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表尾指针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)</a:t>
            </a:r>
            <a:endParaRPr lang="zh-CN" altLang="zh-CN" sz="2000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702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FF91-1BDD-314A-8C73-AEA8571D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在静态链表中删除第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30227D4-7193-B948-BB5E-40CB4DCCD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203" y="1690689"/>
            <a:ext cx="699159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StaticList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Locate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if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false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找不到结点</a:t>
            </a:r>
          </a:p>
          <a:p>
            <a:pPr>
              <a:spcBef>
                <a:spcPts val="0"/>
              </a:spcBef>
            </a:pP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号结点</a:t>
            </a:r>
            <a:endParaRPr lang="zh-CN" altLang="en-US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avil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释放，链入可利用空间</a:t>
            </a:r>
          </a:p>
          <a:p>
            <a:pPr>
              <a:spcBef>
                <a:spcPts val="0"/>
              </a:spcBef>
            </a:pP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avil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609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本章小结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双向链表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静态链表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28268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825C-E3F4-CF48-ABCF-91712B37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68AA-35F2-7048-9904-02C1EDA24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设有头结点的单链表</a:t>
            </a:r>
            <a:r>
              <a:rPr lang="en-US" dirty="0"/>
              <a:t>，</a:t>
            </a:r>
            <a:r>
              <a:rPr lang="zh-CN" altLang="en-US" dirty="0"/>
              <a:t>编程对表中任一值只保留一个结点，删除其余值相同的结点</a:t>
            </a:r>
            <a:endParaRPr lang="en-US" altLang="zh-CN" dirty="0"/>
          </a:p>
          <a:p>
            <a:r>
              <a:rPr lang="zh-CN" altLang="en-US" dirty="0"/>
              <a:t>编程实现“不保留原多项式，利用原多项式已有空间”的多项式链表相加操作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ha</a:t>
            </a:r>
            <a:r>
              <a:rPr lang="zh-CN" altLang="en-US" dirty="0"/>
              <a:t>和</a:t>
            </a:r>
            <a:r>
              <a:rPr lang="en-US" altLang="zh-CN" dirty="0" err="1"/>
              <a:t>hb</a:t>
            </a:r>
            <a:r>
              <a:rPr lang="zh-CN" altLang="en-US" dirty="0"/>
              <a:t>分别是两个带表头结点的非递减有序单链表的表头指针，编程实现将这两个有序链表合并成一个非递增的有序单链表，要求使用原来两个链表的存储</a:t>
            </a:r>
            <a:r>
              <a:rPr lang="zh-CN" altLang="en-US"/>
              <a:t>空间，不另外</a:t>
            </a:r>
            <a:r>
              <a:rPr lang="zh-CN" altLang="en-US" dirty="0"/>
              <a:t>占用其它存储空间</a:t>
            </a:r>
            <a:endParaRPr lang="en-US" altLang="zh-CN" dirty="0"/>
          </a:p>
          <a:p>
            <a:r>
              <a:rPr lang="zh-CN" altLang="en-US" dirty="0"/>
              <a:t>利用双向循环链表解决约瑟夫问题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965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89E0-68AF-3E4A-B4F3-C883A3509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Q&amp;A</a:t>
            </a:r>
            <a:endParaRPr lang="en-US" sz="6000" b="1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07D45-D7B5-184E-8C1E-65DB3E467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0322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DengXian" panose="02010600030101010101" pitchFamily="2" charset="-122"/>
                <a:ea typeface="DengXian" panose="02010600030101010101" pitchFamily="2" charset="-122"/>
                <a:cs typeface="Microsoft Himalaya" pitchFamily="2" charset="0"/>
              </a:rPr>
              <a:t>陈碧欢</a:t>
            </a:r>
            <a:endParaRPr lang="en-US" altLang="zh-CN" sz="3200" b="1" dirty="0"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bhchen@fudan.edu.cn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chenbihuan.github.io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9832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0" lang="zh-CN" altLang="en-US" sz="3200" b="1" i="0" u="sng" strike="noStrike" cap="none" normalizeH="0" baseline="0" smtClean="0">
            <a:ln>
              <a:noFill/>
            </a:ln>
            <a:solidFill>
              <a:srgbClr val="0066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0" lang="zh-CN" altLang="en-US" sz="3200" b="1" i="0" u="sng" strike="noStrike" cap="none" normalizeH="0" baseline="0" smtClean="0">
            <a:ln>
              <a:noFill/>
            </a:ln>
            <a:solidFill>
              <a:srgbClr val="0066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隶书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17969</TotalTime>
  <Words>8006</Words>
  <Application>Microsoft Macintosh PowerPoint</Application>
  <PresentationFormat>On-screen Show (4:3)</PresentationFormat>
  <Paragraphs>1165</Paragraphs>
  <Slides>93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104" baseType="lpstr">
      <vt:lpstr>DengXian</vt:lpstr>
      <vt:lpstr>仿宋_GB2312</vt:lpstr>
      <vt:lpstr>楷体_GB2312</vt:lpstr>
      <vt:lpstr>Arial</vt:lpstr>
      <vt:lpstr>Calibri</vt:lpstr>
      <vt:lpstr>Calibri Light</vt:lpstr>
      <vt:lpstr>Tahoma</vt:lpstr>
      <vt:lpstr>Times New Roman</vt:lpstr>
      <vt:lpstr>Wingdings</vt:lpstr>
      <vt:lpstr>Blends</vt:lpstr>
      <vt:lpstr>Office Theme</vt:lpstr>
      <vt:lpstr>数据结构 </vt:lpstr>
      <vt:lpstr>02 线性表</vt:lpstr>
      <vt:lpstr>02 线性表</vt:lpstr>
      <vt:lpstr>链表(Linked List)</vt:lpstr>
      <vt:lpstr>02 线性表</vt:lpstr>
      <vt:lpstr>单链表(Singly Linked List)</vt:lpstr>
      <vt:lpstr>单链表的存储表示</vt:lpstr>
      <vt:lpstr>单链表的类定义</vt:lpstr>
      <vt:lpstr>单链表的类定义</vt:lpstr>
      <vt:lpstr>建立单链表</vt:lpstr>
      <vt:lpstr>单链表中的插入</vt:lpstr>
      <vt:lpstr>单链表中的插入</vt:lpstr>
      <vt:lpstr>单链表中的插入</vt:lpstr>
      <vt:lpstr>单链表中的插入实现</vt:lpstr>
      <vt:lpstr>单链表中的插入实现</vt:lpstr>
      <vt:lpstr>单链表中的删除</vt:lpstr>
      <vt:lpstr>单链表中的删除</vt:lpstr>
      <vt:lpstr>单链表中的删除实现</vt:lpstr>
      <vt:lpstr>单链表中的删除实现</vt:lpstr>
      <vt:lpstr>带表头结点的单链表</vt:lpstr>
      <vt:lpstr>在带表头结点的单链表最前端插入</vt:lpstr>
      <vt:lpstr>在带表头结点的单链表最前端删除</vt:lpstr>
      <vt:lpstr>建立单链表(新结点从表头加入)</vt:lpstr>
      <vt:lpstr>建立单链表(新结点从表头加入)</vt:lpstr>
      <vt:lpstr>建立单链表(新结点从表尾加入)</vt:lpstr>
      <vt:lpstr>建立单链表(新结点从表尾加入)</vt:lpstr>
      <vt:lpstr>练习1</vt:lpstr>
      <vt:lpstr>多项式的链表表示</vt:lpstr>
      <vt:lpstr>多项式链表类的定义</vt:lpstr>
      <vt:lpstr>多项式链表类的定义</vt:lpstr>
      <vt:lpstr>多项式链表的相加</vt:lpstr>
      <vt:lpstr>多项式链表的相加</vt:lpstr>
      <vt:lpstr>多项式链表的相加</vt:lpstr>
      <vt:lpstr>多项式链表的相加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链表的游标类(Iterator)</vt:lpstr>
      <vt:lpstr>链表的游标类(Iterator)</vt:lpstr>
      <vt:lpstr>游标类的定义</vt:lpstr>
      <vt:lpstr>游标类的定义</vt:lpstr>
      <vt:lpstr>游标类成员函数的实现</vt:lpstr>
      <vt:lpstr>游标类成员函数的实现</vt:lpstr>
      <vt:lpstr>游标类成员函数的实现</vt:lpstr>
      <vt:lpstr>利用游标类计算所有元素的和</vt:lpstr>
      <vt:lpstr>02 线性表</vt:lpstr>
      <vt:lpstr>循环链表(Circular List)</vt:lpstr>
      <vt:lpstr>循环链表示例</vt:lpstr>
      <vt:lpstr>循环链表的类定义</vt:lpstr>
      <vt:lpstr>循环链表的类定义</vt:lpstr>
      <vt:lpstr>循环链表的搜索</vt:lpstr>
      <vt:lpstr>利用可利用空间表回收循环链表</vt:lpstr>
      <vt:lpstr>从可利用空间表分配结点</vt:lpstr>
      <vt:lpstr>带尾指针的循环链表</vt:lpstr>
      <vt:lpstr>用循环链表求解约瑟夫问题</vt:lpstr>
      <vt:lpstr>约瑟夫问题的解法</vt:lpstr>
      <vt:lpstr>练习2</vt:lpstr>
      <vt:lpstr>02 线性表</vt:lpstr>
      <vt:lpstr>单链表的问题？</vt:lpstr>
      <vt:lpstr>双向链表(Doubly Linked List)</vt:lpstr>
      <vt:lpstr>双向链表中的结点指向</vt:lpstr>
      <vt:lpstr>带表头结点的循环双向链表的类定义</vt:lpstr>
      <vt:lpstr>带表头结点的循环双向链表的类定义</vt:lpstr>
      <vt:lpstr>循环双向链表的构造函数</vt:lpstr>
      <vt:lpstr>循环双向链表的复制构造函数</vt:lpstr>
      <vt:lpstr>循环双向链表上的操作</vt:lpstr>
      <vt:lpstr>循环双向链表的插入</vt:lpstr>
      <vt:lpstr>循环双向链表的插入实现</vt:lpstr>
      <vt:lpstr>循环双向链表的删除</vt:lpstr>
      <vt:lpstr>循环双向链表的删除实现</vt:lpstr>
      <vt:lpstr> 练习3</vt:lpstr>
      <vt:lpstr> 练习3</vt:lpstr>
      <vt:lpstr>02 线性表</vt:lpstr>
      <vt:lpstr>静态链表</vt:lpstr>
      <vt:lpstr>静态链表结构</vt:lpstr>
      <vt:lpstr>静态链表存储分配</vt:lpstr>
      <vt:lpstr>静态链表的类定义</vt:lpstr>
      <vt:lpstr>静态链表的类定义</vt:lpstr>
      <vt:lpstr>初始化链表空间</vt:lpstr>
      <vt:lpstr>计算链表长度与判断链表空否</vt:lpstr>
      <vt:lpstr>在静态链表中查找具有给定值的结点</vt:lpstr>
      <vt:lpstr>在静态链表中查找第i个结点</vt:lpstr>
      <vt:lpstr>在静态链表的表尾追加一个新结点</vt:lpstr>
      <vt:lpstr>在静态链表第i个结点处插入新结点</vt:lpstr>
      <vt:lpstr>在静态链表中删除第i个结点</vt:lpstr>
      <vt:lpstr>本章小结</vt:lpstr>
      <vt:lpstr>作业</vt:lpstr>
      <vt:lpstr>Q&amp;A</vt:lpstr>
    </vt:vector>
  </TitlesOfParts>
  <Company>djzx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djzx</dc:creator>
  <cp:lastModifiedBy>Bihuan Chen</cp:lastModifiedBy>
  <cp:revision>1530</cp:revision>
  <dcterms:created xsi:type="dcterms:W3CDTF">2000-01-30T08:24:06Z</dcterms:created>
  <dcterms:modified xsi:type="dcterms:W3CDTF">2025-09-22T15:55:28Z</dcterms:modified>
</cp:coreProperties>
</file>