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2"/>
  </p:notesMasterIdLst>
  <p:sldIdLst>
    <p:sldId id="850" r:id="rId2"/>
    <p:sldId id="858" r:id="rId3"/>
    <p:sldId id="859" r:id="rId4"/>
    <p:sldId id="864" r:id="rId5"/>
    <p:sldId id="865" r:id="rId6"/>
    <p:sldId id="867" r:id="rId7"/>
    <p:sldId id="868" r:id="rId8"/>
    <p:sldId id="355" r:id="rId9"/>
    <p:sldId id="869" r:id="rId10"/>
    <p:sldId id="870" r:id="rId11"/>
    <p:sldId id="872" r:id="rId12"/>
    <p:sldId id="871" r:id="rId13"/>
    <p:sldId id="873" r:id="rId14"/>
    <p:sldId id="874" r:id="rId15"/>
    <p:sldId id="875" r:id="rId16"/>
    <p:sldId id="876" r:id="rId17"/>
    <p:sldId id="898" r:id="rId18"/>
    <p:sldId id="894" r:id="rId19"/>
    <p:sldId id="895" r:id="rId20"/>
    <p:sldId id="896" r:id="rId21"/>
    <p:sldId id="897" r:id="rId22"/>
    <p:sldId id="878" r:id="rId23"/>
    <p:sldId id="860" r:id="rId24"/>
    <p:sldId id="880" r:id="rId25"/>
    <p:sldId id="881" r:id="rId26"/>
    <p:sldId id="882" r:id="rId27"/>
    <p:sldId id="883" r:id="rId28"/>
    <p:sldId id="884" r:id="rId29"/>
    <p:sldId id="879" r:id="rId30"/>
    <p:sldId id="886" r:id="rId31"/>
    <p:sldId id="887" r:id="rId32"/>
    <p:sldId id="888" r:id="rId33"/>
    <p:sldId id="889" r:id="rId34"/>
    <p:sldId id="890" r:id="rId35"/>
    <p:sldId id="891" r:id="rId36"/>
    <p:sldId id="321" r:id="rId37"/>
    <p:sldId id="402" r:id="rId38"/>
    <p:sldId id="404" r:id="rId39"/>
    <p:sldId id="885" r:id="rId40"/>
    <p:sldId id="892" r:id="rId41"/>
    <p:sldId id="893" r:id="rId42"/>
    <p:sldId id="861" r:id="rId43"/>
    <p:sldId id="899" r:id="rId44"/>
    <p:sldId id="900" r:id="rId45"/>
    <p:sldId id="901" r:id="rId46"/>
    <p:sldId id="902" r:id="rId47"/>
    <p:sldId id="903" r:id="rId48"/>
    <p:sldId id="930" r:id="rId49"/>
    <p:sldId id="904" r:id="rId50"/>
    <p:sldId id="905" r:id="rId51"/>
    <p:sldId id="906" r:id="rId52"/>
    <p:sldId id="907" r:id="rId53"/>
    <p:sldId id="908" r:id="rId54"/>
    <p:sldId id="909" r:id="rId55"/>
    <p:sldId id="910" r:id="rId56"/>
    <p:sldId id="911" r:id="rId57"/>
    <p:sldId id="912" r:id="rId58"/>
    <p:sldId id="913" r:id="rId59"/>
    <p:sldId id="915" r:id="rId60"/>
    <p:sldId id="914" r:id="rId61"/>
    <p:sldId id="916" r:id="rId62"/>
    <p:sldId id="917" r:id="rId63"/>
    <p:sldId id="918" r:id="rId64"/>
    <p:sldId id="919" r:id="rId65"/>
    <p:sldId id="920" r:id="rId66"/>
    <p:sldId id="921" r:id="rId67"/>
    <p:sldId id="922" r:id="rId68"/>
    <p:sldId id="924" r:id="rId69"/>
    <p:sldId id="923" r:id="rId70"/>
    <p:sldId id="925" r:id="rId71"/>
    <p:sldId id="926" r:id="rId72"/>
    <p:sldId id="927" r:id="rId73"/>
    <p:sldId id="929" r:id="rId74"/>
    <p:sldId id="931" r:id="rId75"/>
    <p:sldId id="932" r:id="rId76"/>
    <p:sldId id="933" r:id="rId77"/>
    <p:sldId id="934" r:id="rId78"/>
    <p:sldId id="862" r:id="rId79"/>
    <p:sldId id="863" r:id="rId80"/>
    <p:sldId id="704" r:id="rId8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86" autoAdjust="0"/>
    <p:restoredTop sz="85856" autoAdjust="0"/>
  </p:normalViewPr>
  <p:slideViewPr>
    <p:cSldViewPr>
      <p:cViewPr varScale="1">
        <p:scale>
          <a:sx n="105" d="100"/>
          <a:sy n="105" d="100"/>
        </p:scale>
        <p:origin x="1552" y="176"/>
      </p:cViewPr>
      <p:guideLst>
        <p:guide orient="horz" pos="2160"/>
        <p:guide pos="2880"/>
      </p:guideLst>
    </p:cSldViewPr>
  </p:slideViewPr>
  <p:outlineViewPr>
    <p:cViewPr>
      <p:scale>
        <a:sx n="33" d="100"/>
        <a:sy n="33" d="100"/>
      </p:scale>
      <p:origin x="0" y="-5811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A60245-0AA5-4D6A-9AC6-C8BB4AFCFABB}" type="datetimeFigureOut">
              <a:rPr lang="zh-CN" altLang="en-US" smtClean="0"/>
              <a:pPr/>
              <a:t>2025/10/19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DE7397-9F8E-406F-84B8-54B68728376D}" type="slidenum">
              <a:rPr lang="zh-CN" altLang="en-US" smtClean="0"/>
              <a:pPr/>
              <a:t>‹#›</a:t>
            </a:fld>
            <a:endParaRPr lang="zh-CN" altLang="en-US"/>
          </a:p>
        </p:txBody>
      </p:sp>
    </p:spTree>
    <p:extLst>
      <p:ext uri="{BB962C8B-B14F-4D97-AF65-F5344CB8AC3E}">
        <p14:creationId xmlns:p14="http://schemas.microsoft.com/office/powerpoint/2010/main" val="3673770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输出顺序是什么</a:t>
            </a:r>
            <a:r>
              <a:rPr lang="zh-CN" altLang="en-US" dirty="0"/>
              <a:t>？</a:t>
            </a:r>
            <a:endParaRPr lang="en-CN" dirty="0"/>
          </a:p>
        </p:txBody>
      </p:sp>
      <p:sp>
        <p:nvSpPr>
          <p:cNvPr id="4" name="Slide Number Placeholder 3"/>
          <p:cNvSpPr>
            <a:spLocks noGrp="1"/>
          </p:cNvSpPr>
          <p:nvPr>
            <p:ph type="sldNum" sz="quarter" idx="5"/>
          </p:nvPr>
        </p:nvSpPr>
        <p:spPr/>
        <p:txBody>
          <a:bodyPr/>
          <a:lstStyle/>
          <a:p>
            <a:fld id="{77DE7397-9F8E-406F-84B8-54B68728376D}" type="slidenum">
              <a:rPr lang="zh-CN" altLang="en-US" smtClean="0"/>
              <a:pPr/>
              <a:t>13</a:t>
            </a:fld>
            <a:endParaRPr lang="zh-CN" altLang="en-US"/>
          </a:p>
        </p:txBody>
      </p:sp>
    </p:spTree>
    <p:extLst>
      <p:ext uri="{BB962C8B-B14F-4D97-AF65-F5344CB8AC3E}">
        <p14:creationId xmlns:p14="http://schemas.microsoft.com/office/powerpoint/2010/main" val="1573945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cs typeface="Times New Roman" panose="02020603050405020304" pitchFamily="18" charset="0"/>
              </a:rPr>
              <a:t>其中，</a:t>
            </a:r>
            <a:r>
              <a:rPr lang="en-US" dirty="0">
                <a:latin typeface="Times New Roman" panose="02020603050405020304" pitchFamily="18" charset="0"/>
                <a:cs typeface="Times New Roman" panose="02020603050405020304" pitchFamily="18" charset="0"/>
              </a:rPr>
              <a:t>Stms1(n)</a:t>
            </a:r>
            <a:r>
              <a:rPr lang="zh-CN" alt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Eval</a:t>
            </a:r>
            <a:r>
              <a:rPr lang="en-US"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Stms2(n)</a:t>
            </a:r>
            <a:r>
              <a:rPr lang="zh-CN" altLang="en-US" dirty="0">
                <a:latin typeface="Times New Roman" panose="02020603050405020304" pitchFamily="18" charset="0"/>
                <a:cs typeface="Times New Roman" panose="02020603050405020304" pitchFamily="18" charset="0"/>
              </a:rPr>
              <a:t>和</a:t>
            </a:r>
            <a:r>
              <a:rPr lang="en-US" dirty="0">
                <a:latin typeface="Times New Roman" panose="02020603050405020304" pitchFamily="18" charset="0"/>
                <a:cs typeface="Times New Roman" panose="02020603050405020304" pitchFamily="18" charset="0"/>
              </a:rPr>
              <a:t>Stms3(n)</a:t>
            </a:r>
            <a:r>
              <a:rPr lang="zh-CN" altLang="en-US" dirty="0">
                <a:latin typeface="Times New Roman" panose="02020603050405020304" pitchFamily="18" charset="0"/>
                <a:cs typeface="Times New Roman" panose="02020603050405020304" pitchFamily="18" charset="0"/>
              </a:rPr>
              <a:t>是可能与</a:t>
            </a:r>
            <a:r>
              <a:rPr lang="en-US"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有关的非递归计算的代码段，也可能为空</a:t>
            </a:r>
          </a:p>
        </p:txBody>
      </p:sp>
      <p:sp>
        <p:nvSpPr>
          <p:cNvPr id="4" name="Slide Number Placeholder 3"/>
          <p:cNvSpPr>
            <a:spLocks noGrp="1"/>
          </p:cNvSpPr>
          <p:nvPr>
            <p:ph type="sldNum" sz="quarter" idx="5"/>
          </p:nvPr>
        </p:nvSpPr>
        <p:spPr/>
        <p:txBody>
          <a:bodyPr/>
          <a:lstStyle/>
          <a:p>
            <a:fld id="{77DE7397-9F8E-406F-84B8-54B68728376D}" type="slidenum">
              <a:rPr lang="zh-CN" altLang="en-US" smtClean="0"/>
              <a:pPr/>
              <a:t>37</a:t>
            </a:fld>
            <a:endParaRPr lang="zh-CN" altLang="en-US"/>
          </a:p>
        </p:txBody>
      </p:sp>
    </p:spTree>
    <p:extLst>
      <p:ext uri="{BB962C8B-B14F-4D97-AF65-F5344CB8AC3E}">
        <p14:creationId xmlns:p14="http://schemas.microsoft.com/office/powerpoint/2010/main" val="2002668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广义表的定义是递归的</a:t>
            </a:r>
            <a:r>
              <a:rPr lang="zh-CN" altLang="en-US" dirty="0"/>
              <a:t>，允许表中有表</a:t>
            </a:r>
            <a:endParaRPr lang="en-CN" dirty="0"/>
          </a:p>
        </p:txBody>
      </p:sp>
      <p:sp>
        <p:nvSpPr>
          <p:cNvPr id="4" name="Slide Number Placeholder 3"/>
          <p:cNvSpPr>
            <a:spLocks noGrp="1"/>
          </p:cNvSpPr>
          <p:nvPr>
            <p:ph type="sldNum" sz="quarter" idx="5"/>
          </p:nvPr>
        </p:nvSpPr>
        <p:spPr/>
        <p:txBody>
          <a:bodyPr/>
          <a:lstStyle/>
          <a:p>
            <a:fld id="{77DE7397-9F8E-406F-84B8-54B68728376D}" type="slidenum">
              <a:rPr lang="zh-CN" altLang="en-US" smtClean="0"/>
              <a:pPr/>
              <a:t>43</a:t>
            </a:fld>
            <a:endParaRPr lang="zh-CN" altLang="en-US"/>
          </a:p>
        </p:txBody>
      </p:sp>
    </p:spTree>
    <p:extLst>
      <p:ext uri="{BB962C8B-B14F-4D97-AF65-F5344CB8AC3E}">
        <p14:creationId xmlns:p14="http://schemas.microsoft.com/office/powerpoint/2010/main" val="1355720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表元素结点有几层</a:t>
            </a:r>
            <a:r>
              <a:rPr lang="zh-CN" altLang="en-US" dirty="0"/>
              <a:t>，其深度就等于几</a:t>
            </a:r>
            <a:endParaRPr lang="en-US" altLang="zh-CN" dirty="0"/>
          </a:p>
          <a:p>
            <a:endParaRPr lang="en-US" dirty="0"/>
          </a:p>
          <a:p>
            <a:r>
              <a:rPr lang="en-US" altLang="zh-CN" dirty="0"/>
              <a:t>A</a:t>
            </a:r>
            <a:r>
              <a:rPr lang="zh-CN" altLang="en-US" dirty="0"/>
              <a:t>和</a:t>
            </a:r>
            <a:r>
              <a:rPr lang="en-US" altLang="zh-CN" dirty="0"/>
              <a:t>B</a:t>
            </a:r>
            <a:r>
              <a:rPr lang="zh-CN" altLang="en-US" dirty="0"/>
              <a:t>的深度为</a:t>
            </a:r>
            <a:r>
              <a:rPr lang="en-US" altLang="zh-CN" dirty="0"/>
              <a:t>1</a:t>
            </a:r>
            <a:r>
              <a:rPr lang="zh-CN" altLang="en-US" dirty="0"/>
              <a:t>，</a:t>
            </a:r>
            <a:r>
              <a:rPr lang="en-US" altLang="zh-CN" dirty="0"/>
              <a:t>C</a:t>
            </a:r>
            <a:r>
              <a:rPr lang="zh-CN" altLang="en-US" dirty="0"/>
              <a:t>的深度为</a:t>
            </a:r>
            <a:r>
              <a:rPr lang="en-US" altLang="zh-CN" dirty="0"/>
              <a:t>2</a:t>
            </a:r>
            <a:r>
              <a:rPr lang="zh-CN" altLang="en-US" dirty="0"/>
              <a:t>，</a:t>
            </a:r>
            <a:r>
              <a:rPr lang="en-US" altLang="zh-CN" dirty="0"/>
              <a:t>D</a:t>
            </a:r>
            <a:r>
              <a:rPr lang="zh-CN" altLang="en-US" dirty="0"/>
              <a:t>的深度为</a:t>
            </a:r>
            <a:r>
              <a:rPr lang="en-US" altLang="zh-CN" dirty="0"/>
              <a:t>3</a:t>
            </a:r>
            <a:r>
              <a:rPr lang="zh-CN" altLang="en-US" dirty="0"/>
              <a:t>，</a:t>
            </a:r>
            <a:r>
              <a:rPr lang="en-US" altLang="zh-CN" dirty="0"/>
              <a:t>E</a:t>
            </a:r>
            <a:r>
              <a:rPr lang="zh-CN" altLang="en-US" dirty="0"/>
              <a:t>的深度为</a:t>
            </a:r>
            <a:r>
              <a:rPr lang="en-US" altLang="zh-CN" dirty="0"/>
              <a:t>4</a:t>
            </a:r>
            <a:r>
              <a:rPr lang="zh-CN" altLang="en-US" dirty="0"/>
              <a:t>，</a:t>
            </a:r>
            <a:r>
              <a:rPr lang="en-US" altLang="zh-CN" dirty="0"/>
              <a:t>F</a:t>
            </a:r>
            <a:r>
              <a:rPr lang="zh-CN" altLang="en-US" dirty="0"/>
              <a:t>深度无穷大</a:t>
            </a:r>
            <a:endParaRPr lang="en-CN" dirty="0"/>
          </a:p>
        </p:txBody>
      </p:sp>
      <p:sp>
        <p:nvSpPr>
          <p:cNvPr id="4" name="Slide Number Placeholder 3"/>
          <p:cNvSpPr>
            <a:spLocks noGrp="1"/>
          </p:cNvSpPr>
          <p:nvPr>
            <p:ph type="sldNum" sz="quarter" idx="5"/>
          </p:nvPr>
        </p:nvSpPr>
        <p:spPr/>
        <p:txBody>
          <a:bodyPr/>
          <a:lstStyle/>
          <a:p>
            <a:fld id="{77DE7397-9F8E-406F-84B8-54B68728376D}" type="slidenum">
              <a:rPr lang="zh-CN" altLang="en-US" smtClean="0"/>
              <a:pPr/>
              <a:t>46</a:t>
            </a:fld>
            <a:endParaRPr lang="zh-CN" altLang="en-US"/>
          </a:p>
        </p:txBody>
      </p:sp>
    </p:spTree>
    <p:extLst>
      <p:ext uri="{BB962C8B-B14F-4D97-AF65-F5344CB8AC3E}">
        <p14:creationId xmlns:p14="http://schemas.microsoft.com/office/powerpoint/2010/main" val="74536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有什么问题吗</a:t>
            </a:r>
            <a:r>
              <a:rPr lang="zh-CN" altLang="en-US" dirty="0"/>
              <a:t>？删除共享表的第一个结点时需要修改所有引用该表的</a:t>
            </a:r>
            <a:r>
              <a:rPr lang="zh-CN" altLang="en-CN" dirty="0"/>
              <a:t>其它表</a:t>
            </a:r>
            <a:endParaRPr lang="en-CN" dirty="0"/>
          </a:p>
        </p:txBody>
      </p:sp>
      <p:sp>
        <p:nvSpPr>
          <p:cNvPr id="4" name="Slide Number Placeholder 3"/>
          <p:cNvSpPr>
            <a:spLocks noGrp="1"/>
          </p:cNvSpPr>
          <p:nvPr>
            <p:ph type="sldNum" sz="quarter" idx="5"/>
          </p:nvPr>
        </p:nvSpPr>
        <p:spPr/>
        <p:txBody>
          <a:bodyPr/>
          <a:lstStyle/>
          <a:p>
            <a:fld id="{77DE7397-9F8E-406F-84B8-54B68728376D}" type="slidenum">
              <a:rPr lang="zh-CN" altLang="en-US" smtClean="0"/>
              <a:pPr/>
              <a:t>50</a:t>
            </a:fld>
            <a:endParaRPr lang="zh-CN" altLang="en-US"/>
          </a:p>
        </p:txBody>
      </p:sp>
    </p:spTree>
    <p:extLst>
      <p:ext uri="{BB962C8B-B14F-4D97-AF65-F5344CB8AC3E}">
        <p14:creationId xmlns:p14="http://schemas.microsoft.com/office/powerpoint/2010/main" val="425131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
            </a:r>
            <a:r>
              <a:rPr lang="en-CN" dirty="0"/>
              <a:t>ef</a:t>
            </a:r>
            <a:r>
              <a:rPr lang="zh-CN" altLang="en-US" dirty="0"/>
              <a:t> </a:t>
            </a:r>
            <a:r>
              <a:rPr lang="en-US" altLang="zh-CN" dirty="0"/>
              <a:t>=</a:t>
            </a:r>
            <a:r>
              <a:rPr lang="zh-CN" altLang="en-US" dirty="0"/>
              <a:t> 该表被其他表引用的次数</a:t>
            </a:r>
            <a:endParaRPr lang="en-CN" dirty="0"/>
          </a:p>
        </p:txBody>
      </p:sp>
      <p:sp>
        <p:nvSpPr>
          <p:cNvPr id="4" name="Slide Number Placeholder 3"/>
          <p:cNvSpPr>
            <a:spLocks noGrp="1"/>
          </p:cNvSpPr>
          <p:nvPr>
            <p:ph type="sldNum" sz="quarter" idx="5"/>
          </p:nvPr>
        </p:nvSpPr>
        <p:spPr/>
        <p:txBody>
          <a:bodyPr/>
          <a:lstStyle/>
          <a:p>
            <a:fld id="{77DE7397-9F8E-406F-84B8-54B68728376D}" type="slidenum">
              <a:rPr lang="zh-CN" altLang="en-US" smtClean="0"/>
              <a:pPr/>
              <a:t>51</a:t>
            </a:fld>
            <a:endParaRPr lang="zh-CN" altLang="en-US"/>
          </a:p>
        </p:txBody>
      </p:sp>
    </p:spTree>
    <p:extLst>
      <p:ext uri="{BB962C8B-B14F-4D97-AF65-F5344CB8AC3E}">
        <p14:creationId xmlns:p14="http://schemas.microsoft.com/office/powerpoint/2010/main" val="2498089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DE7397-9F8E-406F-84B8-54B68728376D}" type="slidenum">
              <a:rPr lang="zh-CN" altLang="en-US" smtClean="0"/>
              <a:pPr/>
              <a:t>61</a:t>
            </a:fld>
            <a:endParaRPr lang="zh-CN" altLang="en-US"/>
          </a:p>
        </p:txBody>
      </p:sp>
    </p:spTree>
    <p:extLst>
      <p:ext uri="{BB962C8B-B14F-4D97-AF65-F5344CB8AC3E}">
        <p14:creationId xmlns:p14="http://schemas.microsoft.com/office/powerpoint/2010/main" val="2297700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若是共享表或者递归表，该算法会如何？</a:t>
            </a:r>
            <a:endParaRPr lang="en-US" dirty="0"/>
          </a:p>
        </p:txBody>
      </p:sp>
      <p:sp>
        <p:nvSpPr>
          <p:cNvPr id="4" name="Slide Number Placeholder 3"/>
          <p:cNvSpPr>
            <a:spLocks noGrp="1"/>
          </p:cNvSpPr>
          <p:nvPr>
            <p:ph type="sldNum" sz="quarter" idx="5"/>
          </p:nvPr>
        </p:nvSpPr>
        <p:spPr/>
        <p:txBody>
          <a:bodyPr/>
          <a:lstStyle/>
          <a:p>
            <a:fld id="{77DE7397-9F8E-406F-84B8-54B68728376D}" type="slidenum">
              <a:rPr lang="zh-CN" altLang="en-US" smtClean="0"/>
              <a:pPr/>
              <a:t>62</a:t>
            </a:fld>
            <a:endParaRPr lang="zh-CN" altLang="en-US"/>
          </a:p>
        </p:txBody>
      </p:sp>
    </p:spTree>
    <p:extLst>
      <p:ext uri="{BB962C8B-B14F-4D97-AF65-F5344CB8AC3E}">
        <p14:creationId xmlns:p14="http://schemas.microsoft.com/office/powerpoint/2010/main" val="3667268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1" i="0" u="none" strike="noStrike" kern="0" cap="none" spc="0" normalizeH="0" baseline="0" noProof="0" dirty="0">
                <a:ln>
                  <a:noFill/>
                </a:ln>
                <a:solidFill>
                  <a:prstClr val="black"/>
                </a:solidFill>
                <a:effectLst/>
                <a:uLnTx/>
                <a:uFillTx/>
                <a:latin typeface="Arial" panose="020B0604020202020204" pitchFamily="34" charset="0"/>
              </a:rPr>
              <a:t>简化约定</a:t>
            </a:r>
            <a:r>
              <a:rPr kumimoji="0" lang="zh-CN" altLang="en-US" sz="1200" b="0" i="0" u="none" strike="noStrike" kern="0" cap="none" spc="0" normalizeH="0" baseline="0" noProof="0" dirty="0">
                <a:ln>
                  <a:noFill/>
                </a:ln>
                <a:solidFill>
                  <a:prstClr val="black"/>
                </a:solidFill>
                <a:effectLst/>
                <a:uLnTx/>
                <a:uFillTx/>
                <a:latin typeface="Arial" panose="020B0604020202020204" pitchFamily="34"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Arial" panose="020B0604020202020204" pitchFamily="34" charset="0"/>
              </a:rPr>
              <a:t>a. </a:t>
            </a:r>
            <a:r>
              <a:rPr kumimoji="0" lang="zh-CN" altLang="en-US" sz="1200" b="0" i="0" u="none" strike="noStrike" kern="0" cap="none" spc="0" normalizeH="0" baseline="0" noProof="0" dirty="0">
                <a:ln>
                  <a:noFill/>
                </a:ln>
                <a:solidFill>
                  <a:prstClr val="black"/>
                </a:solidFill>
                <a:effectLst/>
                <a:uLnTx/>
                <a:uFillTx/>
                <a:latin typeface="Arial" panose="020B0604020202020204" pitchFamily="34" charset="0"/>
              </a:rPr>
              <a:t>原子结点数据为字符型，并且不用大写字母</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1" i="0" u="none" strike="noStrike" kern="0" cap="none" spc="0" normalizeH="0" baseline="0" noProof="0" dirty="0">
                <a:ln>
                  <a:noFill/>
                </a:ln>
                <a:solidFill>
                  <a:prstClr val="black"/>
                </a:solidFill>
                <a:effectLst/>
                <a:uLnTx/>
                <a:uFillTx/>
                <a:latin typeface="Arial" panose="020B0604020202020204" pitchFamily="34" charset="0"/>
              </a:rPr>
              <a:t>b. </a:t>
            </a:r>
            <a:r>
              <a:rPr kumimoji="0" lang="zh-CN" altLang="en-US" sz="1200" b="0" i="0" u="none" strike="noStrike" kern="0" cap="none" spc="0" normalizeH="0" baseline="0" noProof="0" dirty="0">
                <a:ln>
                  <a:noFill/>
                </a:ln>
                <a:solidFill>
                  <a:prstClr val="black"/>
                </a:solidFill>
                <a:effectLst/>
                <a:uLnTx/>
                <a:uFillTx/>
                <a:latin typeface="Arial" panose="020B0604020202020204" pitchFamily="34" charset="0"/>
              </a:rPr>
              <a:t>表名用大写字母表示，存于表头结点</a:t>
            </a:r>
          </a:p>
          <a:p>
            <a:endParaRPr lang="en-US" dirty="0"/>
          </a:p>
        </p:txBody>
      </p:sp>
      <p:sp>
        <p:nvSpPr>
          <p:cNvPr id="4" name="Slide Number Placeholder 3"/>
          <p:cNvSpPr>
            <a:spLocks noGrp="1"/>
          </p:cNvSpPr>
          <p:nvPr>
            <p:ph type="sldNum" sz="quarter" idx="5"/>
          </p:nvPr>
        </p:nvSpPr>
        <p:spPr/>
        <p:txBody>
          <a:bodyPr/>
          <a:lstStyle/>
          <a:p>
            <a:fld id="{77DE7397-9F8E-406F-84B8-54B68728376D}" type="slidenum">
              <a:rPr lang="zh-CN" altLang="en-US" smtClean="0"/>
              <a:pPr/>
              <a:t>74</a:t>
            </a:fld>
            <a:endParaRPr lang="zh-CN" altLang="en-US"/>
          </a:p>
        </p:txBody>
      </p:sp>
    </p:spTree>
    <p:extLst>
      <p:ext uri="{BB962C8B-B14F-4D97-AF65-F5344CB8AC3E}">
        <p14:creationId xmlns:p14="http://schemas.microsoft.com/office/powerpoint/2010/main" val="1867725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迷宫问题的递归算法如何实现</a:t>
            </a:r>
            <a:endParaRPr lang="en-US" dirty="0"/>
          </a:p>
        </p:txBody>
      </p:sp>
      <p:sp>
        <p:nvSpPr>
          <p:cNvPr id="4" name="Slide Number Placeholder 3"/>
          <p:cNvSpPr>
            <a:spLocks noGrp="1"/>
          </p:cNvSpPr>
          <p:nvPr>
            <p:ph type="sldNum" sz="quarter" idx="5"/>
          </p:nvPr>
        </p:nvSpPr>
        <p:spPr/>
        <p:txBody>
          <a:bodyPr/>
          <a:lstStyle/>
          <a:p>
            <a:fld id="{77DE7397-9F8E-406F-84B8-54B68728376D}" type="slidenum">
              <a:rPr lang="zh-CN" altLang="en-US" smtClean="0"/>
              <a:pPr/>
              <a:t>17</a:t>
            </a:fld>
            <a:endParaRPr lang="zh-CN" altLang="en-US"/>
          </a:p>
        </p:txBody>
      </p:sp>
    </p:spTree>
    <p:extLst>
      <p:ext uri="{BB962C8B-B14F-4D97-AF65-F5344CB8AC3E}">
        <p14:creationId xmlns:p14="http://schemas.microsoft.com/office/powerpoint/2010/main" val="1543343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t>
            </a:r>
            <a:r>
              <a:rPr lang="en-CN" dirty="0"/>
              <a:t>表示对角线的序号</a:t>
            </a:r>
          </a:p>
        </p:txBody>
      </p:sp>
      <p:sp>
        <p:nvSpPr>
          <p:cNvPr id="4" name="Slide Number Placeholder 3"/>
          <p:cNvSpPr>
            <a:spLocks noGrp="1"/>
          </p:cNvSpPr>
          <p:nvPr>
            <p:ph type="sldNum" sz="quarter" idx="5"/>
          </p:nvPr>
        </p:nvSpPr>
        <p:spPr/>
        <p:txBody>
          <a:bodyPr/>
          <a:lstStyle/>
          <a:p>
            <a:fld id="{77DE7397-9F8E-406F-84B8-54B68728376D}" type="slidenum">
              <a:rPr lang="zh-CN" altLang="en-US" smtClean="0"/>
              <a:pPr/>
              <a:t>19</a:t>
            </a:fld>
            <a:endParaRPr lang="zh-CN" altLang="en-US"/>
          </a:p>
        </p:txBody>
      </p:sp>
    </p:spTree>
    <p:extLst>
      <p:ext uri="{BB962C8B-B14F-4D97-AF65-F5344CB8AC3E}">
        <p14:creationId xmlns:p14="http://schemas.microsoft.com/office/powerpoint/2010/main" val="2615258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每行必放一个皇后</a:t>
            </a:r>
            <a:r>
              <a:rPr lang="zh-CN" altLang="en-US" dirty="0"/>
              <a:t>，不然总有一行有多于一个皇后，不行！</a:t>
            </a:r>
            <a:endParaRPr lang="en-CN" dirty="0"/>
          </a:p>
        </p:txBody>
      </p:sp>
      <p:sp>
        <p:nvSpPr>
          <p:cNvPr id="4" name="Slide Number Placeholder 3"/>
          <p:cNvSpPr>
            <a:spLocks noGrp="1"/>
          </p:cNvSpPr>
          <p:nvPr>
            <p:ph type="sldNum" sz="quarter" idx="5"/>
          </p:nvPr>
        </p:nvSpPr>
        <p:spPr/>
        <p:txBody>
          <a:bodyPr/>
          <a:lstStyle/>
          <a:p>
            <a:fld id="{77DE7397-9F8E-406F-84B8-54B68728376D}" type="slidenum">
              <a:rPr lang="zh-CN" altLang="en-US" smtClean="0"/>
              <a:pPr/>
              <a:t>20</a:t>
            </a:fld>
            <a:endParaRPr lang="zh-CN" altLang="en-US"/>
          </a:p>
        </p:txBody>
      </p:sp>
    </p:spTree>
    <p:extLst>
      <p:ext uri="{BB962C8B-B14F-4D97-AF65-F5344CB8AC3E}">
        <p14:creationId xmlns:p14="http://schemas.microsoft.com/office/powerpoint/2010/main" val="777493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撤消的目的是什么</a:t>
            </a:r>
            <a:r>
              <a:rPr lang="zh-CN" altLang="en-US" dirty="0"/>
              <a:t>？</a:t>
            </a:r>
            <a:endParaRPr lang="en-CN" dirty="0"/>
          </a:p>
        </p:txBody>
      </p:sp>
      <p:sp>
        <p:nvSpPr>
          <p:cNvPr id="4" name="Slide Number Placeholder 3"/>
          <p:cNvSpPr>
            <a:spLocks noGrp="1"/>
          </p:cNvSpPr>
          <p:nvPr>
            <p:ph type="sldNum" sz="quarter" idx="5"/>
          </p:nvPr>
        </p:nvSpPr>
        <p:spPr/>
        <p:txBody>
          <a:bodyPr/>
          <a:lstStyle/>
          <a:p>
            <a:fld id="{77DE7397-9F8E-406F-84B8-54B68728376D}" type="slidenum">
              <a:rPr lang="zh-CN" altLang="en-US" smtClean="0"/>
              <a:pPr/>
              <a:t>21</a:t>
            </a:fld>
            <a:endParaRPr lang="zh-CN" altLang="en-US"/>
          </a:p>
        </p:txBody>
      </p:sp>
    </p:spTree>
    <p:extLst>
      <p:ext uri="{BB962C8B-B14F-4D97-AF65-F5344CB8AC3E}">
        <p14:creationId xmlns:p14="http://schemas.microsoft.com/office/powerpoint/2010/main" val="544262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返回地址：递归调用的下一条语句</a:t>
            </a:r>
            <a:endParaRPr lang="en-US" dirty="0"/>
          </a:p>
        </p:txBody>
      </p:sp>
      <p:sp>
        <p:nvSpPr>
          <p:cNvPr id="4" name="Slide Number Placeholder 3"/>
          <p:cNvSpPr>
            <a:spLocks noGrp="1"/>
          </p:cNvSpPr>
          <p:nvPr>
            <p:ph type="sldNum" sz="quarter" idx="5"/>
          </p:nvPr>
        </p:nvSpPr>
        <p:spPr/>
        <p:txBody>
          <a:bodyPr/>
          <a:lstStyle/>
          <a:p>
            <a:fld id="{77DE7397-9F8E-406F-84B8-54B68728376D}" type="slidenum">
              <a:rPr lang="zh-CN" altLang="en-US" smtClean="0"/>
              <a:pPr/>
              <a:t>24</a:t>
            </a:fld>
            <a:endParaRPr lang="zh-CN" altLang="en-US"/>
          </a:p>
        </p:txBody>
      </p:sp>
    </p:spTree>
    <p:extLst>
      <p:ext uri="{BB962C8B-B14F-4D97-AF65-F5344CB8AC3E}">
        <p14:creationId xmlns:p14="http://schemas.microsoft.com/office/powerpoint/2010/main" val="1990752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每一次递归调用可以分为以下步骤：</a:t>
            </a:r>
          </a:p>
          <a:p>
            <a:r>
              <a:rPr lang="zh-CN" altLang="en-US" dirty="0"/>
              <a:t>递归调用前需要保留程序执行的状态</a:t>
            </a:r>
          </a:p>
          <a:p>
            <a:r>
              <a:rPr lang="zh-CN" altLang="en-US" dirty="0"/>
              <a:t>然后调用递归程序执行</a:t>
            </a:r>
          </a:p>
          <a:p>
            <a:r>
              <a:rPr lang="zh-CN" altLang="en-US" dirty="0"/>
              <a:t>调用返回时恢复调用前保存的状态，继续这个状态后的运算</a:t>
            </a:r>
          </a:p>
        </p:txBody>
      </p:sp>
      <p:sp>
        <p:nvSpPr>
          <p:cNvPr id="4" name="Slide Number Placeholder 3"/>
          <p:cNvSpPr>
            <a:spLocks noGrp="1"/>
          </p:cNvSpPr>
          <p:nvPr>
            <p:ph type="sldNum" sz="quarter" idx="5"/>
          </p:nvPr>
        </p:nvSpPr>
        <p:spPr/>
        <p:txBody>
          <a:bodyPr/>
          <a:lstStyle/>
          <a:p>
            <a:fld id="{77DE7397-9F8E-406F-84B8-54B68728376D}" type="slidenum">
              <a:rPr lang="zh-CN" altLang="en-US" smtClean="0"/>
              <a:pPr/>
              <a:t>29</a:t>
            </a:fld>
            <a:endParaRPr lang="zh-CN" altLang="en-US"/>
          </a:p>
        </p:txBody>
      </p:sp>
    </p:spTree>
    <p:extLst>
      <p:ext uri="{BB962C8B-B14F-4D97-AF65-F5344CB8AC3E}">
        <p14:creationId xmlns:p14="http://schemas.microsoft.com/office/powerpoint/2010/main" val="2542840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Fib</a:t>
            </a:r>
            <a:r>
              <a:rPr lang="en-US" dirty="0"/>
              <a:t>(2)</a:t>
            </a:r>
            <a:r>
              <a:rPr lang="zh-CN" altLang="en-US" dirty="0"/>
              <a:t>、</a:t>
            </a:r>
            <a:r>
              <a:rPr lang="en-CN" dirty="0"/>
              <a:t>Fib(3)出现多次</a:t>
            </a:r>
            <a:r>
              <a:rPr lang="zh-CN" altLang="en-US" dirty="0"/>
              <a:t>，造成计算冗余</a:t>
            </a:r>
            <a:endParaRPr lang="en-CN" dirty="0"/>
          </a:p>
        </p:txBody>
      </p:sp>
      <p:sp>
        <p:nvSpPr>
          <p:cNvPr id="4" name="Slide Number Placeholder 3"/>
          <p:cNvSpPr>
            <a:spLocks noGrp="1"/>
          </p:cNvSpPr>
          <p:nvPr>
            <p:ph type="sldNum" sz="quarter" idx="5"/>
          </p:nvPr>
        </p:nvSpPr>
        <p:spPr/>
        <p:txBody>
          <a:bodyPr/>
          <a:lstStyle/>
          <a:p>
            <a:fld id="{77DE7397-9F8E-406F-84B8-54B68728376D}" type="slidenum">
              <a:rPr lang="zh-CN" altLang="en-US" smtClean="0"/>
              <a:pPr/>
              <a:t>31</a:t>
            </a:fld>
            <a:endParaRPr lang="zh-CN" altLang="en-US"/>
          </a:p>
        </p:txBody>
      </p:sp>
    </p:spTree>
    <p:extLst>
      <p:ext uri="{BB962C8B-B14F-4D97-AF65-F5344CB8AC3E}">
        <p14:creationId xmlns:p14="http://schemas.microsoft.com/office/powerpoint/2010/main" val="3183532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逆向</a:t>
            </a:r>
            <a:r>
              <a:rPr lang="zh-CN" altLang="en-CN" dirty="0"/>
              <a:t>打印数组</a:t>
            </a:r>
            <a:endParaRPr lang="zh-CN" altLang="en-US" dirty="0"/>
          </a:p>
        </p:txBody>
      </p:sp>
      <p:sp>
        <p:nvSpPr>
          <p:cNvPr id="4" name="灯片编号占位符 3"/>
          <p:cNvSpPr>
            <a:spLocks noGrp="1"/>
          </p:cNvSpPr>
          <p:nvPr>
            <p:ph type="sldNum" sz="quarter" idx="10"/>
          </p:nvPr>
        </p:nvSpPr>
        <p:spPr/>
        <p:txBody>
          <a:bodyPr/>
          <a:lstStyle/>
          <a:p>
            <a:fld id="{77DE7397-9F8E-406F-84B8-54B68728376D}" type="slidenum">
              <a:rPr lang="zh-CN" altLang="en-US" smtClean="0"/>
              <a:pPr/>
              <a:t>36</a:t>
            </a:fld>
            <a:endParaRPr lang="zh-CN" altLang="en-US"/>
          </a:p>
        </p:txBody>
      </p:sp>
    </p:spTree>
    <p:extLst>
      <p:ext uri="{BB962C8B-B14F-4D97-AF65-F5344CB8AC3E}">
        <p14:creationId xmlns:p14="http://schemas.microsoft.com/office/powerpoint/2010/main" val="435052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4E703-88AB-B448-8656-91C0AB65583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0F282A9-BFA4-1649-A50E-3F7F189E706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FDC9B48-2654-9947-887D-7921C8D1AA90}"/>
              </a:ext>
            </a:extLst>
          </p:cNvPr>
          <p:cNvSpPr>
            <a:spLocks noGrp="1"/>
          </p:cNvSpPr>
          <p:nvPr>
            <p:ph type="dt" sz="half" idx="10"/>
          </p:nvPr>
        </p:nvSpPr>
        <p:spPr/>
        <p:txBody>
          <a:bodyPr/>
          <a:lstStyle/>
          <a:p>
            <a:endParaRPr lang="en-US" altLang="zh-CN"/>
          </a:p>
        </p:txBody>
      </p:sp>
      <p:sp>
        <p:nvSpPr>
          <p:cNvPr id="5" name="Footer Placeholder 4">
            <a:extLst>
              <a:ext uri="{FF2B5EF4-FFF2-40B4-BE49-F238E27FC236}">
                <a16:creationId xmlns:a16="http://schemas.microsoft.com/office/drawing/2014/main" id="{4DB1A2F6-1F16-9F4D-99C6-FEB400587113}"/>
              </a:ext>
            </a:extLst>
          </p:cNvPr>
          <p:cNvSpPr>
            <a:spLocks noGrp="1"/>
          </p:cNvSpPr>
          <p:nvPr>
            <p:ph type="ftr" sz="quarter" idx="11"/>
          </p:nvPr>
        </p:nvSpPr>
        <p:spPr/>
        <p:txBody>
          <a:bodyPr/>
          <a:lstStyle/>
          <a:p>
            <a:endParaRPr lang="en-US" altLang="zh-CN"/>
          </a:p>
        </p:txBody>
      </p:sp>
      <p:sp>
        <p:nvSpPr>
          <p:cNvPr id="6" name="Slide Number Placeholder 5">
            <a:extLst>
              <a:ext uri="{FF2B5EF4-FFF2-40B4-BE49-F238E27FC236}">
                <a16:creationId xmlns:a16="http://schemas.microsoft.com/office/drawing/2014/main" id="{17F005BA-93BE-CD42-9AB9-558E26289E12}"/>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882352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A7603-9AE7-EE4A-AB8C-1EB8522A01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C625C3-1688-9145-BA36-A36C15F749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B83CFA-B873-B045-9906-44CB235AA758}"/>
              </a:ext>
            </a:extLst>
          </p:cNvPr>
          <p:cNvSpPr>
            <a:spLocks noGrp="1"/>
          </p:cNvSpPr>
          <p:nvPr>
            <p:ph type="dt" sz="half" idx="10"/>
          </p:nvPr>
        </p:nvSpPr>
        <p:spPr/>
        <p:txBody>
          <a:bodyPr/>
          <a:lstStyle/>
          <a:p>
            <a:endParaRPr lang="en-US" altLang="zh-CN"/>
          </a:p>
        </p:txBody>
      </p:sp>
      <p:sp>
        <p:nvSpPr>
          <p:cNvPr id="5" name="Footer Placeholder 4">
            <a:extLst>
              <a:ext uri="{FF2B5EF4-FFF2-40B4-BE49-F238E27FC236}">
                <a16:creationId xmlns:a16="http://schemas.microsoft.com/office/drawing/2014/main" id="{BDA76D6E-6505-914D-88F7-6D8A26EADD10}"/>
              </a:ext>
            </a:extLst>
          </p:cNvPr>
          <p:cNvSpPr>
            <a:spLocks noGrp="1"/>
          </p:cNvSpPr>
          <p:nvPr>
            <p:ph type="ftr" sz="quarter" idx="11"/>
          </p:nvPr>
        </p:nvSpPr>
        <p:spPr/>
        <p:txBody>
          <a:bodyPr/>
          <a:lstStyle/>
          <a:p>
            <a:endParaRPr lang="en-US" altLang="zh-CN"/>
          </a:p>
        </p:txBody>
      </p:sp>
      <p:sp>
        <p:nvSpPr>
          <p:cNvPr id="6" name="Slide Number Placeholder 5">
            <a:extLst>
              <a:ext uri="{FF2B5EF4-FFF2-40B4-BE49-F238E27FC236}">
                <a16:creationId xmlns:a16="http://schemas.microsoft.com/office/drawing/2014/main" id="{6E1D6BCA-DA3B-B549-A197-2E4457FD1F08}"/>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3658705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25D9DE-0CF8-E947-BE6A-380787EA3265}"/>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B35451-3A61-644A-B6AB-E3B8D5E9806F}"/>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33FA7-5553-4943-84A5-710B61A14D20}"/>
              </a:ext>
            </a:extLst>
          </p:cNvPr>
          <p:cNvSpPr>
            <a:spLocks noGrp="1"/>
          </p:cNvSpPr>
          <p:nvPr>
            <p:ph type="dt" sz="half" idx="10"/>
          </p:nvPr>
        </p:nvSpPr>
        <p:spPr/>
        <p:txBody>
          <a:bodyPr/>
          <a:lstStyle/>
          <a:p>
            <a:endParaRPr lang="en-US" altLang="zh-CN"/>
          </a:p>
        </p:txBody>
      </p:sp>
      <p:sp>
        <p:nvSpPr>
          <p:cNvPr id="5" name="Footer Placeholder 4">
            <a:extLst>
              <a:ext uri="{FF2B5EF4-FFF2-40B4-BE49-F238E27FC236}">
                <a16:creationId xmlns:a16="http://schemas.microsoft.com/office/drawing/2014/main" id="{AF583EFE-3F71-1548-9E1C-DA197DF9406A}"/>
              </a:ext>
            </a:extLst>
          </p:cNvPr>
          <p:cNvSpPr>
            <a:spLocks noGrp="1"/>
          </p:cNvSpPr>
          <p:nvPr>
            <p:ph type="ftr" sz="quarter" idx="11"/>
          </p:nvPr>
        </p:nvSpPr>
        <p:spPr/>
        <p:txBody>
          <a:bodyPr/>
          <a:lstStyle/>
          <a:p>
            <a:endParaRPr lang="en-US" altLang="zh-CN"/>
          </a:p>
        </p:txBody>
      </p:sp>
      <p:sp>
        <p:nvSpPr>
          <p:cNvPr id="6" name="Slide Number Placeholder 5">
            <a:extLst>
              <a:ext uri="{FF2B5EF4-FFF2-40B4-BE49-F238E27FC236}">
                <a16:creationId xmlns:a16="http://schemas.microsoft.com/office/drawing/2014/main" id="{DABEC1D9-1A5A-974B-88C9-3C6435479F6D}"/>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197722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5941-B68D-B84F-96CD-867900D39886}"/>
              </a:ext>
            </a:extLst>
          </p:cNvPr>
          <p:cNvSpPr>
            <a:spLocks noGrp="1"/>
          </p:cNvSpPr>
          <p:nvPr>
            <p:ph type="title"/>
          </p:nvPr>
        </p:nvSpPr>
        <p:spPr/>
        <p:txBody>
          <a:bodyPr>
            <a:normAutofit/>
          </a:bodyPr>
          <a:lstStyle>
            <a:lvl1pPr algn="ctr">
              <a:defRPr sz="3600" b="1" i="0">
                <a:latin typeface="DengXian" panose="02010600030101010101" pitchFamily="2" charset="-122"/>
                <a:ea typeface="DengXian" panose="02010600030101010101" pitchFamily="2" charset="-122"/>
              </a:defRPr>
            </a:lvl1pPr>
          </a:lstStyle>
          <a:p>
            <a:r>
              <a:rPr lang="en-US" dirty="0"/>
              <a:t>Click to edit Master title style</a:t>
            </a:r>
          </a:p>
        </p:txBody>
      </p:sp>
      <p:sp>
        <p:nvSpPr>
          <p:cNvPr id="3" name="Content Placeholder 2">
            <a:extLst>
              <a:ext uri="{FF2B5EF4-FFF2-40B4-BE49-F238E27FC236}">
                <a16:creationId xmlns:a16="http://schemas.microsoft.com/office/drawing/2014/main" id="{A75D3120-36F6-3E4D-8042-165E5DCC3147}"/>
              </a:ext>
            </a:extLst>
          </p:cNvPr>
          <p:cNvSpPr>
            <a:spLocks noGrp="1"/>
          </p:cNvSpPr>
          <p:nvPr>
            <p:ph idx="1"/>
          </p:nvPr>
        </p:nvSpPr>
        <p:spPr/>
        <p:txBody>
          <a:bodyPr/>
          <a:lstStyle>
            <a:lvl1pPr>
              <a:defRPr sz="2400" b="1" i="0">
                <a:latin typeface="DengXian" panose="02010600030101010101" pitchFamily="2" charset="-122"/>
                <a:ea typeface="DengXian" panose="02010600030101010101" pitchFamily="2" charset="-122"/>
              </a:defRPr>
            </a:lvl1pPr>
            <a:lvl2pPr>
              <a:defRPr sz="2000" b="1" i="0">
                <a:latin typeface="DengXian" panose="02010600030101010101" pitchFamily="2" charset="-122"/>
                <a:ea typeface="DengXian" panose="02010600030101010101" pitchFamily="2" charset="-122"/>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605FBE-BCBB-1548-9E8E-1AA00F261B03}"/>
              </a:ext>
            </a:extLst>
          </p:cNvPr>
          <p:cNvSpPr>
            <a:spLocks noGrp="1"/>
          </p:cNvSpPr>
          <p:nvPr>
            <p:ph type="dt" sz="half" idx="10"/>
          </p:nvPr>
        </p:nvSpPr>
        <p:spPr/>
        <p:txBody>
          <a:bodyPr/>
          <a:lstStyle/>
          <a:p>
            <a:endParaRPr lang="en-US" altLang="zh-CN"/>
          </a:p>
        </p:txBody>
      </p:sp>
      <p:sp>
        <p:nvSpPr>
          <p:cNvPr id="5" name="Footer Placeholder 4">
            <a:extLst>
              <a:ext uri="{FF2B5EF4-FFF2-40B4-BE49-F238E27FC236}">
                <a16:creationId xmlns:a16="http://schemas.microsoft.com/office/drawing/2014/main" id="{70949F9F-1EC8-964D-AAEF-DA41C16D99B2}"/>
              </a:ext>
            </a:extLst>
          </p:cNvPr>
          <p:cNvSpPr>
            <a:spLocks noGrp="1"/>
          </p:cNvSpPr>
          <p:nvPr>
            <p:ph type="ftr" sz="quarter" idx="11"/>
          </p:nvPr>
        </p:nvSpPr>
        <p:spPr/>
        <p:txBody>
          <a:bodyPr/>
          <a:lstStyle/>
          <a:p>
            <a:endParaRPr lang="en-US" altLang="zh-CN"/>
          </a:p>
        </p:txBody>
      </p:sp>
      <p:sp>
        <p:nvSpPr>
          <p:cNvPr id="6" name="Slide Number Placeholder 5">
            <a:extLst>
              <a:ext uri="{FF2B5EF4-FFF2-40B4-BE49-F238E27FC236}">
                <a16:creationId xmlns:a16="http://schemas.microsoft.com/office/drawing/2014/main" id="{F0EA8109-83C2-234E-B976-547347CAD040}"/>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1256938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00DA-F701-8F40-BD6C-487F279055C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F4886EA-8B7A-7243-B546-0E045A4A4FE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C372CF-6B16-9B46-BB22-4DFBDCC9F509}"/>
              </a:ext>
            </a:extLst>
          </p:cNvPr>
          <p:cNvSpPr>
            <a:spLocks noGrp="1"/>
          </p:cNvSpPr>
          <p:nvPr>
            <p:ph type="dt" sz="half" idx="10"/>
          </p:nvPr>
        </p:nvSpPr>
        <p:spPr/>
        <p:txBody>
          <a:bodyPr/>
          <a:lstStyle/>
          <a:p>
            <a:endParaRPr lang="en-US" altLang="zh-CN"/>
          </a:p>
        </p:txBody>
      </p:sp>
      <p:sp>
        <p:nvSpPr>
          <p:cNvPr id="5" name="Footer Placeholder 4">
            <a:extLst>
              <a:ext uri="{FF2B5EF4-FFF2-40B4-BE49-F238E27FC236}">
                <a16:creationId xmlns:a16="http://schemas.microsoft.com/office/drawing/2014/main" id="{87464F91-C4EC-A649-A735-57F7D288157A}"/>
              </a:ext>
            </a:extLst>
          </p:cNvPr>
          <p:cNvSpPr>
            <a:spLocks noGrp="1"/>
          </p:cNvSpPr>
          <p:nvPr>
            <p:ph type="ftr" sz="quarter" idx="11"/>
          </p:nvPr>
        </p:nvSpPr>
        <p:spPr/>
        <p:txBody>
          <a:bodyPr/>
          <a:lstStyle/>
          <a:p>
            <a:endParaRPr lang="en-US" altLang="zh-CN"/>
          </a:p>
        </p:txBody>
      </p:sp>
      <p:sp>
        <p:nvSpPr>
          <p:cNvPr id="6" name="Slide Number Placeholder 5">
            <a:extLst>
              <a:ext uri="{FF2B5EF4-FFF2-40B4-BE49-F238E27FC236}">
                <a16:creationId xmlns:a16="http://schemas.microsoft.com/office/drawing/2014/main" id="{FFE9FF50-BE38-6249-8CAE-AFAC331FE6A6}"/>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212141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2A47-ED96-C946-A7B6-E7D6248ECC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D61104-0C5C-9641-A39D-5909FCE185BF}"/>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5BCC11-52E0-E340-9311-A9C3946885B4}"/>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69B086-05CA-3F44-921C-57BB6479DE4E}"/>
              </a:ext>
            </a:extLst>
          </p:cNvPr>
          <p:cNvSpPr>
            <a:spLocks noGrp="1"/>
          </p:cNvSpPr>
          <p:nvPr>
            <p:ph type="dt" sz="half" idx="10"/>
          </p:nvPr>
        </p:nvSpPr>
        <p:spPr/>
        <p:txBody>
          <a:bodyPr/>
          <a:lstStyle/>
          <a:p>
            <a:endParaRPr lang="en-US" altLang="zh-CN"/>
          </a:p>
        </p:txBody>
      </p:sp>
      <p:sp>
        <p:nvSpPr>
          <p:cNvPr id="6" name="Footer Placeholder 5">
            <a:extLst>
              <a:ext uri="{FF2B5EF4-FFF2-40B4-BE49-F238E27FC236}">
                <a16:creationId xmlns:a16="http://schemas.microsoft.com/office/drawing/2014/main" id="{2374A19F-C9DE-8549-B7D8-EEDAC11BF2F1}"/>
              </a:ext>
            </a:extLst>
          </p:cNvPr>
          <p:cNvSpPr>
            <a:spLocks noGrp="1"/>
          </p:cNvSpPr>
          <p:nvPr>
            <p:ph type="ftr" sz="quarter" idx="11"/>
          </p:nvPr>
        </p:nvSpPr>
        <p:spPr/>
        <p:txBody>
          <a:bodyPr/>
          <a:lstStyle/>
          <a:p>
            <a:endParaRPr lang="en-US" altLang="zh-CN"/>
          </a:p>
        </p:txBody>
      </p:sp>
      <p:sp>
        <p:nvSpPr>
          <p:cNvPr id="7" name="Slide Number Placeholder 6">
            <a:extLst>
              <a:ext uri="{FF2B5EF4-FFF2-40B4-BE49-F238E27FC236}">
                <a16:creationId xmlns:a16="http://schemas.microsoft.com/office/drawing/2014/main" id="{F7F30927-26B0-2E43-9416-49C824597B2E}"/>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2068677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11D1-A431-2F45-9CBA-094E391F2C2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80AE94-5294-B448-8D4A-76D530ED71C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9FB541A8-A588-2640-86C2-98F04F38A34D}"/>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5085B2-EDAF-9848-BDF7-6ED9FD46C0F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96684560-66BC-4745-B8BE-CAC3DE3E0584}"/>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EAD95B-E34D-954C-A9FF-456624B234FB}"/>
              </a:ext>
            </a:extLst>
          </p:cNvPr>
          <p:cNvSpPr>
            <a:spLocks noGrp="1"/>
          </p:cNvSpPr>
          <p:nvPr>
            <p:ph type="dt" sz="half" idx="10"/>
          </p:nvPr>
        </p:nvSpPr>
        <p:spPr/>
        <p:txBody>
          <a:bodyPr/>
          <a:lstStyle/>
          <a:p>
            <a:endParaRPr lang="en-US" altLang="zh-CN"/>
          </a:p>
        </p:txBody>
      </p:sp>
      <p:sp>
        <p:nvSpPr>
          <p:cNvPr id="8" name="Footer Placeholder 7">
            <a:extLst>
              <a:ext uri="{FF2B5EF4-FFF2-40B4-BE49-F238E27FC236}">
                <a16:creationId xmlns:a16="http://schemas.microsoft.com/office/drawing/2014/main" id="{2C080E4B-90E4-FC49-B1FF-18AF6C0F6A3F}"/>
              </a:ext>
            </a:extLst>
          </p:cNvPr>
          <p:cNvSpPr>
            <a:spLocks noGrp="1"/>
          </p:cNvSpPr>
          <p:nvPr>
            <p:ph type="ftr" sz="quarter" idx="11"/>
          </p:nvPr>
        </p:nvSpPr>
        <p:spPr/>
        <p:txBody>
          <a:bodyPr/>
          <a:lstStyle/>
          <a:p>
            <a:endParaRPr lang="en-US" altLang="zh-CN"/>
          </a:p>
        </p:txBody>
      </p:sp>
      <p:sp>
        <p:nvSpPr>
          <p:cNvPr id="9" name="Slide Number Placeholder 8">
            <a:extLst>
              <a:ext uri="{FF2B5EF4-FFF2-40B4-BE49-F238E27FC236}">
                <a16:creationId xmlns:a16="http://schemas.microsoft.com/office/drawing/2014/main" id="{DADA99DF-5416-FD4E-839C-7A4EA4198EC9}"/>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497989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D317-B6D3-4A49-9202-0E557C8315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9FA781-395B-B341-A5D6-A5A1B2130F5B}"/>
              </a:ext>
            </a:extLst>
          </p:cNvPr>
          <p:cNvSpPr>
            <a:spLocks noGrp="1"/>
          </p:cNvSpPr>
          <p:nvPr>
            <p:ph type="dt" sz="half" idx="10"/>
          </p:nvPr>
        </p:nvSpPr>
        <p:spPr/>
        <p:txBody>
          <a:bodyPr/>
          <a:lstStyle/>
          <a:p>
            <a:endParaRPr lang="en-US" altLang="zh-CN"/>
          </a:p>
        </p:txBody>
      </p:sp>
      <p:sp>
        <p:nvSpPr>
          <p:cNvPr id="4" name="Footer Placeholder 3">
            <a:extLst>
              <a:ext uri="{FF2B5EF4-FFF2-40B4-BE49-F238E27FC236}">
                <a16:creationId xmlns:a16="http://schemas.microsoft.com/office/drawing/2014/main" id="{B7240E22-AB33-704E-B73E-9995F08B61E2}"/>
              </a:ext>
            </a:extLst>
          </p:cNvPr>
          <p:cNvSpPr>
            <a:spLocks noGrp="1"/>
          </p:cNvSpPr>
          <p:nvPr>
            <p:ph type="ftr" sz="quarter" idx="11"/>
          </p:nvPr>
        </p:nvSpPr>
        <p:spPr/>
        <p:txBody>
          <a:bodyPr/>
          <a:lstStyle/>
          <a:p>
            <a:endParaRPr lang="en-US" altLang="zh-CN"/>
          </a:p>
        </p:txBody>
      </p:sp>
      <p:sp>
        <p:nvSpPr>
          <p:cNvPr id="5" name="Slide Number Placeholder 4">
            <a:extLst>
              <a:ext uri="{FF2B5EF4-FFF2-40B4-BE49-F238E27FC236}">
                <a16:creationId xmlns:a16="http://schemas.microsoft.com/office/drawing/2014/main" id="{21109ABC-2612-7B4A-AD1E-425CBCF0195F}"/>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172052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2A9075-BD85-3241-A757-C84BF7A77549}"/>
              </a:ext>
            </a:extLst>
          </p:cNvPr>
          <p:cNvSpPr>
            <a:spLocks noGrp="1"/>
          </p:cNvSpPr>
          <p:nvPr>
            <p:ph type="dt" sz="half" idx="10"/>
          </p:nvPr>
        </p:nvSpPr>
        <p:spPr/>
        <p:txBody>
          <a:bodyPr/>
          <a:lstStyle/>
          <a:p>
            <a:endParaRPr lang="en-US" altLang="zh-CN"/>
          </a:p>
        </p:txBody>
      </p:sp>
      <p:sp>
        <p:nvSpPr>
          <p:cNvPr id="3" name="Footer Placeholder 2">
            <a:extLst>
              <a:ext uri="{FF2B5EF4-FFF2-40B4-BE49-F238E27FC236}">
                <a16:creationId xmlns:a16="http://schemas.microsoft.com/office/drawing/2014/main" id="{617364E5-6248-2F48-A492-E42EB4960907}"/>
              </a:ext>
            </a:extLst>
          </p:cNvPr>
          <p:cNvSpPr>
            <a:spLocks noGrp="1"/>
          </p:cNvSpPr>
          <p:nvPr>
            <p:ph type="ftr" sz="quarter" idx="11"/>
          </p:nvPr>
        </p:nvSpPr>
        <p:spPr/>
        <p:txBody>
          <a:bodyPr/>
          <a:lstStyle/>
          <a:p>
            <a:endParaRPr lang="en-US" altLang="zh-CN"/>
          </a:p>
        </p:txBody>
      </p:sp>
      <p:sp>
        <p:nvSpPr>
          <p:cNvPr id="4" name="Slide Number Placeholder 3">
            <a:extLst>
              <a:ext uri="{FF2B5EF4-FFF2-40B4-BE49-F238E27FC236}">
                <a16:creationId xmlns:a16="http://schemas.microsoft.com/office/drawing/2014/main" id="{4361BAC9-5450-8944-AD74-8CB832F91A64}"/>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1842278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55F4-AF0F-C54E-B8CA-D1157044A00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D58AE1F-407C-A443-BB3B-21907100A51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DFC662-4E76-B64D-AD22-B31CA9AF461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CAD8255-9A06-CD45-8EF0-9EA031D096F4}"/>
              </a:ext>
            </a:extLst>
          </p:cNvPr>
          <p:cNvSpPr>
            <a:spLocks noGrp="1"/>
          </p:cNvSpPr>
          <p:nvPr>
            <p:ph type="dt" sz="half" idx="10"/>
          </p:nvPr>
        </p:nvSpPr>
        <p:spPr/>
        <p:txBody>
          <a:bodyPr/>
          <a:lstStyle/>
          <a:p>
            <a:endParaRPr lang="en-US" altLang="zh-CN"/>
          </a:p>
        </p:txBody>
      </p:sp>
      <p:sp>
        <p:nvSpPr>
          <p:cNvPr id="6" name="Footer Placeholder 5">
            <a:extLst>
              <a:ext uri="{FF2B5EF4-FFF2-40B4-BE49-F238E27FC236}">
                <a16:creationId xmlns:a16="http://schemas.microsoft.com/office/drawing/2014/main" id="{11635D7B-F893-8E42-9279-1296281AD3AF}"/>
              </a:ext>
            </a:extLst>
          </p:cNvPr>
          <p:cNvSpPr>
            <a:spLocks noGrp="1"/>
          </p:cNvSpPr>
          <p:nvPr>
            <p:ph type="ftr" sz="quarter" idx="11"/>
          </p:nvPr>
        </p:nvSpPr>
        <p:spPr/>
        <p:txBody>
          <a:bodyPr/>
          <a:lstStyle/>
          <a:p>
            <a:endParaRPr lang="en-US" altLang="zh-CN"/>
          </a:p>
        </p:txBody>
      </p:sp>
      <p:sp>
        <p:nvSpPr>
          <p:cNvPr id="7" name="Slide Number Placeholder 6">
            <a:extLst>
              <a:ext uri="{FF2B5EF4-FFF2-40B4-BE49-F238E27FC236}">
                <a16:creationId xmlns:a16="http://schemas.microsoft.com/office/drawing/2014/main" id="{95A1BEC7-430C-834C-AF20-7785ABA187B5}"/>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2759656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18A3-45A2-294E-AAF1-2B1B8FCA716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C39E7E7-79DC-2A4A-9FC1-C8C8273583F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8600A68-1DD3-6148-B2A4-751D08D358F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D4F55F40-216B-BF4D-A973-E3E80BB7530E}"/>
              </a:ext>
            </a:extLst>
          </p:cNvPr>
          <p:cNvSpPr>
            <a:spLocks noGrp="1"/>
          </p:cNvSpPr>
          <p:nvPr>
            <p:ph type="dt" sz="half" idx="10"/>
          </p:nvPr>
        </p:nvSpPr>
        <p:spPr/>
        <p:txBody>
          <a:bodyPr/>
          <a:lstStyle/>
          <a:p>
            <a:endParaRPr lang="en-US" altLang="zh-CN"/>
          </a:p>
        </p:txBody>
      </p:sp>
      <p:sp>
        <p:nvSpPr>
          <p:cNvPr id="6" name="Footer Placeholder 5">
            <a:extLst>
              <a:ext uri="{FF2B5EF4-FFF2-40B4-BE49-F238E27FC236}">
                <a16:creationId xmlns:a16="http://schemas.microsoft.com/office/drawing/2014/main" id="{FE7FAC9E-3CF2-374C-8297-EC8AB4B4419D}"/>
              </a:ext>
            </a:extLst>
          </p:cNvPr>
          <p:cNvSpPr>
            <a:spLocks noGrp="1"/>
          </p:cNvSpPr>
          <p:nvPr>
            <p:ph type="ftr" sz="quarter" idx="11"/>
          </p:nvPr>
        </p:nvSpPr>
        <p:spPr/>
        <p:txBody>
          <a:bodyPr/>
          <a:lstStyle/>
          <a:p>
            <a:endParaRPr lang="en-US" altLang="zh-CN"/>
          </a:p>
        </p:txBody>
      </p:sp>
      <p:sp>
        <p:nvSpPr>
          <p:cNvPr id="7" name="Slide Number Placeholder 6">
            <a:extLst>
              <a:ext uri="{FF2B5EF4-FFF2-40B4-BE49-F238E27FC236}">
                <a16:creationId xmlns:a16="http://schemas.microsoft.com/office/drawing/2014/main" id="{581499ED-1EE7-B74F-98ED-83573E85B8CB}"/>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5449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877EFD-A768-3E46-A605-BFDBFCFAB35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838DCE-325F-1A48-BA2A-CE927667EA1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19A37-4AD9-4546-8FC0-C11918221EF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CN"/>
          </a:p>
        </p:txBody>
      </p:sp>
      <p:sp>
        <p:nvSpPr>
          <p:cNvPr id="5" name="Footer Placeholder 4">
            <a:extLst>
              <a:ext uri="{FF2B5EF4-FFF2-40B4-BE49-F238E27FC236}">
                <a16:creationId xmlns:a16="http://schemas.microsoft.com/office/drawing/2014/main" id="{E662D947-3A23-1E4D-91F4-25CA45D31E3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ltLang="zh-CN"/>
          </a:p>
        </p:txBody>
      </p:sp>
      <p:sp>
        <p:nvSpPr>
          <p:cNvPr id="6" name="Slide Number Placeholder 5">
            <a:extLst>
              <a:ext uri="{FF2B5EF4-FFF2-40B4-BE49-F238E27FC236}">
                <a16:creationId xmlns:a16="http://schemas.microsoft.com/office/drawing/2014/main" id="{B358238D-5806-9B4A-AF9F-C07F84A6DF3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7073974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89E0-68AF-3E4A-B4F3-C883A350961E}"/>
              </a:ext>
            </a:extLst>
          </p:cNvPr>
          <p:cNvSpPr>
            <a:spLocks noGrp="1"/>
          </p:cNvSpPr>
          <p:nvPr>
            <p:ph type="ctrTitle"/>
          </p:nvPr>
        </p:nvSpPr>
        <p:spPr/>
        <p:txBody>
          <a:bodyPr anchor="ctr">
            <a:normAutofit/>
          </a:bodyPr>
          <a:lstStyle/>
          <a:p>
            <a:r>
              <a:rPr lang="zh-CN" altLang="en-US" sz="6000" b="1" dirty="0">
                <a:latin typeface="DengXian" panose="02010600030101010101" pitchFamily="2" charset="-122"/>
                <a:ea typeface="DengXian" panose="02010600030101010101" pitchFamily="2" charset="-122"/>
                <a:cs typeface="Microsoft Himalaya" pitchFamily="2" charset="0"/>
              </a:rPr>
              <a:t>数据结构 </a:t>
            </a:r>
            <a:endParaRPr lang="en-US" sz="6000" b="1" dirty="0">
              <a:latin typeface="DengXian" panose="02010600030101010101" pitchFamily="2" charset="-122"/>
              <a:ea typeface="DengXian" panose="02010600030101010101" pitchFamily="2" charset="-122"/>
              <a:cs typeface="Microsoft Himalaya" pitchFamily="2" charset="0"/>
            </a:endParaRPr>
          </a:p>
        </p:txBody>
      </p:sp>
      <p:sp>
        <p:nvSpPr>
          <p:cNvPr id="3" name="Subtitle 2">
            <a:extLst>
              <a:ext uri="{FF2B5EF4-FFF2-40B4-BE49-F238E27FC236}">
                <a16:creationId xmlns:a16="http://schemas.microsoft.com/office/drawing/2014/main" id="{70907D45-D7B5-184E-8C1E-65DB3E467B77}"/>
              </a:ext>
            </a:extLst>
          </p:cNvPr>
          <p:cNvSpPr>
            <a:spLocks noGrp="1"/>
          </p:cNvSpPr>
          <p:nvPr>
            <p:ph type="subTitle" idx="1"/>
          </p:nvPr>
        </p:nvSpPr>
        <p:spPr>
          <a:xfrm>
            <a:off x="1143000" y="3602038"/>
            <a:ext cx="6858000" cy="2203226"/>
          </a:xfrm>
        </p:spPr>
        <p:txBody>
          <a:bodyPr>
            <a:normAutofit/>
          </a:bodyPr>
          <a:lstStyle/>
          <a:p>
            <a:r>
              <a:rPr lang="zh-CN" altLang="en-US" sz="3200" b="1" dirty="0">
                <a:latin typeface="DengXian" panose="02010600030101010101" pitchFamily="2" charset="-122"/>
                <a:ea typeface="DengXian" panose="02010600030101010101" pitchFamily="2" charset="-122"/>
                <a:cs typeface="Microsoft Himalaya" pitchFamily="2" charset="0"/>
              </a:rPr>
              <a:t>陈碧欢</a:t>
            </a:r>
            <a:endParaRPr lang="en-US" altLang="zh-CN" sz="3200" b="1" dirty="0">
              <a:latin typeface="DengXian" panose="02010600030101010101" pitchFamily="2" charset="-122"/>
              <a:ea typeface="DengXian" panose="02010600030101010101" pitchFamily="2" charset="-122"/>
              <a:cs typeface="Microsoft Himalaya" pitchFamily="2" charset="0"/>
            </a:endParaRPr>
          </a:p>
          <a:p>
            <a:r>
              <a:rPr lang="en-US" altLang="zh-CN" sz="2800" dirty="0">
                <a:latin typeface="Times New Roman" panose="02020603050405020304" pitchFamily="18" charset="0"/>
                <a:cs typeface="Times New Roman" panose="02020603050405020304" pitchFamily="18" charset="0"/>
              </a:rPr>
              <a:t>bhchen@fudan.edu.cn</a:t>
            </a:r>
          </a:p>
          <a:p>
            <a:r>
              <a:rPr lang="en-US" altLang="zh-CN" sz="2800" dirty="0">
                <a:latin typeface="Times New Roman" panose="02020603050405020304" pitchFamily="18" charset="0"/>
                <a:cs typeface="Times New Roman" panose="02020603050405020304" pitchFamily="18" charset="0"/>
              </a:rPr>
              <a:t>https://</a:t>
            </a:r>
            <a:r>
              <a:rPr lang="en-US" altLang="zh-CN" sz="2800" dirty="0" err="1">
                <a:latin typeface="Times New Roman" panose="02020603050405020304" pitchFamily="18" charset="0"/>
                <a:cs typeface="Times New Roman" panose="02020603050405020304" pitchFamily="18" charset="0"/>
              </a:rPr>
              <a:t>chenbihuan.github.io</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8709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2AFDE-13F4-1147-9755-B2279ADF55A3}"/>
              </a:ext>
            </a:extLst>
          </p:cNvPr>
          <p:cNvSpPr>
            <a:spLocks noGrp="1"/>
          </p:cNvSpPr>
          <p:nvPr>
            <p:ph type="title"/>
          </p:nvPr>
        </p:nvSpPr>
        <p:spPr/>
        <p:txBody>
          <a:bodyPr/>
          <a:lstStyle/>
          <a:p>
            <a:r>
              <a:rPr lang="zh-CN" altLang="en-US" dirty="0"/>
              <a:t>问题的解法是递归的</a:t>
            </a:r>
            <a:endParaRPr lang="en-US" dirty="0"/>
          </a:p>
        </p:txBody>
      </p:sp>
      <p:sp>
        <p:nvSpPr>
          <p:cNvPr id="3" name="Content Placeholder 2">
            <a:extLst>
              <a:ext uri="{FF2B5EF4-FFF2-40B4-BE49-F238E27FC236}">
                <a16:creationId xmlns:a16="http://schemas.microsoft.com/office/drawing/2014/main" id="{9F411606-CB9D-B042-9C32-CE246D6D7A29}"/>
              </a:ext>
            </a:extLst>
          </p:cNvPr>
          <p:cNvSpPr>
            <a:spLocks noGrp="1"/>
          </p:cNvSpPr>
          <p:nvPr>
            <p:ph idx="1"/>
          </p:nvPr>
        </p:nvSpPr>
        <p:spPr/>
        <p:txBody>
          <a:bodyPr/>
          <a:lstStyle/>
          <a:p>
            <a:r>
              <a:rPr lang="en-US" altLang="zh-CN" dirty="0">
                <a:solidFill>
                  <a:srgbClr val="C00000"/>
                </a:solidFill>
                <a:latin typeface="Times New Roman" panose="02020603050405020304" pitchFamily="18" charset="0"/>
                <a:cs typeface="Times New Roman" panose="02020603050405020304" pitchFamily="18" charset="0"/>
              </a:rPr>
              <a:t>Hanoi</a:t>
            </a:r>
            <a:r>
              <a:rPr lang="zh-CN" altLang="en-US" dirty="0">
                <a:solidFill>
                  <a:srgbClr val="C00000"/>
                </a:solidFill>
                <a:latin typeface="Times New Roman" panose="02020603050405020304" pitchFamily="18" charset="0"/>
                <a:cs typeface="Times New Roman" panose="02020603050405020304" pitchFamily="18" charset="0"/>
              </a:rPr>
              <a:t>塔</a:t>
            </a:r>
            <a:r>
              <a:rPr lang="zh-CN" altLang="en-US" dirty="0">
                <a:latin typeface="Times New Roman" panose="02020603050405020304" pitchFamily="18" charset="0"/>
                <a:cs typeface="Times New Roman" panose="02020603050405020304" pitchFamily="18" charset="0"/>
              </a:rPr>
              <a:t>问题</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有</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根针和若干大小不等的金片</a:t>
            </a:r>
          </a:p>
          <a:p>
            <a:pPr lvl="1"/>
            <a:r>
              <a:rPr lang="zh-CN" altLang="en-US" dirty="0">
                <a:latin typeface="Times New Roman" panose="02020603050405020304" pitchFamily="18" charset="0"/>
                <a:cs typeface="Times New Roman" panose="02020603050405020304" pitchFamily="18" charset="0"/>
              </a:rPr>
              <a:t>初始时，金片全在</a:t>
            </a:r>
            <a:r>
              <a:rPr lang="en-US"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针上，按从小到大顺序叠放，最小的在最上面，最大的在最下面</a:t>
            </a:r>
          </a:p>
          <a:p>
            <a:pPr lvl="1"/>
            <a:r>
              <a:rPr lang="zh-CN" altLang="en-US" dirty="0">
                <a:latin typeface="Times New Roman" panose="02020603050405020304" pitchFamily="18" charset="0"/>
                <a:cs typeface="Times New Roman" panose="02020603050405020304" pitchFamily="18" charset="0"/>
              </a:rPr>
              <a:t>要求把这些金片全部移到</a:t>
            </a:r>
            <a:r>
              <a:rPr lang="en-US"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针上，在移动的过程中可以利用</a:t>
            </a:r>
            <a:r>
              <a:rPr lang="en-US"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针，但不论任何时候在每根针上的金片都必须保持小的金片放在大的金片上，并且每次只能把一个金片移到另一个金片上</a:t>
            </a:r>
          </a:p>
        </p:txBody>
      </p:sp>
      <p:pic>
        <p:nvPicPr>
          <p:cNvPr id="5" name="Picture 4">
            <a:extLst>
              <a:ext uri="{FF2B5EF4-FFF2-40B4-BE49-F238E27FC236}">
                <a16:creationId xmlns:a16="http://schemas.microsoft.com/office/drawing/2014/main" id="{0E6697C7-A927-704E-9693-A956E1D8839F}"/>
              </a:ext>
            </a:extLst>
          </p:cNvPr>
          <p:cNvPicPr>
            <a:picLocks noChangeAspect="1" noChangeArrowheads="1"/>
          </p:cNvPicPr>
          <p:nvPr/>
        </p:nvPicPr>
        <p:blipFill rotWithShape="1">
          <a:blip r:embed="rId2" cstate="print"/>
          <a:srcRect b="75334"/>
          <a:stretch/>
        </p:blipFill>
        <p:spPr bwMode="auto">
          <a:xfrm>
            <a:off x="1259632" y="4095841"/>
            <a:ext cx="7019783" cy="1637415"/>
          </a:xfrm>
          <a:prstGeom prst="rect">
            <a:avLst/>
          </a:prstGeom>
          <a:noFill/>
          <a:ln w="9525">
            <a:noFill/>
            <a:miter lim="800000"/>
            <a:headEnd/>
            <a:tailEnd/>
          </a:ln>
        </p:spPr>
      </p:pic>
    </p:spTree>
    <p:extLst>
      <p:ext uri="{BB962C8B-B14F-4D97-AF65-F5344CB8AC3E}">
        <p14:creationId xmlns:p14="http://schemas.microsoft.com/office/powerpoint/2010/main" val="3792409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709C-BCD4-7D40-9AE7-F92AF1A7148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Hanoi</a:t>
            </a:r>
            <a:r>
              <a:rPr lang="zh-CN" altLang="en-US" dirty="0">
                <a:latin typeface="Times New Roman" panose="02020603050405020304" pitchFamily="18" charset="0"/>
                <a:cs typeface="Times New Roman" panose="02020603050405020304" pitchFamily="18" charset="0"/>
              </a:rPr>
              <a:t>塔问题的递归解法</a:t>
            </a:r>
            <a:endParaRPr lang="en-US" dirty="0"/>
          </a:p>
        </p:txBody>
      </p:sp>
      <p:pic>
        <p:nvPicPr>
          <p:cNvPr id="4" name="Picture 4">
            <a:extLst>
              <a:ext uri="{FF2B5EF4-FFF2-40B4-BE49-F238E27FC236}">
                <a16:creationId xmlns:a16="http://schemas.microsoft.com/office/drawing/2014/main" id="{4CF25B4E-F2C2-4A45-A224-5BF57B90BE83}"/>
              </a:ext>
            </a:extLst>
          </p:cNvPr>
          <p:cNvPicPr>
            <a:picLocks noChangeAspect="1" noChangeArrowheads="1"/>
          </p:cNvPicPr>
          <p:nvPr/>
        </p:nvPicPr>
        <p:blipFill>
          <a:blip r:embed="rId2" cstate="print"/>
          <a:srcRect/>
          <a:stretch>
            <a:fillRect/>
          </a:stretch>
        </p:blipFill>
        <p:spPr bwMode="auto">
          <a:xfrm>
            <a:off x="1809647" y="1516919"/>
            <a:ext cx="5524705" cy="5224449"/>
          </a:xfrm>
          <a:prstGeom prst="rect">
            <a:avLst/>
          </a:prstGeom>
          <a:noFill/>
          <a:ln w="9525">
            <a:noFill/>
            <a:miter lim="800000"/>
            <a:headEnd/>
            <a:tailEnd/>
          </a:ln>
        </p:spPr>
      </p:pic>
    </p:spTree>
    <p:extLst>
      <p:ext uri="{BB962C8B-B14F-4D97-AF65-F5344CB8AC3E}">
        <p14:creationId xmlns:p14="http://schemas.microsoft.com/office/powerpoint/2010/main" val="4084412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0F1A7-BB14-C74C-9D59-9D881AC62CA7}"/>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Hanoi</a:t>
            </a:r>
            <a:r>
              <a:rPr lang="zh-CN" altLang="en-US" dirty="0">
                <a:latin typeface="Times New Roman" panose="02020603050405020304" pitchFamily="18" charset="0"/>
                <a:cs typeface="Times New Roman" panose="02020603050405020304" pitchFamily="18" charset="0"/>
              </a:rPr>
              <a:t>塔问题的递归解法</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27B6E0-C1C9-7A47-BADE-65B1C20EC2B9}"/>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如果</a:t>
            </a:r>
            <a:r>
              <a:rPr lang="en-US" dirty="0">
                <a:solidFill>
                  <a:srgbClr val="C00000"/>
                </a:solidFill>
                <a:latin typeface="Times New Roman" panose="02020603050405020304" pitchFamily="18" charset="0"/>
                <a:cs typeface="Times New Roman" panose="02020603050405020304" pitchFamily="18" charset="0"/>
              </a:rPr>
              <a:t>n=1</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则将这一个盘子直接从</a:t>
            </a:r>
            <a:r>
              <a:rPr lang="en-US" dirty="0">
                <a:solidFill>
                  <a:srgbClr val="C00000"/>
                </a:solidFill>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柱移到</a:t>
            </a:r>
            <a:r>
              <a:rPr lang="en-US" dirty="0">
                <a:solidFill>
                  <a:srgbClr val="C00000"/>
                </a:solidFill>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柱上</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否则，执行以下三步</a:t>
            </a:r>
          </a:p>
          <a:p>
            <a:pPr lvl="1"/>
            <a:r>
              <a:rPr lang="zh-CN" altLang="en-US" dirty="0">
                <a:latin typeface="Times New Roman" panose="02020603050405020304" pitchFamily="18" charset="0"/>
                <a:cs typeface="Times New Roman" panose="02020603050405020304" pitchFamily="18" charset="0"/>
              </a:rPr>
              <a:t>① 用</a:t>
            </a:r>
            <a:r>
              <a:rPr lang="en-US" dirty="0">
                <a:solidFill>
                  <a:srgbClr val="C00000"/>
                </a:solidFill>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柱做过渡，将</a:t>
            </a:r>
            <a:r>
              <a:rPr lang="en-US" dirty="0">
                <a:solidFill>
                  <a:srgbClr val="C00000"/>
                </a:solidFill>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柱上的</a:t>
            </a:r>
            <a:r>
              <a:rPr lang="en-US" dirty="0">
                <a:solidFill>
                  <a:srgbClr val="C00000"/>
                </a:solidFill>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个盘子移到</a:t>
            </a:r>
            <a:r>
              <a:rPr lang="en-US" dirty="0">
                <a:solidFill>
                  <a:srgbClr val="C00000"/>
                </a:solidFill>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柱上</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即</a:t>
            </a:r>
            <a:r>
              <a:rPr lang="zh-CN" altLang="en-US" dirty="0">
                <a:solidFill>
                  <a:srgbClr val="C00000"/>
                </a:solidFill>
                <a:latin typeface="Times New Roman" panose="02020603050405020304" pitchFamily="18" charset="0"/>
                <a:cs typeface="Times New Roman" panose="02020603050405020304" pitchFamily="18" charset="0"/>
              </a:rPr>
              <a:t>递归</a:t>
            </a:r>
            <a:r>
              <a:rPr lang="zh-CN" altLang="en-US" dirty="0">
                <a:latin typeface="Times New Roman" panose="02020603050405020304" pitchFamily="18" charset="0"/>
                <a:cs typeface="Times New Roman" panose="02020603050405020304" pitchFamily="18" charset="0"/>
              </a:rPr>
              <a:t>调用</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② 将</a:t>
            </a:r>
            <a:r>
              <a:rPr lang="en-US" dirty="0">
                <a:solidFill>
                  <a:srgbClr val="C00000"/>
                </a:solidFill>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柱上最后一个盘子直接移到</a:t>
            </a:r>
            <a:r>
              <a:rPr lang="en-US" dirty="0">
                <a:solidFill>
                  <a:srgbClr val="C00000"/>
                </a:solidFill>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柱上</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即</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，可直接求解</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③ 用</a:t>
            </a:r>
            <a:r>
              <a:rPr lang="en-US" dirty="0">
                <a:solidFill>
                  <a:srgbClr val="C00000"/>
                </a:solidFill>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柱做过渡，将</a:t>
            </a:r>
            <a:r>
              <a:rPr lang="en-US" dirty="0">
                <a:solidFill>
                  <a:srgbClr val="C00000"/>
                </a:solidFill>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柱上的</a:t>
            </a:r>
            <a:r>
              <a:rPr lang="en-US" dirty="0">
                <a:solidFill>
                  <a:srgbClr val="C00000"/>
                </a:solidFill>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个盘子移到</a:t>
            </a:r>
            <a:r>
              <a:rPr lang="en-US" dirty="0">
                <a:solidFill>
                  <a:srgbClr val="C00000"/>
                </a:solidFill>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柱上</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即</a:t>
            </a:r>
            <a:r>
              <a:rPr lang="zh-CN" altLang="en-US" dirty="0">
                <a:solidFill>
                  <a:srgbClr val="C00000"/>
                </a:solidFill>
                <a:latin typeface="Times New Roman" panose="02020603050405020304" pitchFamily="18" charset="0"/>
                <a:cs typeface="Times New Roman" panose="02020603050405020304" pitchFamily="18" charset="0"/>
              </a:rPr>
              <a:t>递归</a:t>
            </a:r>
            <a:r>
              <a:rPr lang="zh-CN" altLang="en-US" dirty="0">
                <a:latin typeface="Times New Roman" panose="02020603050405020304" pitchFamily="18" charset="0"/>
                <a:cs typeface="Times New Roman" panose="02020603050405020304" pitchFamily="18" charset="0"/>
              </a:rPr>
              <a:t>调用</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4" name="Text Box 5">
            <a:extLst>
              <a:ext uri="{FF2B5EF4-FFF2-40B4-BE49-F238E27FC236}">
                <a16:creationId xmlns:a16="http://schemas.microsoft.com/office/drawing/2014/main" id="{6FCBFA76-7C74-F34D-9818-020C72E91016}"/>
              </a:ext>
            </a:extLst>
          </p:cNvPr>
          <p:cNvSpPr txBox="1">
            <a:spLocks noChangeArrowheads="1"/>
          </p:cNvSpPr>
          <p:nvPr/>
        </p:nvSpPr>
        <p:spPr bwMode="auto">
          <a:xfrm>
            <a:off x="1124161" y="3645024"/>
            <a:ext cx="6895678" cy="3046988"/>
          </a:xfrm>
          <a:prstGeom prst="rect">
            <a:avLst/>
          </a:prstGeom>
          <a:noFill/>
          <a:ln w="9525">
            <a:noFill/>
            <a:miter lim="800000"/>
            <a:headEnd/>
            <a:tailEnd/>
          </a:ln>
        </p:spPr>
        <p:txBody>
          <a:bodyPr wrap="square">
            <a:spAutoFit/>
          </a:bodyPr>
          <a:lstStyle/>
          <a:p>
            <a:r>
              <a:rPr lang="en-US" altLang="zh-CN" sz="2400" b="1" dirty="0">
                <a:latin typeface="Times New Roman" panose="02020603050405020304" pitchFamily="18" charset="0"/>
                <a:ea typeface="仿宋_GB2312" pitchFamily="49" charset="-122"/>
                <a:cs typeface="Times New Roman" panose="02020603050405020304" pitchFamily="18" charset="0"/>
              </a:rPr>
              <a:t>void</a:t>
            </a:r>
            <a:r>
              <a:rPr lang="en-US" altLang="zh-CN" sz="2400" i="1" dirty="0">
                <a:latin typeface="Times New Roman" panose="02020603050405020304" pitchFamily="18" charset="0"/>
                <a:ea typeface="仿宋_GB2312" pitchFamily="49" charset="-122"/>
                <a:cs typeface="Times New Roman" panose="02020603050405020304" pitchFamily="18" charset="0"/>
              </a:rPr>
              <a:t> </a:t>
            </a:r>
            <a:r>
              <a:rPr lang="en-US" altLang="zh-CN" sz="2400" dirty="0">
                <a:latin typeface="Times New Roman" panose="02020603050405020304" pitchFamily="18" charset="0"/>
                <a:ea typeface="仿宋_GB2312" pitchFamily="49" charset="-122"/>
                <a:cs typeface="Times New Roman" panose="02020603050405020304" pitchFamily="18" charset="0"/>
              </a:rPr>
              <a:t>Hanoi</a:t>
            </a:r>
            <a:r>
              <a:rPr lang="en-US" altLang="zh-CN" sz="2400" b="1" dirty="0">
                <a:latin typeface="Times New Roman" panose="02020603050405020304" pitchFamily="18" charset="0"/>
                <a:ea typeface="仿宋_GB2312" pitchFamily="49" charset="-122"/>
                <a:cs typeface="Times New Roman" panose="02020603050405020304" pitchFamily="18" charset="0"/>
              </a:rPr>
              <a:t>(int</a:t>
            </a:r>
            <a:r>
              <a:rPr lang="en-US" altLang="zh-CN" sz="2400" dirty="0">
                <a:latin typeface="Times New Roman" panose="02020603050405020304" pitchFamily="18" charset="0"/>
                <a:ea typeface="仿宋_GB2312" pitchFamily="49" charset="-122"/>
                <a:cs typeface="Times New Roman" panose="02020603050405020304" pitchFamily="18" charset="0"/>
              </a:rPr>
              <a:t> n</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en-US" altLang="zh-CN" sz="2400" dirty="0">
                <a:latin typeface="Times New Roman" panose="02020603050405020304" pitchFamily="18" charset="0"/>
                <a:ea typeface="仿宋_GB2312" pitchFamily="49" charset="-122"/>
                <a:cs typeface="Times New Roman" panose="02020603050405020304" pitchFamily="18" charset="0"/>
              </a:rPr>
              <a:t> String A</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en-US" altLang="zh-CN" sz="2400" dirty="0">
                <a:latin typeface="Times New Roman" panose="02020603050405020304" pitchFamily="18" charset="0"/>
                <a:ea typeface="仿宋_GB2312" pitchFamily="49" charset="-122"/>
                <a:cs typeface="Times New Roman" panose="02020603050405020304" pitchFamily="18" charset="0"/>
              </a:rPr>
              <a:t> String B</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en-US" altLang="zh-CN" sz="2400" dirty="0">
                <a:latin typeface="Times New Roman" panose="02020603050405020304" pitchFamily="18" charset="0"/>
                <a:ea typeface="仿宋_GB2312" pitchFamily="49" charset="-122"/>
                <a:cs typeface="Times New Roman" panose="02020603050405020304" pitchFamily="18" charset="0"/>
              </a:rPr>
              <a:t> String C</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en-US" altLang="zh-CN" sz="2400" dirty="0">
                <a:latin typeface="Times New Roman" panose="02020603050405020304" pitchFamily="18" charset="0"/>
                <a:ea typeface="仿宋_GB2312" pitchFamily="49" charset="-122"/>
                <a:cs typeface="Times New Roman" panose="02020603050405020304" pitchFamily="18" charset="0"/>
              </a:rPr>
              <a:t> </a:t>
            </a:r>
            <a:r>
              <a:rPr lang="en-US" altLang="zh-CN" sz="2400" b="1" dirty="0">
                <a:latin typeface="Times New Roman" panose="02020603050405020304" pitchFamily="18" charset="0"/>
                <a:ea typeface="仿宋_GB2312" pitchFamily="49" charset="-122"/>
                <a:cs typeface="Times New Roman" panose="02020603050405020304" pitchFamily="18" charset="0"/>
              </a:rPr>
              <a:t>{</a:t>
            </a:r>
          </a:p>
          <a:p>
            <a:r>
              <a:rPr lang="zh-CN" altLang="en-US" sz="2400" b="1" dirty="0">
                <a:latin typeface="Times New Roman" panose="02020603050405020304" pitchFamily="18" charset="0"/>
                <a:ea typeface="仿宋_GB2312" pitchFamily="49" charset="-122"/>
                <a:cs typeface="Times New Roman" panose="02020603050405020304" pitchFamily="18" charset="0"/>
              </a:rPr>
              <a:t>    </a:t>
            </a:r>
            <a:r>
              <a:rPr lang="en-US" altLang="zh-CN" sz="2400" b="1" dirty="0">
                <a:latin typeface="Times New Roman" panose="02020603050405020304" pitchFamily="18" charset="0"/>
                <a:ea typeface="仿宋_GB2312" pitchFamily="49" charset="-122"/>
                <a:cs typeface="Times New Roman" panose="02020603050405020304" pitchFamily="18" charset="0"/>
              </a:rPr>
              <a:t>if</a:t>
            </a:r>
            <a:r>
              <a:rPr lang="en-US" altLang="zh-CN" sz="2400" dirty="0">
                <a:latin typeface="Times New Roman" panose="02020603050405020304" pitchFamily="18" charset="0"/>
                <a:ea typeface="仿宋_GB2312" pitchFamily="49" charset="-122"/>
                <a:cs typeface="Times New Roman" panose="02020603050405020304" pitchFamily="18" charset="0"/>
              </a:rPr>
              <a:t> </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en-US" altLang="zh-CN" sz="2400" dirty="0">
                <a:latin typeface="Times New Roman" panose="02020603050405020304" pitchFamily="18" charset="0"/>
                <a:ea typeface="仿宋_GB2312" pitchFamily="49" charset="-122"/>
                <a:cs typeface="Times New Roman" panose="02020603050405020304" pitchFamily="18" charset="0"/>
              </a:rPr>
              <a:t>n</a:t>
            </a:r>
            <a:r>
              <a:rPr lang="en-US" altLang="zh-CN" sz="2400" b="1" i="1" dirty="0">
                <a:latin typeface="Times New Roman" panose="02020603050405020304" pitchFamily="18" charset="0"/>
                <a:ea typeface="仿宋_GB2312" pitchFamily="49" charset="-122"/>
                <a:cs typeface="Times New Roman" panose="02020603050405020304" pitchFamily="18" charset="0"/>
              </a:rPr>
              <a:t>==</a:t>
            </a:r>
            <a:r>
              <a:rPr lang="en-US" altLang="zh-CN" sz="2400" dirty="0">
                <a:latin typeface="Times New Roman" panose="02020603050405020304" pitchFamily="18" charset="0"/>
                <a:ea typeface="仿宋_GB2312" pitchFamily="49" charset="-122"/>
                <a:cs typeface="Times New Roman" panose="02020603050405020304" pitchFamily="18" charset="0"/>
              </a:rPr>
              <a:t>1</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en-US" altLang="zh-CN" sz="2400" dirty="0">
                <a:latin typeface="Times New Roman" panose="02020603050405020304" pitchFamily="18" charset="0"/>
                <a:ea typeface="仿宋_GB2312" pitchFamily="49" charset="-122"/>
                <a:cs typeface="Times New Roman" panose="02020603050405020304" pitchFamily="18" charset="0"/>
              </a:rPr>
              <a:t> </a:t>
            </a:r>
            <a:r>
              <a:rPr lang="zh-CN" altLang="en-US" sz="2400" dirty="0">
                <a:latin typeface="Times New Roman" panose="02020603050405020304" pitchFamily="18" charset="0"/>
                <a:ea typeface="仿宋_GB2312" pitchFamily="49" charset="-122"/>
                <a:cs typeface="Times New Roman" panose="02020603050405020304" pitchFamily="18" charset="0"/>
              </a:rPr>
              <a:t> </a:t>
            </a:r>
            <a:r>
              <a:rPr lang="en-US" altLang="zh-CN" sz="2400" b="1" dirty="0" err="1">
                <a:latin typeface="Times New Roman" panose="02020603050405020304" pitchFamily="18" charset="0"/>
                <a:ea typeface="仿宋_GB2312" pitchFamily="49" charset="-122"/>
                <a:cs typeface="Times New Roman" panose="02020603050405020304" pitchFamily="18" charset="0"/>
              </a:rPr>
              <a:t>cout</a:t>
            </a:r>
            <a:r>
              <a:rPr lang="en-US" altLang="zh-CN" sz="2400" b="1" dirty="0">
                <a:latin typeface="Times New Roman" panose="02020603050405020304" pitchFamily="18" charset="0"/>
                <a:ea typeface="仿宋_GB2312" pitchFamily="49" charset="-122"/>
                <a:cs typeface="Times New Roman" panose="02020603050405020304" pitchFamily="18" charset="0"/>
              </a:rPr>
              <a:t>&lt;&lt;“</a:t>
            </a:r>
            <a:r>
              <a:rPr lang="en-US" altLang="zh-CN" sz="2400" dirty="0">
                <a:latin typeface="Times New Roman" panose="02020603050405020304" pitchFamily="18" charset="0"/>
                <a:ea typeface="仿宋_GB2312" pitchFamily="49" charset="-122"/>
                <a:cs typeface="Times New Roman" panose="02020603050405020304" pitchFamily="18" charset="0"/>
              </a:rPr>
              <a:t>move</a:t>
            </a:r>
            <a:r>
              <a:rPr lang="en-US" altLang="zh-CN" sz="2400" b="1" dirty="0">
                <a:latin typeface="Times New Roman" panose="02020603050405020304" pitchFamily="18" charset="0"/>
                <a:ea typeface="仿宋_GB2312" pitchFamily="49" charset="-122"/>
                <a:cs typeface="Times New Roman" panose="02020603050405020304" pitchFamily="18" charset="0"/>
              </a:rPr>
              <a:t>”&lt;&lt;</a:t>
            </a:r>
            <a:r>
              <a:rPr lang="en-US" altLang="zh-CN" sz="2400" dirty="0">
                <a:latin typeface="Times New Roman" panose="02020603050405020304" pitchFamily="18" charset="0"/>
                <a:ea typeface="仿宋_GB2312" pitchFamily="49" charset="-122"/>
                <a:cs typeface="Times New Roman" panose="02020603050405020304" pitchFamily="18" charset="0"/>
              </a:rPr>
              <a:t>A</a:t>
            </a:r>
            <a:r>
              <a:rPr lang="en-US" altLang="zh-CN" sz="2400" b="1" dirty="0">
                <a:latin typeface="Times New Roman" panose="02020603050405020304" pitchFamily="18" charset="0"/>
                <a:ea typeface="仿宋_GB2312" pitchFamily="49" charset="-122"/>
                <a:cs typeface="Times New Roman" panose="02020603050405020304" pitchFamily="18" charset="0"/>
              </a:rPr>
              <a:t>&lt;&lt;“</a:t>
            </a:r>
            <a:r>
              <a:rPr lang="en-US" altLang="zh-CN" sz="2400" dirty="0">
                <a:latin typeface="Times New Roman" panose="02020603050405020304" pitchFamily="18" charset="0"/>
                <a:ea typeface="仿宋_GB2312" pitchFamily="49" charset="-122"/>
                <a:cs typeface="Times New Roman" panose="02020603050405020304" pitchFamily="18" charset="0"/>
              </a:rPr>
              <a:t>to  </a:t>
            </a:r>
            <a:r>
              <a:rPr lang="en-US" altLang="zh-CN" sz="2400" b="1" dirty="0">
                <a:latin typeface="Times New Roman" panose="02020603050405020304" pitchFamily="18" charset="0"/>
                <a:ea typeface="仿宋_GB2312" pitchFamily="49" charset="-122"/>
                <a:cs typeface="Times New Roman" panose="02020603050405020304" pitchFamily="18" charset="0"/>
              </a:rPr>
              <a:t>”&lt;&lt;</a:t>
            </a:r>
            <a:r>
              <a:rPr lang="en-US" altLang="zh-CN" sz="2400" dirty="0">
                <a:latin typeface="Times New Roman" panose="02020603050405020304" pitchFamily="18" charset="0"/>
                <a:ea typeface="仿宋_GB2312" pitchFamily="49" charset="-122"/>
                <a:cs typeface="Times New Roman" panose="02020603050405020304" pitchFamily="18" charset="0"/>
              </a:rPr>
              <a:t>C</a:t>
            </a:r>
            <a:r>
              <a:rPr lang="en-US" altLang="zh-CN" sz="2400" b="1" dirty="0">
                <a:latin typeface="Times New Roman" panose="02020603050405020304" pitchFamily="18" charset="0"/>
                <a:ea typeface="仿宋_GB2312" pitchFamily="49" charset="-122"/>
                <a:cs typeface="Times New Roman" panose="02020603050405020304" pitchFamily="18" charset="0"/>
              </a:rPr>
              <a:t>&lt;&lt;</a:t>
            </a:r>
            <a:r>
              <a:rPr lang="en-US" altLang="zh-CN" sz="2400" b="1" dirty="0" err="1">
                <a:latin typeface="Times New Roman" panose="02020603050405020304" pitchFamily="18" charset="0"/>
                <a:ea typeface="仿宋_GB2312" pitchFamily="49" charset="-122"/>
                <a:cs typeface="Times New Roman" panose="02020603050405020304" pitchFamily="18" charset="0"/>
              </a:rPr>
              <a:t>endl</a:t>
            </a:r>
            <a:r>
              <a:rPr lang="en-US" altLang="zh-CN" sz="2400" b="1" dirty="0">
                <a:latin typeface="Times New Roman" panose="02020603050405020304" pitchFamily="18" charset="0"/>
                <a:ea typeface="仿宋_GB2312" pitchFamily="49" charset="-122"/>
                <a:cs typeface="Times New Roman" panose="02020603050405020304" pitchFamily="18" charset="0"/>
              </a:rPr>
              <a:t>;</a:t>
            </a:r>
            <a:endParaRPr lang="en-US" altLang="zh-CN" sz="2400" dirty="0">
              <a:latin typeface="Times New Roman" panose="02020603050405020304" pitchFamily="18" charset="0"/>
              <a:ea typeface="仿宋_GB2312" pitchFamily="49" charset="-122"/>
              <a:cs typeface="Times New Roman" panose="02020603050405020304" pitchFamily="18" charset="0"/>
            </a:endParaRPr>
          </a:p>
          <a:p>
            <a:r>
              <a:rPr lang="en-US" altLang="zh-CN" sz="2400" dirty="0">
                <a:latin typeface="Times New Roman" panose="02020603050405020304" pitchFamily="18" charset="0"/>
                <a:ea typeface="仿宋_GB2312" pitchFamily="49" charset="-122"/>
                <a:cs typeface="Times New Roman" panose="02020603050405020304" pitchFamily="18" charset="0"/>
              </a:rPr>
              <a:t>    </a:t>
            </a:r>
            <a:r>
              <a:rPr lang="en-US" altLang="zh-CN" sz="2400" b="1" dirty="0">
                <a:latin typeface="Times New Roman" panose="02020603050405020304" pitchFamily="18" charset="0"/>
                <a:ea typeface="仿宋_GB2312" pitchFamily="49" charset="-122"/>
                <a:cs typeface="Times New Roman" panose="02020603050405020304" pitchFamily="18" charset="0"/>
              </a:rPr>
              <a:t>else {</a:t>
            </a:r>
            <a:endParaRPr lang="en-US" altLang="zh-CN" sz="2400" dirty="0">
              <a:latin typeface="Times New Roman" panose="02020603050405020304" pitchFamily="18" charset="0"/>
              <a:ea typeface="仿宋_GB2312" pitchFamily="49" charset="-122"/>
              <a:cs typeface="Times New Roman" panose="02020603050405020304" pitchFamily="18" charset="0"/>
            </a:endParaRPr>
          </a:p>
          <a:p>
            <a:r>
              <a:rPr lang="en-US" altLang="zh-CN" sz="2400" dirty="0">
                <a:latin typeface="Times New Roman" panose="02020603050405020304" pitchFamily="18" charset="0"/>
                <a:ea typeface="仿宋_GB2312" pitchFamily="49" charset="-122"/>
                <a:cs typeface="Times New Roman" panose="02020603050405020304" pitchFamily="18" charset="0"/>
              </a:rPr>
              <a:t>        Hanoi</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en-US" altLang="zh-CN" sz="2400" dirty="0">
                <a:latin typeface="Times New Roman" panose="02020603050405020304" pitchFamily="18" charset="0"/>
                <a:ea typeface="仿宋_GB2312" pitchFamily="49" charset="-122"/>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ea typeface="仿宋_GB2312" pitchFamily="49" charset="-122"/>
                <a:cs typeface="Times New Roman" panose="02020603050405020304" pitchFamily="18" charset="0"/>
              </a:rPr>
              <a:t>1</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en-US" altLang="zh-CN" sz="2400" dirty="0">
                <a:latin typeface="Times New Roman" panose="02020603050405020304" pitchFamily="18" charset="0"/>
                <a:ea typeface="仿宋_GB2312" pitchFamily="49" charset="-122"/>
                <a:cs typeface="Times New Roman" panose="02020603050405020304" pitchFamily="18" charset="0"/>
              </a:rPr>
              <a:t> A</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en-US" altLang="zh-CN" sz="2400" dirty="0">
                <a:latin typeface="Times New Roman" panose="02020603050405020304" pitchFamily="18" charset="0"/>
                <a:ea typeface="仿宋_GB2312" pitchFamily="49" charset="-122"/>
                <a:cs typeface="Times New Roman" panose="02020603050405020304" pitchFamily="18" charset="0"/>
              </a:rPr>
              <a:t> C</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en-US" altLang="zh-CN" sz="2400" dirty="0">
                <a:latin typeface="Times New Roman" panose="02020603050405020304" pitchFamily="18" charset="0"/>
                <a:ea typeface="仿宋_GB2312" pitchFamily="49" charset="-122"/>
                <a:cs typeface="Times New Roman" panose="02020603050405020304" pitchFamily="18" charset="0"/>
              </a:rPr>
              <a:t> B</a:t>
            </a:r>
            <a:r>
              <a:rPr lang="en-US" altLang="zh-CN" sz="2400" b="1" dirty="0">
                <a:latin typeface="Times New Roman" panose="02020603050405020304" pitchFamily="18" charset="0"/>
                <a:ea typeface="仿宋_GB2312" pitchFamily="49" charset="-122"/>
                <a:cs typeface="Times New Roman" panose="02020603050405020304" pitchFamily="18" charset="0"/>
              </a:rPr>
              <a:t>);</a:t>
            </a:r>
          </a:p>
          <a:p>
            <a:r>
              <a:rPr lang="en-US" altLang="zh-CN" sz="2400" dirty="0">
                <a:latin typeface="Times New Roman" panose="02020603050405020304" pitchFamily="18" charset="0"/>
                <a:ea typeface="仿宋_GB2312" pitchFamily="49" charset="-122"/>
                <a:cs typeface="Times New Roman" panose="02020603050405020304" pitchFamily="18" charset="0"/>
              </a:rPr>
              <a:t>        </a:t>
            </a:r>
            <a:r>
              <a:rPr lang="en-US" altLang="zh-CN" sz="2400" b="1" dirty="0" err="1">
                <a:latin typeface="Times New Roman" panose="02020603050405020304" pitchFamily="18" charset="0"/>
                <a:ea typeface="仿宋_GB2312" pitchFamily="49" charset="-122"/>
                <a:cs typeface="Times New Roman" panose="02020603050405020304" pitchFamily="18" charset="0"/>
              </a:rPr>
              <a:t>cout</a:t>
            </a:r>
            <a:r>
              <a:rPr lang="en-US" altLang="zh-CN" sz="2400" b="1" dirty="0">
                <a:latin typeface="Times New Roman" panose="02020603050405020304" pitchFamily="18" charset="0"/>
                <a:ea typeface="仿宋_GB2312" pitchFamily="49" charset="-122"/>
                <a:cs typeface="Times New Roman" panose="02020603050405020304" pitchFamily="18" charset="0"/>
              </a:rPr>
              <a:t>&lt;&lt;“</a:t>
            </a:r>
            <a:r>
              <a:rPr lang="en-US" altLang="zh-CN" sz="2400" dirty="0">
                <a:latin typeface="Times New Roman" panose="02020603050405020304" pitchFamily="18" charset="0"/>
                <a:ea typeface="仿宋_GB2312" pitchFamily="49" charset="-122"/>
                <a:cs typeface="Times New Roman" panose="02020603050405020304" pitchFamily="18" charset="0"/>
              </a:rPr>
              <a:t>move </a:t>
            </a:r>
            <a:r>
              <a:rPr lang="en-US" altLang="zh-CN" sz="2400" b="1" dirty="0">
                <a:latin typeface="Times New Roman" panose="02020603050405020304" pitchFamily="18" charset="0"/>
                <a:ea typeface="仿宋_GB2312" pitchFamily="49" charset="-122"/>
                <a:cs typeface="Times New Roman" panose="02020603050405020304" pitchFamily="18" charset="0"/>
              </a:rPr>
              <a:t>”&lt;&lt;</a:t>
            </a:r>
            <a:r>
              <a:rPr lang="en-US" altLang="zh-CN" sz="2400" dirty="0">
                <a:latin typeface="Times New Roman" panose="02020603050405020304" pitchFamily="18" charset="0"/>
                <a:ea typeface="仿宋_GB2312" pitchFamily="49" charset="-122"/>
                <a:cs typeface="Times New Roman" panose="02020603050405020304" pitchFamily="18" charset="0"/>
              </a:rPr>
              <a:t>A</a:t>
            </a:r>
            <a:r>
              <a:rPr lang="en-US" altLang="zh-CN" sz="2400" b="1" dirty="0">
                <a:latin typeface="Times New Roman" panose="02020603050405020304" pitchFamily="18" charset="0"/>
                <a:ea typeface="仿宋_GB2312" pitchFamily="49" charset="-122"/>
                <a:cs typeface="Times New Roman" panose="02020603050405020304" pitchFamily="18" charset="0"/>
              </a:rPr>
              <a:t>&lt;&lt;“</a:t>
            </a:r>
            <a:r>
              <a:rPr lang="en-US" altLang="zh-CN" sz="2400" dirty="0">
                <a:latin typeface="Times New Roman" panose="02020603050405020304" pitchFamily="18" charset="0"/>
                <a:ea typeface="仿宋_GB2312" pitchFamily="49" charset="-122"/>
                <a:cs typeface="Times New Roman" panose="02020603050405020304" pitchFamily="18" charset="0"/>
              </a:rPr>
              <a:t>to </a:t>
            </a:r>
            <a:r>
              <a:rPr lang="en-US" altLang="zh-CN" sz="2400" b="1" dirty="0">
                <a:latin typeface="Times New Roman" panose="02020603050405020304" pitchFamily="18" charset="0"/>
                <a:ea typeface="仿宋_GB2312" pitchFamily="49" charset="-122"/>
                <a:cs typeface="Times New Roman" panose="02020603050405020304" pitchFamily="18" charset="0"/>
              </a:rPr>
              <a:t>”&lt;&lt;</a:t>
            </a:r>
            <a:r>
              <a:rPr lang="en-US" altLang="zh-CN" sz="2400" dirty="0">
                <a:latin typeface="Times New Roman" panose="02020603050405020304" pitchFamily="18" charset="0"/>
                <a:ea typeface="仿宋_GB2312" pitchFamily="49" charset="-122"/>
                <a:cs typeface="Times New Roman" panose="02020603050405020304" pitchFamily="18" charset="0"/>
              </a:rPr>
              <a:t>C</a:t>
            </a:r>
            <a:r>
              <a:rPr lang="en-US" altLang="zh-CN" sz="2400" b="1" dirty="0">
                <a:latin typeface="Times New Roman" panose="02020603050405020304" pitchFamily="18" charset="0"/>
                <a:ea typeface="仿宋_GB2312" pitchFamily="49" charset="-122"/>
                <a:cs typeface="Times New Roman" panose="02020603050405020304" pitchFamily="18" charset="0"/>
              </a:rPr>
              <a:t>&lt;&lt;</a:t>
            </a:r>
            <a:r>
              <a:rPr lang="en-US" altLang="zh-CN" sz="2400" b="1" dirty="0" err="1">
                <a:latin typeface="Times New Roman" panose="02020603050405020304" pitchFamily="18" charset="0"/>
                <a:ea typeface="仿宋_GB2312" pitchFamily="49" charset="-122"/>
                <a:cs typeface="Times New Roman" panose="02020603050405020304" pitchFamily="18" charset="0"/>
              </a:rPr>
              <a:t>endl</a:t>
            </a:r>
            <a:r>
              <a:rPr lang="en-US" altLang="zh-CN" sz="2400" b="1" dirty="0">
                <a:latin typeface="Times New Roman" panose="02020603050405020304" pitchFamily="18" charset="0"/>
                <a:ea typeface="仿宋_GB2312" pitchFamily="49" charset="-122"/>
                <a:cs typeface="Times New Roman" panose="02020603050405020304" pitchFamily="18" charset="0"/>
              </a:rPr>
              <a:t>;	</a:t>
            </a:r>
            <a:endParaRPr lang="en-US" altLang="zh-CN" sz="2400" dirty="0">
              <a:latin typeface="Times New Roman" panose="02020603050405020304" pitchFamily="18" charset="0"/>
              <a:ea typeface="仿宋_GB2312" pitchFamily="49" charset="-122"/>
              <a:cs typeface="Times New Roman" panose="02020603050405020304" pitchFamily="18" charset="0"/>
            </a:endParaRPr>
          </a:p>
          <a:p>
            <a:r>
              <a:rPr lang="en-US" altLang="zh-CN" sz="2400" dirty="0">
                <a:latin typeface="Times New Roman" panose="02020603050405020304" pitchFamily="18" charset="0"/>
                <a:ea typeface="仿宋_GB2312" pitchFamily="49" charset="-122"/>
                <a:cs typeface="Times New Roman" panose="02020603050405020304" pitchFamily="18" charset="0"/>
              </a:rPr>
              <a:t>        Hanoi</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en-US" altLang="zh-CN" sz="2400" dirty="0">
                <a:latin typeface="Times New Roman" panose="02020603050405020304" pitchFamily="18" charset="0"/>
                <a:ea typeface="仿宋_GB2312" pitchFamily="49" charset="-122"/>
                <a:cs typeface="Times New Roman" panose="02020603050405020304" pitchFamily="18" charset="0"/>
              </a:rPr>
              <a:t>n-1</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en-US" altLang="zh-CN" sz="2400" dirty="0">
                <a:latin typeface="Times New Roman" panose="02020603050405020304" pitchFamily="18" charset="0"/>
                <a:ea typeface="仿宋_GB2312" pitchFamily="49" charset="-122"/>
                <a:cs typeface="Times New Roman" panose="02020603050405020304" pitchFamily="18" charset="0"/>
              </a:rPr>
              <a:t> B</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en-US" altLang="zh-CN" sz="2400" dirty="0">
                <a:latin typeface="Times New Roman" panose="02020603050405020304" pitchFamily="18" charset="0"/>
                <a:ea typeface="仿宋_GB2312" pitchFamily="49" charset="-122"/>
                <a:cs typeface="Times New Roman" panose="02020603050405020304" pitchFamily="18" charset="0"/>
              </a:rPr>
              <a:t> A</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en-US" altLang="zh-CN" sz="2400" dirty="0">
                <a:latin typeface="Times New Roman" panose="02020603050405020304" pitchFamily="18" charset="0"/>
                <a:ea typeface="仿宋_GB2312" pitchFamily="49" charset="-122"/>
                <a:cs typeface="Times New Roman" panose="02020603050405020304" pitchFamily="18" charset="0"/>
              </a:rPr>
              <a:t> C</a:t>
            </a:r>
            <a:r>
              <a:rPr lang="en-US" altLang="zh-CN" sz="2400" b="1" dirty="0">
                <a:latin typeface="Times New Roman" panose="02020603050405020304" pitchFamily="18" charset="0"/>
                <a:ea typeface="仿宋_GB2312" pitchFamily="49" charset="-122"/>
                <a:cs typeface="Times New Roman" panose="02020603050405020304" pitchFamily="18" charset="0"/>
              </a:rPr>
              <a:t>);</a:t>
            </a:r>
          </a:p>
          <a:p>
            <a:r>
              <a:rPr lang="en-US" altLang="zh-CN" sz="2400" dirty="0">
                <a:latin typeface="Times New Roman" panose="02020603050405020304" pitchFamily="18" charset="0"/>
                <a:ea typeface="仿宋_GB2312" pitchFamily="49" charset="-122"/>
                <a:cs typeface="Times New Roman" panose="02020603050405020304" pitchFamily="18" charset="0"/>
              </a:rPr>
              <a:t>    </a:t>
            </a:r>
            <a:r>
              <a:rPr lang="en-US" altLang="zh-CN" sz="2400" b="1" dirty="0">
                <a:latin typeface="Times New Roman" panose="02020603050405020304" pitchFamily="18" charset="0"/>
                <a:ea typeface="仿宋_GB2312" pitchFamily="49" charset="-122"/>
                <a:cs typeface="Times New Roman" panose="02020603050405020304" pitchFamily="18" charset="0"/>
              </a:rPr>
              <a:t>}</a:t>
            </a:r>
          </a:p>
          <a:p>
            <a:r>
              <a:rPr lang="en-US" altLang="zh-CN" sz="2400" b="1" dirty="0">
                <a:latin typeface="Times New Roman" panose="02020603050405020304" pitchFamily="18" charset="0"/>
                <a:ea typeface="仿宋_GB2312" pitchFamily="49" charset="-122"/>
                <a:cs typeface="Times New Roman" panose="02020603050405020304" pitchFamily="18" charset="0"/>
              </a:rPr>
              <a:t>}</a:t>
            </a:r>
          </a:p>
        </p:txBody>
      </p:sp>
    </p:spTree>
    <p:extLst>
      <p:ext uri="{BB962C8B-B14F-4D97-AF65-F5344CB8AC3E}">
        <p14:creationId xmlns:p14="http://schemas.microsoft.com/office/powerpoint/2010/main" val="89153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CE96-3A30-6C4D-AC3F-B119164A5CB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Hanoi</a:t>
            </a:r>
            <a:r>
              <a:rPr lang="zh-CN" altLang="en-US" dirty="0">
                <a:latin typeface="Times New Roman" panose="02020603050405020304" pitchFamily="18" charset="0"/>
                <a:cs typeface="Times New Roman" panose="02020603050405020304" pitchFamily="18" charset="0"/>
              </a:rPr>
              <a:t>塔问题的递归解法</a:t>
            </a:r>
            <a:endParaRPr lang="en-US" dirty="0"/>
          </a:p>
        </p:txBody>
      </p:sp>
      <p:sp>
        <p:nvSpPr>
          <p:cNvPr id="4" name="Rectangle 2">
            <a:extLst>
              <a:ext uri="{FF2B5EF4-FFF2-40B4-BE49-F238E27FC236}">
                <a16:creationId xmlns:a16="http://schemas.microsoft.com/office/drawing/2014/main" id="{E2083C21-0FB7-FE4F-A165-9050009D6CDD}"/>
              </a:ext>
            </a:extLst>
          </p:cNvPr>
          <p:cNvSpPr>
            <a:spLocks noChangeArrowheads="1"/>
          </p:cNvSpPr>
          <p:nvPr/>
        </p:nvSpPr>
        <p:spPr bwMode="auto">
          <a:xfrm>
            <a:off x="3613150" y="1700808"/>
            <a:ext cx="1752600" cy="533400"/>
          </a:xfrm>
          <a:prstGeom prst="rect">
            <a:avLst/>
          </a:prstGeom>
          <a:noFill/>
          <a:ln w="9525">
            <a:solidFill>
              <a:schemeClr val="tx1"/>
            </a:solidFill>
            <a:miter lim="800000"/>
            <a:headEnd/>
            <a:tailEnd/>
          </a:ln>
          <a:effectLst/>
        </p:spPr>
        <p:txBody>
          <a:bodyPr wrap="none" anchor="ctr"/>
          <a:lstStyle/>
          <a:p>
            <a:endParaRPr lang="en-US"/>
          </a:p>
        </p:txBody>
      </p:sp>
      <p:sp>
        <p:nvSpPr>
          <p:cNvPr id="5" name="Rectangle 3">
            <a:extLst>
              <a:ext uri="{FF2B5EF4-FFF2-40B4-BE49-F238E27FC236}">
                <a16:creationId xmlns:a16="http://schemas.microsoft.com/office/drawing/2014/main" id="{826D0F14-2365-8448-AA8E-C950E9475EA5}"/>
              </a:ext>
            </a:extLst>
          </p:cNvPr>
          <p:cNvSpPr>
            <a:spLocks noChangeArrowheads="1"/>
          </p:cNvSpPr>
          <p:nvPr/>
        </p:nvSpPr>
        <p:spPr bwMode="auto">
          <a:xfrm>
            <a:off x="1516063" y="2609230"/>
            <a:ext cx="1627187" cy="520700"/>
          </a:xfrm>
          <a:prstGeom prst="rect">
            <a:avLst/>
          </a:prstGeom>
          <a:noFill/>
          <a:ln w="9525">
            <a:solidFill>
              <a:schemeClr val="tx1"/>
            </a:solidFill>
            <a:miter lim="800000"/>
            <a:headEnd/>
            <a:tailEnd/>
          </a:ln>
          <a:effectLst/>
        </p:spPr>
        <p:txBody>
          <a:bodyPr wrap="none" anchor="ctr"/>
          <a:lstStyle/>
          <a:p>
            <a:endParaRPr lang="en-US"/>
          </a:p>
        </p:txBody>
      </p:sp>
      <p:sp>
        <p:nvSpPr>
          <p:cNvPr id="6" name="Text Box 4">
            <a:extLst>
              <a:ext uri="{FF2B5EF4-FFF2-40B4-BE49-F238E27FC236}">
                <a16:creationId xmlns:a16="http://schemas.microsoft.com/office/drawing/2014/main" id="{B758C650-85D0-5340-BE96-B9BDA2245C58}"/>
              </a:ext>
            </a:extLst>
          </p:cNvPr>
          <p:cNvSpPr txBox="1">
            <a:spLocks noChangeArrowheads="1"/>
          </p:cNvSpPr>
          <p:nvPr/>
        </p:nvSpPr>
        <p:spPr bwMode="auto">
          <a:xfrm>
            <a:off x="3765550" y="1700808"/>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600" b="1" dirty="0">
                <a:latin typeface="Times New Roman" panose="02020603050405020304" pitchFamily="18" charset="0"/>
                <a:cs typeface="Times New Roman" panose="02020603050405020304" pitchFamily="18" charset="0"/>
              </a:rPr>
              <a:t>(3,A,B,C)</a:t>
            </a:r>
          </a:p>
        </p:txBody>
      </p:sp>
      <p:sp>
        <p:nvSpPr>
          <p:cNvPr id="7" name="Text Box 5">
            <a:extLst>
              <a:ext uri="{FF2B5EF4-FFF2-40B4-BE49-F238E27FC236}">
                <a16:creationId xmlns:a16="http://schemas.microsoft.com/office/drawing/2014/main" id="{A91B6011-8A71-2947-BEB8-DE66E540CAE2}"/>
              </a:ext>
            </a:extLst>
          </p:cNvPr>
          <p:cNvSpPr txBox="1">
            <a:spLocks noChangeArrowheads="1"/>
          </p:cNvSpPr>
          <p:nvPr/>
        </p:nvSpPr>
        <p:spPr bwMode="auto">
          <a:xfrm>
            <a:off x="1575197" y="2636912"/>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600" b="1" dirty="0">
                <a:latin typeface="Times New Roman" panose="02020603050405020304" pitchFamily="18" charset="0"/>
                <a:cs typeface="Times New Roman" panose="02020603050405020304" pitchFamily="18" charset="0"/>
              </a:rPr>
              <a:t>(2,A,C,B)</a:t>
            </a:r>
          </a:p>
        </p:txBody>
      </p:sp>
      <p:sp>
        <p:nvSpPr>
          <p:cNvPr id="8" name="AutoShape 6" descr="白色大理石">
            <a:extLst>
              <a:ext uri="{FF2B5EF4-FFF2-40B4-BE49-F238E27FC236}">
                <a16:creationId xmlns:a16="http://schemas.microsoft.com/office/drawing/2014/main" id="{8EE77177-4A68-DA43-B3E6-3CAAF7705434}"/>
              </a:ext>
            </a:extLst>
          </p:cNvPr>
          <p:cNvSpPr>
            <a:spLocks noChangeArrowheads="1"/>
          </p:cNvSpPr>
          <p:nvPr/>
        </p:nvSpPr>
        <p:spPr bwMode="auto">
          <a:xfrm>
            <a:off x="3846513" y="2602880"/>
            <a:ext cx="1325562" cy="504825"/>
          </a:xfrm>
          <a:prstGeom prst="flowChartTerminator">
            <a:avLst/>
          </a:prstGeom>
          <a:noFill/>
          <a:ln w="9525">
            <a:solidFill>
              <a:schemeClr val="tx1"/>
            </a:solidFill>
            <a:miter lim="800000"/>
            <a:headEnd/>
            <a:tailEnd/>
          </a:ln>
          <a:effectLst/>
        </p:spPr>
        <p:txBody>
          <a:bodyPr wrap="none" anchor="ctr"/>
          <a:lstStyle/>
          <a:p>
            <a:endParaRPr lang="en-US"/>
          </a:p>
        </p:txBody>
      </p:sp>
      <p:sp>
        <p:nvSpPr>
          <p:cNvPr id="9" name="Text Box 7">
            <a:extLst>
              <a:ext uri="{FF2B5EF4-FFF2-40B4-BE49-F238E27FC236}">
                <a16:creationId xmlns:a16="http://schemas.microsoft.com/office/drawing/2014/main" id="{FAEBC9AA-5D81-6A42-8D33-AE22A2E95E6C}"/>
              </a:ext>
            </a:extLst>
          </p:cNvPr>
          <p:cNvSpPr txBox="1">
            <a:spLocks noChangeArrowheads="1"/>
          </p:cNvSpPr>
          <p:nvPr/>
        </p:nvSpPr>
        <p:spPr bwMode="auto">
          <a:xfrm>
            <a:off x="4070350" y="2612405"/>
            <a:ext cx="9669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b="1" dirty="0">
                <a:solidFill>
                  <a:srgbClr val="C00000"/>
                </a:solidFill>
                <a:latin typeface="Times New Roman" panose="02020603050405020304" pitchFamily="18" charset="0"/>
                <a:cs typeface="Times New Roman" panose="02020603050405020304" pitchFamily="18" charset="0"/>
              </a:rPr>
              <a:t>A</a:t>
            </a:r>
            <a:r>
              <a:rPr lang="en-US" altLang="zh-CN" sz="2600" b="1" dirty="0">
                <a:solidFill>
                  <a:srgbClr val="C00000"/>
                </a:solidFill>
                <a:latin typeface="Times New Roman" panose="02020603050405020304" pitchFamily="18" charset="0"/>
                <a:ea typeface="楷体_GB2312" pitchFamily="49" charset="-122"/>
                <a:cs typeface="Times New Roman" panose="02020603050405020304" pitchFamily="18" charset="0"/>
              </a:rPr>
              <a:t>-&gt;</a:t>
            </a:r>
            <a:r>
              <a:rPr lang="en-US" altLang="zh-CN" sz="2600" b="1" dirty="0">
                <a:solidFill>
                  <a:srgbClr val="C00000"/>
                </a:solidFill>
                <a:latin typeface="Times New Roman" panose="02020603050405020304" pitchFamily="18" charset="0"/>
                <a:cs typeface="Times New Roman" panose="02020603050405020304" pitchFamily="18" charset="0"/>
              </a:rPr>
              <a:t>C</a:t>
            </a:r>
          </a:p>
        </p:txBody>
      </p:sp>
      <p:sp>
        <p:nvSpPr>
          <p:cNvPr id="11" name="Rectangle 9">
            <a:extLst>
              <a:ext uri="{FF2B5EF4-FFF2-40B4-BE49-F238E27FC236}">
                <a16:creationId xmlns:a16="http://schemas.microsoft.com/office/drawing/2014/main" id="{840EA3EF-7EC2-7B47-B436-54CD3B9807EE}"/>
              </a:ext>
            </a:extLst>
          </p:cNvPr>
          <p:cNvSpPr>
            <a:spLocks noChangeArrowheads="1"/>
          </p:cNvSpPr>
          <p:nvPr/>
        </p:nvSpPr>
        <p:spPr bwMode="auto">
          <a:xfrm>
            <a:off x="407988" y="3789040"/>
            <a:ext cx="1593850" cy="520700"/>
          </a:xfrm>
          <a:prstGeom prst="rect">
            <a:avLst/>
          </a:prstGeom>
          <a:noFill/>
          <a:ln w="9525">
            <a:solidFill>
              <a:schemeClr val="tx1"/>
            </a:solidFill>
            <a:miter lim="800000"/>
            <a:headEnd/>
            <a:tailEnd/>
          </a:ln>
          <a:effectLst/>
        </p:spPr>
        <p:txBody>
          <a:bodyPr wrap="none" anchor="ctr"/>
          <a:lstStyle/>
          <a:p>
            <a:endParaRPr lang="en-US"/>
          </a:p>
        </p:txBody>
      </p:sp>
      <p:sp>
        <p:nvSpPr>
          <p:cNvPr id="12" name="Text Box 10">
            <a:extLst>
              <a:ext uri="{FF2B5EF4-FFF2-40B4-BE49-F238E27FC236}">
                <a16:creationId xmlns:a16="http://schemas.microsoft.com/office/drawing/2014/main" id="{013F752D-2B7B-7A49-A351-063F3367732F}"/>
              </a:ext>
            </a:extLst>
          </p:cNvPr>
          <p:cNvSpPr txBox="1">
            <a:spLocks noChangeArrowheads="1"/>
          </p:cNvSpPr>
          <p:nvPr/>
        </p:nvSpPr>
        <p:spPr bwMode="auto">
          <a:xfrm>
            <a:off x="467544" y="3804146"/>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600" b="1" dirty="0">
                <a:latin typeface="Times New Roman" panose="02020603050405020304" pitchFamily="18" charset="0"/>
                <a:cs typeface="Times New Roman" panose="02020603050405020304" pitchFamily="18" charset="0"/>
              </a:rPr>
              <a:t>(1,A,B,C)</a:t>
            </a:r>
          </a:p>
        </p:txBody>
      </p:sp>
      <p:sp>
        <p:nvSpPr>
          <p:cNvPr id="14" name="AutoShape 12" descr="白色大理石">
            <a:extLst>
              <a:ext uri="{FF2B5EF4-FFF2-40B4-BE49-F238E27FC236}">
                <a16:creationId xmlns:a16="http://schemas.microsoft.com/office/drawing/2014/main" id="{C50A9847-8A7E-F54B-B91F-AFEA426E9142}"/>
              </a:ext>
            </a:extLst>
          </p:cNvPr>
          <p:cNvSpPr>
            <a:spLocks noChangeArrowheads="1"/>
          </p:cNvSpPr>
          <p:nvPr/>
        </p:nvSpPr>
        <p:spPr bwMode="auto">
          <a:xfrm>
            <a:off x="371475" y="5405264"/>
            <a:ext cx="1325563" cy="504825"/>
          </a:xfrm>
          <a:prstGeom prst="flowChartTerminator">
            <a:avLst/>
          </a:prstGeom>
          <a:noFill/>
          <a:ln w="9525">
            <a:solidFill>
              <a:schemeClr val="tx1"/>
            </a:solidFill>
            <a:miter lim="800000"/>
            <a:headEnd/>
            <a:tailEnd/>
          </a:ln>
          <a:effectLst/>
        </p:spPr>
        <p:txBody>
          <a:bodyPr wrap="none" anchor="ctr"/>
          <a:lstStyle/>
          <a:p>
            <a:endParaRPr lang="en-US"/>
          </a:p>
        </p:txBody>
      </p:sp>
      <p:sp>
        <p:nvSpPr>
          <p:cNvPr id="15" name="Text Box 13">
            <a:extLst>
              <a:ext uri="{FF2B5EF4-FFF2-40B4-BE49-F238E27FC236}">
                <a16:creationId xmlns:a16="http://schemas.microsoft.com/office/drawing/2014/main" id="{F873C8F4-6C99-D946-AF50-FE5B1752CD47}"/>
              </a:ext>
            </a:extLst>
          </p:cNvPr>
          <p:cNvSpPr txBox="1">
            <a:spLocks noChangeArrowheads="1"/>
          </p:cNvSpPr>
          <p:nvPr/>
        </p:nvSpPr>
        <p:spPr bwMode="auto">
          <a:xfrm>
            <a:off x="565150" y="5414789"/>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b="1">
                <a:solidFill>
                  <a:srgbClr val="C00000"/>
                </a:solidFill>
                <a:latin typeface="Times New Roman" panose="02020603050405020304" pitchFamily="18" charset="0"/>
                <a:cs typeface="Times New Roman" panose="02020603050405020304" pitchFamily="18" charset="0"/>
              </a:rPr>
              <a:t>A</a:t>
            </a:r>
            <a:r>
              <a:rPr lang="en-US" altLang="zh-CN" sz="2600" b="1">
                <a:solidFill>
                  <a:srgbClr val="C00000"/>
                </a:solidFill>
                <a:latin typeface="Times New Roman" panose="02020603050405020304" pitchFamily="18" charset="0"/>
                <a:ea typeface="楷体_GB2312" pitchFamily="49" charset="-122"/>
                <a:cs typeface="Times New Roman" panose="02020603050405020304" pitchFamily="18" charset="0"/>
              </a:rPr>
              <a:t>-&gt;</a:t>
            </a:r>
            <a:r>
              <a:rPr lang="en-US" altLang="zh-CN" sz="2600" b="1">
                <a:solidFill>
                  <a:srgbClr val="C00000"/>
                </a:solidFill>
                <a:latin typeface="Times New Roman" panose="02020603050405020304" pitchFamily="18" charset="0"/>
                <a:cs typeface="Times New Roman" panose="02020603050405020304" pitchFamily="18" charset="0"/>
              </a:rPr>
              <a:t>C</a:t>
            </a:r>
          </a:p>
        </p:txBody>
      </p:sp>
      <p:sp>
        <p:nvSpPr>
          <p:cNvPr id="16" name="Line 14">
            <a:extLst>
              <a:ext uri="{FF2B5EF4-FFF2-40B4-BE49-F238E27FC236}">
                <a16:creationId xmlns:a16="http://schemas.microsoft.com/office/drawing/2014/main" id="{0CEDC8EE-7AD6-B64D-B371-B315427284DE}"/>
              </a:ext>
            </a:extLst>
          </p:cNvPr>
          <p:cNvSpPr>
            <a:spLocks noChangeShapeType="1"/>
          </p:cNvSpPr>
          <p:nvPr/>
        </p:nvSpPr>
        <p:spPr bwMode="auto">
          <a:xfrm flipH="1">
            <a:off x="1146176" y="4316090"/>
            <a:ext cx="33337" cy="10986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5">
            <a:extLst>
              <a:ext uri="{FF2B5EF4-FFF2-40B4-BE49-F238E27FC236}">
                <a16:creationId xmlns:a16="http://schemas.microsoft.com/office/drawing/2014/main" id="{6C4DE7B2-E6B4-9749-BBC4-BD2A0BC8AB25}"/>
              </a:ext>
            </a:extLst>
          </p:cNvPr>
          <p:cNvSpPr>
            <a:spLocks noChangeShapeType="1"/>
          </p:cNvSpPr>
          <p:nvPr/>
        </p:nvSpPr>
        <p:spPr bwMode="auto">
          <a:xfrm flipH="1">
            <a:off x="1235075" y="3134692"/>
            <a:ext cx="750888" cy="66069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AutoShape 16" descr="白色大理石">
            <a:extLst>
              <a:ext uri="{FF2B5EF4-FFF2-40B4-BE49-F238E27FC236}">
                <a16:creationId xmlns:a16="http://schemas.microsoft.com/office/drawing/2014/main" id="{A5E1EC1D-FE5D-6240-B1CC-B3A9AF3C2F3F}"/>
              </a:ext>
            </a:extLst>
          </p:cNvPr>
          <p:cNvSpPr>
            <a:spLocks noChangeArrowheads="1"/>
          </p:cNvSpPr>
          <p:nvPr/>
        </p:nvSpPr>
        <p:spPr bwMode="auto">
          <a:xfrm>
            <a:off x="1565275" y="4554215"/>
            <a:ext cx="1325563" cy="504825"/>
          </a:xfrm>
          <a:prstGeom prst="flowChartTerminator">
            <a:avLst/>
          </a:prstGeom>
          <a:noFill/>
          <a:ln w="9525">
            <a:solidFill>
              <a:schemeClr val="tx1"/>
            </a:solidFill>
            <a:miter lim="800000"/>
            <a:headEnd/>
            <a:tailEnd/>
          </a:ln>
          <a:effectLst/>
        </p:spPr>
        <p:txBody>
          <a:bodyPr wrap="none" anchor="ctr"/>
          <a:lstStyle/>
          <a:p>
            <a:endParaRPr lang="en-US"/>
          </a:p>
        </p:txBody>
      </p:sp>
      <p:sp>
        <p:nvSpPr>
          <p:cNvPr id="19" name="Text Box 17">
            <a:extLst>
              <a:ext uri="{FF2B5EF4-FFF2-40B4-BE49-F238E27FC236}">
                <a16:creationId xmlns:a16="http://schemas.microsoft.com/office/drawing/2014/main" id="{1E40328B-55CC-4742-8DB5-11D0E053AA53}"/>
              </a:ext>
            </a:extLst>
          </p:cNvPr>
          <p:cNvSpPr txBox="1">
            <a:spLocks noChangeArrowheads="1"/>
          </p:cNvSpPr>
          <p:nvPr/>
        </p:nvSpPr>
        <p:spPr bwMode="auto">
          <a:xfrm>
            <a:off x="1758950" y="4563740"/>
            <a:ext cx="94929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b="1" dirty="0">
                <a:solidFill>
                  <a:srgbClr val="C00000"/>
                </a:solidFill>
                <a:latin typeface="Times New Roman" panose="02020603050405020304" pitchFamily="18" charset="0"/>
                <a:cs typeface="Times New Roman" panose="02020603050405020304" pitchFamily="18" charset="0"/>
              </a:rPr>
              <a:t>A</a:t>
            </a:r>
            <a:r>
              <a:rPr lang="en-US" altLang="zh-CN" sz="2600" b="1" dirty="0">
                <a:solidFill>
                  <a:srgbClr val="C00000"/>
                </a:solidFill>
                <a:latin typeface="Times New Roman" panose="02020603050405020304" pitchFamily="18" charset="0"/>
                <a:ea typeface="楷体_GB2312" pitchFamily="49" charset="-122"/>
                <a:cs typeface="Times New Roman" panose="02020603050405020304" pitchFamily="18" charset="0"/>
              </a:rPr>
              <a:t>-&gt;</a:t>
            </a:r>
            <a:r>
              <a:rPr lang="en-US" altLang="zh-CN" sz="2600" b="1" dirty="0">
                <a:solidFill>
                  <a:srgbClr val="C00000"/>
                </a:solidFill>
                <a:latin typeface="Times New Roman" panose="02020603050405020304" pitchFamily="18" charset="0"/>
                <a:cs typeface="Times New Roman" panose="02020603050405020304" pitchFamily="18" charset="0"/>
              </a:rPr>
              <a:t>B</a:t>
            </a:r>
          </a:p>
        </p:txBody>
      </p:sp>
      <p:sp>
        <p:nvSpPr>
          <p:cNvPr id="20" name="Line 18">
            <a:extLst>
              <a:ext uri="{FF2B5EF4-FFF2-40B4-BE49-F238E27FC236}">
                <a16:creationId xmlns:a16="http://schemas.microsoft.com/office/drawing/2014/main" id="{87E2CAEF-48E0-A240-8073-80E74896DD51}"/>
              </a:ext>
            </a:extLst>
          </p:cNvPr>
          <p:cNvSpPr>
            <a:spLocks noChangeShapeType="1"/>
          </p:cNvSpPr>
          <p:nvPr/>
        </p:nvSpPr>
        <p:spPr bwMode="auto">
          <a:xfrm flipH="1">
            <a:off x="2281238" y="3114974"/>
            <a:ext cx="22226" cy="143924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Rectangle 19">
            <a:extLst>
              <a:ext uri="{FF2B5EF4-FFF2-40B4-BE49-F238E27FC236}">
                <a16:creationId xmlns:a16="http://schemas.microsoft.com/office/drawing/2014/main" id="{CED97425-9294-4444-A65E-B8D092916DB2}"/>
              </a:ext>
            </a:extLst>
          </p:cNvPr>
          <p:cNvSpPr>
            <a:spLocks noChangeArrowheads="1"/>
          </p:cNvSpPr>
          <p:nvPr/>
        </p:nvSpPr>
        <p:spPr bwMode="auto">
          <a:xfrm>
            <a:off x="2528888" y="3814440"/>
            <a:ext cx="1593850" cy="520700"/>
          </a:xfrm>
          <a:prstGeom prst="rect">
            <a:avLst/>
          </a:prstGeom>
          <a:noFill/>
          <a:ln w="9525">
            <a:solidFill>
              <a:schemeClr val="tx1"/>
            </a:solidFill>
            <a:miter lim="800000"/>
            <a:headEnd/>
            <a:tailEnd/>
          </a:ln>
          <a:effectLst/>
        </p:spPr>
        <p:txBody>
          <a:bodyPr wrap="none" anchor="ctr"/>
          <a:lstStyle/>
          <a:p>
            <a:endParaRPr lang="en-US"/>
          </a:p>
        </p:txBody>
      </p:sp>
      <p:sp>
        <p:nvSpPr>
          <p:cNvPr id="22" name="Text Box 20">
            <a:extLst>
              <a:ext uri="{FF2B5EF4-FFF2-40B4-BE49-F238E27FC236}">
                <a16:creationId xmlns:a16="http://schemas.microsoft.com/office/drawing/2014/main" id="{0B1D99E9-A0EB-1C43-8AAB-7CE177536D4B}"/>
              </a:ext>
            </a:extLst>
          </p:cNvPr>
          <p:cNvSpPr txBox="1">
            <a:spLocks noChangeArrowheads="1"/>
          </p:cNvSpPr>
          <p:nvPr/>
        </p:nvSpPr>
        <p:spPr bwMode="auto">
          <a:xfrm>
            <a:off x="2565400" y="3820790"/>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600" b="1" dirty="0">
                <a:latin typeface="Times New Roman" panose="02020603050405020304" pitchFamily="18" charset="0"/>
                <a:cs typeface="Times New Roman" panose="02020603050405020304" pitchFamily="18" charset="0"/>
              </a:rPr>
              <a:t>(1,C,A,B)</a:t>
            </a:r>
          </a:p>
        </p:txBody>
      </p:sp>
      <p:sp>
        <p:nvSpPr>
          <p:cNvPr id="24" name="AutoShape 22" descr="白色大理石">
            <a:extLst>
              <a:ext uri="{FF2B5EF4-FFF2-40B4-BE49-F238E27FC236}">
                <a16:creationId xmlns:a16="http://schemas.microsoft.com/office/drawing/2014/main" id="{0B555F27-4822-8F4E-9341-ED9D1C72D977}"/>
              </a:ext>
            </a:extLst>
          </p:cNvPr>
          <p:cNvSpPr>
            <a:spLocks noChangeArrowheads="1"/>
          </p:cNvSpPr>
          <p:nvPr/>
        </p:nvSpPr>
        <p:spPr bwMode="auto">
          <a:xfrm>
            <a:off x="2651125" y="5430664"/>
            <a:ext cx="1325563" cy="504825"/>
          </a:xfrm>
          <a:prstGeom prst="flowChartTerminator">
            <a:avLst/>
          </a:prstGeom>
          <a:noFill/>
          <a:ln w="9525">
            <a:solidFill>
              <a:schemeClr val="tx1"/>
            </a:solidFill>
            <a:miter lim="800000"/>
            <a:headEnd/>
            <a:tailEnd/>
          </a:ln>
          <a:effectLst/>
        </p:spPr>
        <p:txBody>
          <a:bodyPr wrap="none" anchor="ctr"/>
          <a:lstStyle/>
          <a:p>
            <a:endParaRPr lang="en-US"/>
          </a:p>
        </p:txBody>
      </p:sp>
      <p:sp>
        <p:nvSpPr>
          <p:cNvPr id="25" name="Text Box 23">
            <a:extLst>
              <a:ext uri="{FF2B5EF4-FFF2-40B4-BE49-F238E27FC236}">
                <a16:creationId xmlns:a16="http://schemas.microsoft.com/office/drawing/2014/main" id="{8BC5253A-85B4-C64D-A498-E15B34EDF630}"/>
              </a:ext>
            </a:extLst>
          </p:cNvPr>
          <p:cNvSpPr txBox="1">
            <a:spLocks noChangeArrowheads="1"/>
          </p:cNvSpPr>
          <p:nvPr/>
        </p:nvSpPr>
        <p:spPr bwMode="auto">
          <a:xfrm>
            <a:off x="2844800" y="5440189"/>
            <a:ext cx="94929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b="1" dirty="0">
                <a:solidFill>
                  <a:srgbClr val="C00000"/>
                </a:solidFill>
                <a:latin typeface="Times New Roman" panose="02020603050405020304" pitchFamily="18" charset="0"/>
                <a:cs typeface="Times New Roman" panose="02020603050405020304" pitchFamily="18" charset="0"/>
              </a:rPr>
              <a:t>C</a:t>
            </a:r>
            <a:r>
              <a:rPr lang="en-US" altLang="zh-CN" sz="2600" b="1" dirty="0">
                <a:solidFill>
                  <a:srgbClr val="C00000"/>
                </a:solidFill>
                <a:latin typeface="Times New Roman" panose="02020603050405020304" pitchFamily="18" charset="0"/>
                <a:ea typeface="楷体_GB2312" pitchFamily="49" charset="-122"/>
                <a:cs typeface="Times New Roman" panose="02020603050405020304" pitchFamily="18" charset="0"/>
              </a:rPr>
              <a:t>-&gt;</a:t>
            </a:r>
            <a:r>
              <a:rPr lang="en-US" altLang="zh-CN" sz="2600" b="1" dirty="0">
                <a:solidFill>
                  <a:srgbClr val="C00000"/>
                </a:solidFill>
                <a:latin typeface="Times New Roman" panose="02020603050405020304" pitchFamily="18" charset="0"/>
                <a:cs typeface="Times New Roman" panose="02020603050405020304" pitchFamily="18" charset="0"/>
              </a:rPr>
              <a:t>B</a:t>
            </a:r>
          </a:p>
        </p:txBody>
      </p:sp>
      <p:sp>
        <p:nvSpPr>
          <p:cNvPr id="26" name="Line 24">
            <a:extLst>
              <a:ext uri="{FF2B5EF4-FFF2-40B4-BE49-F238E27FC236}">
                <a16:creationId xmlns:a16="http://schemas.microsoft.com/office/drawing/2014/main" id="{405D1CEE-DDBD-2D49-98BB-1D4928F73B66}"/>
              </a:ext>
            </a:extLst>
          </p:cNvPr>
          <p:cNvSpPr>
            <a:spLocks noChangeShapeType="1"/>
          </p:cNvSpPr>
          <p:nvPr/>
        </p:nvSpPr>
        <p:spPr bwMode="auto">
          <a:xfrm>
            <a:off x="2721498" y="3144664"/>
            <a:ext cx="674165" cy="684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25">
            <a:extLst>
              <a:ext uri="{FF2B5EF4-FFF2-40B4-BE49-F238E27FC236}">
                <a16:creationId xmlns:a16="http://schemas.microsoft.com/office/drawing/2014/main" id="{8EA58F3A-F82E-0E4F-8067-7297887A1B43}"/>
              </a:ext>
            </a:extLst>
          </p:cNvPr>
          <p:cNvSpPr>
            <a:spLocks noChangeShapeType="1"/>
          </p:cNvSpPr>
          <p:nvPr/>
        </p:nvSpPr>
        <p:spPr bwMode="auto">
          <a:xfrm flipH="1">
            <a:off x="3394075" y="4335140"/>
            <a:ext cx="0" cy="11129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Rectangle 30">
            <a:extLst>
              <a:ext uri="{FF2B5EF4-FFF2-40B4-BE49-F238E27FC236}">
                <a16:creationId xmlns:a16="http://schemas.microsoft.com/office/drawing/2014/main" id="{3018812F-B578-6C4F-ABDA-36F9DB1F140E}"/>
              </a:ext>
            </a:extLst>
          </p:cNvPr>
          <p:cNvSpPr>
            <a:spLocks noChangeArrowheads="1"/>
          </p:cNvSpPr>
          <p:nvPr/>
        </p:nvSpPr>
        <p:spPr bwMode="auto">
          <a:xfrm>
            <a:off x="5940425" y="2642567"/>
            <a:ext cx="1627188" cy="520700"/>
          </a:xfrm>
          <a:prstGeom prst="rect">
            <a:avLst/>
          </a:prstGeom>
          <a:noFill/>
          <a:ln w="9525">
            <a:solidFill>
              <a:schemeClr val="tx1"/>
            </a:solidFill>
            <a:miter lim="800000"/>
            <a:headEnd/>
            <a:tailEnd/>
          </a:ln>
          <a:effectLst/>
        </p:spPr>
        <p:txBody>
          <a:bodyPr wrap="none" anchor="ctr"/>
          <a:lstStyle/>
          <a:p>
            <a:endParaRPr lang="en-US"/>
          </a:p>
        </p:txBody>
      </p:sp>
      <p:sp>
        <p:nvSpPr>
          <p:cNvPr id="33" name="Text Box 31">
            <a:extLst>
              <a:ext uri="{FF2B5EF4-FFF2-40B4-BE49-F238E27FC236}">
                <a16:creationId xmlns:a16="http://schemas.microsoft.com/office/drawing/2014/main" id="{CC769B04-E33D-C349-99F3-992146CDBFA0}"/>
              </a:ext>
            </a:extLst>
          </p:cNvPr>
          <p:cNvSpPr txBox="1">
            <a:spLocks noChangeArrowheads="1"/>
          </p:cNvSpPr>
          <p:nvPr/>
        </p:nvSpPr>
        <p:spPr bwMode="auto">
          <a:xfrm>
            <a:off x="6012160" y="2652018"/>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600" b="1" dirty="0">
                <a:latin typeface="Times New Roman" panose="02020603050405020304" pitchFamily="18" charset="0"/>
                <a:cs typeface="Times New Roman" panose="02020603050405020304" pitchFamily="18" charset="0"/>
              </a:rPr>
              <a:t>(2,B,A,C)</a:t>
            </a:r>
          </a:p>
        </p:txBody>
      </p:sp>
      <p:sp>
        <p:nvSpPr>
          <p:cNvPr id="35" name="Rectangle 33">
            <a:extLst>
              <a:ext uri="{FF2B5EF4-FFF2-40B4-BE49-F238E27FC236}">
                <a16:creationId xmlns:a16="http://schemas.microsoft.com/office/drawing/2014/main" id="{92640954-7CB3-8741-AE7D-E7CB8DBA0C57}"/>
              </a:ext>
            </a:extLst>
          </p:cNvPr>
          <p:cNvSpPr>
            <a:spLocks noChangeArrowheads="1"/>
          </p:cNvSpPr>
          <p:nvPr/>
        </p:nvSpPr>
        <p:spPr bwMode="auto">
          <a:xfrm>
            <a:off x="4832350" y="3822377"/>
            <a:ext cx="1593850" cy="520700"/>
          </a:xfrm>
          <a:prstGeom prst="rect">
            <a:avLst/>
          </a:prstGeom>
          <a:noFill/>
          <a:ln w="9525">
            <a:solidFill>
              <a:schemeClr val="tx1"/>
            </a:solidFill>
            <a:miter lim="800000"/>
            <a:headEnd/>
            <a:tailEnd/>
          </a:ln>
          <a:effectLst/>
        </p:spPr>
        <p:txBody>
          <a:bodyPr wrap="none" anchor="ctr"/>
          <a:lstStyle/>
          <a:p>
            <a:endParaRPr lang="en-US"/>
          </a:p>
        </p:txBody>
      </p:sp>
      <p:sp>
        <p:nvSpPr>
          <p:cNvPr id="36" name="Text Box 34">
            <a:extLst>
              <a:ext uri="{FF2B5EF4-FFF2-40B4-BE49-F238E27FC236}">
                <a16:creationId xmlns:a16="http://schemas.microsoft.com/office/drawing/2014/main" id="{69193DC3-ABCB-3543-B272-75CAA7225098}"/>
              </a:ext>
            </a:extLst>
          </p:cNvPr>
          <p:cNvSpPr txBox="1">
            <a:spLocks noChangeArrowheads="1"/>
          </p:cNvSpPr>
          <p:nvPr/>
        </p:nvSpPr>
        <p:spPr bwMode="auto">
          <a:xfrm>
            <a:off x="4868863" y="3828727"/>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600" b="1" dirty="0">
                <a:latin typeface="Times New Roman" panose="02020603050405020304" pitchFamily="18" charset="0"/>
                <a:cs typeface="Times New Roman" panose="02020603050405020304" pitchFamily="18" charset="0"/>
              </a:rPr>
              <a:t>(1,B,C,A)</a:t>
            </a:r>
          </a:p>
        </p:txBody>
      </p:sp>
      <p:sp>
        <p:nvSpPr>
          <p:cNvPr id="38" name="AutoShape 36" descr="白色大理石">
            <a:extLst>
              <a:ext uri="{FF2B5EF4-FFF2-40B4-BE49-F238E27FC236}">
                <a16:creationId xmlns:a16="http://schemas.microsoft.com/office/drawing/2014/main" id="{5BEC4BC7-A255-6D47-89A8-21136CECDD33}"/>
              </a:ext>
            </a:extLst>
          </p:cNvPr>
          <p:cNvSpPr>
            <a:spLocks noChangeArrowheads="1"/>
          </p:cNvSpPr>
          <p:nvPr/>
        </p:nvSpPr>
        <p:spPr bwMode="auto">
          <a:xfrm>
            <a:off x="4795838" y="5438601"/>
            <a:ext cx="1325562" cy="504825"/>
          </a:xfrm>
          <a:prstGeom prst="flowChartTerminator">
            <a:avLst/>
          </a:prstGeom>
          <a:noFill/>
          <a:ln w="9525">
            <a:solidFill>
              <a:schemeClr val="tx1"/>
            </a:solidFill>
            <a:miter lim="800000"/>
            <a:headEnd/>
            <a:tailEnd/>
          </a:ln>
          <a:effectLst/>
        </p:spPr>
        <p:txBody>
          <a:bodyPr wrap="none" anchor="ctr"/>
          <a:lstStyle/>
          <a:p>
            <a:endParaRPr lang="en-US"/>
          </a:p>
        </p:txBody>
      </p:sp>
      <p:sp>
        <p:nvSpPr>
          <p:cNvPr id="39" name="Text Box 37">
            <a:extLst>
              <a:ext uri="{FF2B5EF4-FFF2-40B4-BE49-F238E27FC236}">
                <a16:creationId xmlns:a16="http://schemas.microsoft.com/office/drawing/2014/main" id="{A01C042C-CE10-0843-B1DC-D009F441865F}"/>
              </a:ext>
            </a:extLst>
          </p:cNvPr>
          <p:cNvSpPr txBox="1">
            <a:spLocks noChangeArrowheads="1"/>
          </p:cNvSpPr>
          <p:nvPr/>
        </p:nvSpPr>
        <p:spPr bwMode="auto">
          <a:xfrm>
            <a:off x="4989513" y="5448126"/>
            <a:ext cx="94929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b="1" dirty="0">
                <a:solidFill>
                  <a:srgbClr val="C00000"/>
                </a:solidFill>
                <a:latin typeface="Times New Roman" panose="02020603050405020304" pitchFamily="18" charset="0"/>
                <a:cs typeface="Times New Roman" panose="02020603050405020304" pitchFamily="18" charset="0"/>
              </a:rPr>
              <a:t>B</a:t>
            </a:r>
            <a:r>
              <a:rPr lang="en-US" altLang="zh-CN" sz="2600" b="1" dirty="0">
                <a:solidFill>
                  <a:srgbClr val="C00000"/>
                </a:solidFill>
                <a:latin typeface="Times New Roman" panose="02020603050405020304" pitchFamily="18" charset="0"/>
                <a:ea typeface="楷体_GB2312" pitchFamily="49" charset="-122"/>
                <a:cs typeface="Times New Roman" panose="02020603050405020304" pitchFamily="18" charset="0"/>
              </a:rPr>
              <a:t>-&gt;</a:t>
            </a:r>
            <a:r>
              <a:rPr lang="en-US" altLang="zh-CN" sz="2600" b="1" dirty="0">
                <a:solidFill>
                  <a:srgbClr val="C00000"/>
                </a:solidFill>
                <a:latin typeface="Times New Roman" panose="02020603050405020304" pitchFamily="18" charset="0"/>
                <a:cs typeface="Times New Roman" panose="02020603050405020304" pitchFamily="18" charset="0"/>
              </a:rPr>
              <a:t>A</a:t>
            </a:r>
          </a:p>
        </p:txBody>
      </p:sp>
      <p:sp>
        <p:nvSpPr>
          <p:cNvPr id="40" name="Line 38">
            <a:extLst>
              <a:ext uri="{FF2B5EF4-FFF2-40B4-BE49-F238E27FC236}">
                <a16:creationId xmlns:a16="http://schemas.microsoft.com/office/drawing/2014/main" id="{148F1461-EF88-0E42-ADE8-B09A9752CB0D}"/>
              </a:ext>
            </a:extLst>
          </p:cNvPr>
          <p:cNvSpPr>
            <a:spLocks noChangeShapeType="1"/>
          </p:cNvSpPr>
          <p:nvPr/>
        </p:nvSpPr>
        <p:spPr bwMode="auto">
          <a:xfrm flipH="1">
            <a:off x="5489575" y="4368477"/>
            <a:ext cx="11116" cy="107964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39">
            <a:extLst>
              <a:ext uri="{FF2B5EF4-FFF2-40B4-BE49-F238E27FC236}">
                <a16:creationId xmlns:a16="http://schemas.microsoft.com/office/drawing/2014/main" id="{8CD6E78E-4661-2B4C-B162-BC95C1758B39}"/>
              </a:ext>
            </a:extLst>
          </p:cNvPr>
          <p:cNvSpPr>
            <a:spLocks noChangeShapeType="1"/>
          </p:cNvSpPr>
          <p:nvPr/>
        </p:nvSpPr>
        <p:spPr bwMode="auto">
          <a:xfrm flipH="1">
            <a:off x="5610225" y="3168031"/>
            <a:ext cx="800100" cy="64641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AutoShape 40" descr="白色大理石">
            <a:extLst>
              <a:ext uri="{FF2B5EF4-FFF2-40B4-BE49-F238E27FC236}">
                <a16:creationId xmlns:a16="http://schemas.microsoft.com/office/drawing/2014/main" id="{F03FDF6A-50A6-ED43-ABF2-0B466B971FB1}"/>
              </a:ext>
            </a:extLst>
          </p:cNvPr>
          <p:cNvSpPr>
            <a:spLocks noChangeArrowheads="1"/>
          </p:cNvSpPr>
          <p:nvPr/>
        </p:nvSpPr>
        <p:spPr bwMode="auto">
          <a:xfrm>
            <a:off x="5989638" y="4587552"/>
            <a:ext cx="1325562" cy="504825"/>
          </a:xfrm>
          <a:prstGeom prst="flowChartTerminator">
            <a:avLst/>
          </a:prstGeom>
          <a:noFill/>
          <a:ln w="9525">
            <a:solidFill>
              <a:schemeClr val="tx1"/>
            </a:solidFill>
            <a:miter lim="800000"/>
            <a:headEnd/>
            <a:tailEnd/>
          </a:ln>
          <a:effectLst/>
        </p:spPr>
        <p:txBody>
          <a:bodyPr wrap="none" anchor="ctr"/>
          <a:lstStyle/>
          <a:p>
            <a:endParaRPr lang="en-US"/>
          </a:p>
        </p:txBody>
      </p:sp>
      <p:sp>
        <p:nvSpPr>
          <p:cNvPr id="43" name="Text Box 41">
            <a:extLst>
              <a:ext uri="{FF2B5EF4-FFF2-40B4-BE49-F238E27FC236}">
                <a16:creationId xmlns:a16="http://schemas.microsoft.com/office/drawing/2014/main" id="{6A2101FB-02EA-6A4A-9E86-418D961A26B6}"/>
              </a:ext>
            </a:extLst>
          </p:cNvPr>
          <p:cNvSpPr txBox="1">
            <a:spLocks noChangeArrowheads="1"/>
          </p:cNvSpPr>
          <p:nvPr/>
        </p:nvSpPr>
        <p:spPr bwMode="auto">
          <a:xfrm>
            <a:off x="6183313" y="4597077"/>
            <a:ext cx="94929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b="1" dirty="0">
                <a:solidFill>
                  <a:srgbClr val="C00000"/>
                </a:solidFill>
                <a:latin typeface="Times New Roman" panose="02020603050405020304" pitchFamily="18" charset="0"/>
                <a:cs typeface="Times New Roman" panose="02020603050405020304" pitchFamily="18" charset="0"/>
              </a:rPr>
              <a:t>B</a:t>
            </a:r>
            <a:r>
              <a:rPr lang="en-US" altLang="zh-CN" sz="2600" b="1" dirty="0">
                <a:solidFill>
                  <a:srgbClr val="C00000"/>
                </a:solidFill>
                <a:latin typeface="Times New Roman" panose="02020603050405020304" pitchFamily="18" charset="0"/>
                <a:ea typeface="楷体_GB2312" pitchFamily="49" charset="-122"/>
                <a:cs typeface="Times New Roman" panose="02020603050405020304" pitchFamily="18" charset="0"/>
              </a:rPr>
              <a:t>-&gt;</a:t>
            </a:r>
            <a:r>
              <a:rPr lang="en-US" altLang="zh-CN" sz="2600" b="1" dirty="0">
                <a:solidFill>
                  <a:srgbClr val="C00000"/>
                </a:solidFill>
                <a:latin typeface="Times New Roman" panose="02020603050405020304" pitchFamily="18" charset="0"/>
                <a:cs typeface="Times New Roman" panose="02020603050405020304" pitchFamily="18" charset="0"/>
              </a:rPr>
              <a:t>C</a:t>
            </a:r>
          </a:p>
        </p:txBody>
      </p:sp>
      <p:sp>
        <p:nvSpPr>
          <p:cNvPr id="44" name="Line 42">
            <a:extLst>
              <a:ext uri="{FF2B5EF4-FFF2-40B4-BE49-F238E27FC236}">
                <a16:creationId xmlns:a16="http://schemas.microsoft.com/office/drawing/2014/main" id="{7AE278BA-44CC-8642-A997-57DCAB838078}"/>
              </a:ext>
            </a:extLst>
          </p:cNvPr>
          <p:cNvSpPr>
            <a:spLocks noChangeShapeType="1"/>
          </p:cNvSpPr>
          <p:nvPr/>
        </p:nvSpPr>
        <p:spPr bwMode="auto">
          <a:xfrm>
            <a:off x="6691313" y="3195017"/>
            <a:ext cx="0" cy="140206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Rectangle 43">
            <a:extLst>
              <a:ext uri="{FF2B5EF4-FFF2-40B4-BE49-F238E27FC236}">
                <a16:creationId xmlns:a16="http://schemas.microsoft.com/office/drawing/2014/main" id="{0434E08B-B5F9-DE48-A651-303A83FA327E}"/>
              </a:ext>
            </a:extLst>
          </p:cNvPr>
          <p:cNvSpPr>
            <a:spLocks noChangeArrowheads="1"/>
          </p:cNvSpPr>
          <p:nvPr/>
        </p:nvSpPr>
        <p:spPr bwMode="auto">
          <a:xfrm>
            <a:off x="6953250" y="3847777"/>
            <a:ext cx="1593850" cy="520700"/>
          </a:xfrm>
          <a:prstGeom prst="rect">
            <a:avLst/>
          </a:prstGeom>
          <a:noFill/>
          <a:ln w="9525">
            <a:solidFill>
              <a:schemeClr val="tx1"/>
            </a:solidFill>
            <a:miter lim="800000"/>
            <a:headEnd/>
            <a:tailEnd/>
          </a:ln>
          <a:effectLst/>
        </p:spPr>
        <p:txBody>
          <a:bodyPr wrap="none" anchor="ctr"/>
          <a:lstStyle/>
          <a:p>
            <a:endParaRPr lang="en-US"/>
          </a:p>
        </p:txBody>
      </p:sp>
      <p:sp>
        <p:nvSpPr>
          <p:cNvPr id="46" name="Text Box 44">
            <a:extLst>
              <a:ext uri="{FF2B5EF4-FFF2-40B4-BE49-F238E27FC236}">
                <a16:creationId xmlns:a16="http://schemas.microsoft.com/office/drawing/2014/main" id="{86864A5B-16EE-0744-A9ED-276273C93A37}"/>
              </a:ext>
            </a:extLst>
          </p:cNvPr>
          <p:cNvSpPr txBox="1">
            <a:spLocks noChangeArrowheads="1"/>
          </p:cNvSpPr>
          <p:nvPr/>
        </p:nvSpPr>
        <p:spPr bwMode="auto">
          <a:xfrm>
            <a:off x="6989763" y="3854127"/>
            <a:ext cx="18446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600" b="1" dirty="0">
                <a:latin typeface="Times New Roman" panose="02020603050405020304" pitchFamily="18" charset="0"/>
                <a:cs typeface="Times New Roman" panose="02020603050405020304" pitchFamily="18" charset="0"/>
              </a:rPr>
              <a:t>(1,A,B,C)</a:t>
            </a:r>
          </a:p>
        </p:txBody>
      </p:sp>
      <p:sp>
        <p:nvSpPr>
          <p:cNvPr id="48" name="AutoShape 46" descr="白色大理石">
            <a:extLst>
              <a:ext uri="{FF2B5EF4-FFF2-40B4-BE49-F238E27FC236}">
                <a16:creationId xmlns:a16="http://schemas.microsoft.com/office/drawing/2014/main" id="{F9BA205D-ECBF-1049-8BD2-9AD6782806B6}"/>
              </a:ext>
            </a:extLst>
          </p:cNvPr>
          <p:cNvSpPr>
            <a:spLocks noChangeArrowheads="1"/>
          </p:cNvSpPr>
          <p:nvPr/>
        </p:nvSpPr>
        <p:spPr bwMode="auto">
          <a:xfrm>
            <a:off x="7075488" y="5464001"/>
            <a:ext cx="1325562" cy="504825"/>
          </a:xfrm>
          <a:prstGeom prst="flowChartTerminator">
            <a:avLst/>
          </a:prstGeom>
          <a:noFill/>
          <a:ln w="9525">
            <a:solidFill>
              <a:schemeClr val="tx1"/>
            </a:solidFill>
            <a:miter lim="800000"/>
            <a:headEnd/>
            <a:tailEnd/>
          </a:ln>
          <a:effectLst/>
        </p:spPr>
        <p:txBody>
          <a:bodyPr wrap="none" anchor="ctr"/>
          <a:lstStyle/>
          <a:p>
            <a:endParaRPr lang="en-US"/>
          </a:p>
        </p:txBody>
      </p:sp>
      <p:sp>
        <p:nvSpPr>
          <p:cNvPr id="49" name="Text Box 47">
            <a:extLst>
              <a:ext uri="{FF2B5EF4-FFF2-40B4-BE49-F238E27FC236}">
                <a16:creationId xmlns:a16="http://schemas.microsoft.com/office/drawing/2014/main" id="{91473945-D851-5546-ABD4-C41B8203F1A9}"/>
              </a:ext>
            </a:extLst>
          </p:cNvPr>
          <p:cNvSpPr txBox="1">
            <a:spLocks noChangeArrowheads="1"/>
          </p:cNvSpPr>
          <p:nvPr/>
        </p:nvSpPr>
        <p:spPr bwMode="auto">
          <a:xfrm>
            <a:off x="7269163" y="5473526"/>
            <a:ext cx="990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600" b="1">
                <a:solidFill>
                  <a:srgbClr val="C00000"/>
                </a:solidFill>
                <a:latin typeface="Times New Roman" panose="02020603050405020304" pitchFamily="18" charset="0"/>
                <a:cs typeface="Times New Roman" panose="02020603050405020304" pitchFamily="18" charset="0"/>
              </a:rPr>
              <a:t>A</a:t>
            </a:r>
            <a:r>
              <a:rPr lang="en-US" altLang="zh-CN" sz="2600" b="1">
                <a:solidFill>
                  <a:srgbClr val="C00000"/>
                </a:solidFill>
                <a:latin typeface="Times New Roman" panose="02020603050405020304" pitchFamily="18" charset="0"/>
                <a:ea typeface="楷体_GB2312" pitchFamily="49" charset="-122"/>
                <a:cs typeface="Times New Roman" panose="02020603050405020304" pitchFamily="18" charset="0"/>
              </a:rPr>
              <a:t>-&gt;</a:t>
            </a:r>
            <a:r>
              <a:rPr lang="en-US" altLang="zh-CN" sz="2600" b="1">
                <a:solidFill>
                  <a:srgbClr val="C00000"/>
                </a:solidFill>
                <a:latin typeface="Times New Roman" panose="02020603050405020304" pitchFamily="18" charset="0"/>
                <a:cs typeface="Times New Roman" panose="02020603050405020304" pitchFamily="18" charset="0"/>
              </a:rPr>
              <a:t>C</a:t>
            </a:r>
          </a:p>
        </p:txBody>
      </p:sp>
      <p:sp>
        <p:nvSpPr>
          <p:cNvPr id="50" name="Line 48">
            <a:extLst>
              <a:ext uri="{FF2B5EF4-FFF2-40B4-BE49-F238E27FC236}">
                <a16:creationId xmlns:a16="http://schemas.microsoft.com/office/drawing/2014/main" id="{8090504C-389E-6644-A2AF-6C28D02FF15E}"/>
              </a:ext>
            </a:extLst>
          </p:cNvPr>
          <p:cNvSpPr>
            <a:spLocks noChangeShapeType="1"/>
          </p:cNvSpPr>
          <p:nvPr/>
        </p:nvSpPr>
        <p:spPr bwMode="auto">
          <a:xfrm>
            <a:off x="7075488" y="3168031"/>
            <a:ext cx="735010" cy="67339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49">
            <a:extLst>
              <a:ext uri="{FF2B5EF4-FFF2-40B4-BE49-F238E27FC236}">
                <a16:creationId xmlns:a16="http://schemas.microsoft.com/office/drawing/2014/main" id="{84CED7A3-C2F6-D847-BF6C-0EC650F8DE2A}"/>
              </a:ext>
            </a:extLst>
          </p:cNvPr>
          <p:cNvSpPr>
            <a:spLocks noChangeShapeType="1"/>
          </p:cNvSpPr>
          <p:nvPr/>
        </p:nvSpPr>
        <p:spPr bwMode="auto">
          <a:xfrm flipH="1">
            <a:off x="7781428" y="4374827"/>
            <a:ext cx="22719" cy="10986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53">
            <a:extLst>
              <a:ext uri="{FF2B5EF4-FFF2-40B4-BE49-F238E27FC236}">
                <a16:creationId xmlns:a16="http://schemas.microsoft.com/office/drawing/2014/main" id="{847FF633-43CC-0049-B6DD-75956014035A}"/>
              </a:ext>
            </a:extLst>
          </p:cNvPr>
          <p:cNvSpPr>
            <a:spLocks noChangeShapeType="1"/>
          </p:cNvSpPr>
          <p:nvPr/>
        </p:nvSpPr>
        <p:spPr bwMode="auto">
          <a:xfrm>
            <a:off x="4533900" y="2243733"/>
            <a:ext cx="12699" cy="36867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54">
            <a:extLst>
              <a:ext uri="{FF2B5EF4-FFF2-40B4-BE49-F238E27FC236}">
                <a16:creationId xmlns:a16="http://schemas.microsoft.com/office/drawing/2014/main" id="{D44D7192-660C-0447-87A3-399659961BD1}"/>
              </a:ext>
            </a:extLst>
          </p:cNvPr>
          <p:cNvSpPr>
            <a:spLocks noChangeShapeType="1"/>
          </p:cNvSpPr>
          <p:nvPr/>
        </p:nvSpPr>
        <p:spPr bwMode="auto">
          <a:xfrm flipH="1">
            <a:off x="2844798" y="2240559"/>
            <a:ext cx="1225551" cy="35756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55">
            <a:extLst>
              <a:ext uri="{FF2B5EF4-FFF2-40B4-BE49-F238E27FC236}">
                <a16:creationId xmlns:a16="http://schemas.microsoft.com/office/drawing/2014/main" id="{2034D959-30F7-AA4A-A1A1-14F1A3A43FED}"/>
              </a:ext>
            </a:extLst>
          </p:cNvPr>
          <p:cNvSpPr>
            <a:spLocks noChangeShapeType="1"/>
          </p:cNvSpPr>
          <p:nvPr/>
        </p:nvSpPr>
        <p:spPr bwMode="auto">
          <a:xfrm>
            <a:off x="4981574" y="2245322"/>
            <a:ext cx="1268411" cy="38417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Freeform 56">
            <a:extLst>
              <a:ext uri="{FF2B5EF4-FFF2-40B4-BE49-F238E27FC236}">
                <a16:creationId xmlns:a16="http://schemas.microsoft.com/office/drawing/2014/main" id="{01CB2AEC-D49D-644A-911D-EEF2FCE9E125}"/>
              </a:ext>
            </a:extLst>
          </p:cNvPr>
          <p:cNvSpPr>
            <a:spLocks/>
          </p:cNvSpPr>
          <p:nvPr/>
        </p:nvSpPr>
        <p:spPr bwMode="auto">
          <a:xfrm>
            <a:off x="1608138" y="5089104"/>
            <a:ext cx="379412" cy="820986"/>
          </a:xfrm>
          <a:custGeom>
            <a:avLst/>
            <a:gdLst>
              <a:gd name="T0" fmla="*/ 0 w 239"/>
              <a:gd name="T1" fmla="*/ 814 h 814"/>
              <a:gd name="T2" fmla="*/ 119 w 239"/>
              <a:gd name="T3" fmla="*/ 735 h 814"/>
              <a:gd name="T4" fmla="*/ 219 w 239"/>
              <a:gd name="T5" fmla="*/ 437 h 814"/>
              <a:gd name="T6" fmla="*/ 238 w 239"/>
              <a:gd name="T7" fmla="*/ 0 h 814"/>
            </a:gdLst>
            <a:ahLst/>
            <a:cxnLst>
              <a:cxn ang="0">
                <a:pos x="T0" y="T1"/>
              </a:cxn>
              <a:cxn ang="0">
                <a:pos x="T2" y="T3"/>
              </a:cxn>
              <a:cxn ang="0">
                <a:pos x="T4" y="T5"/>
              </a:cxn>
              <a:cxn ang="0">
                <a:pos x="T6" y="T7"/>
              </a:cxn>
            </a:cxnLst>
            <a:rect l="0" t="0" r="r" b="b"/>
            <a:pathLst>
              <a:path w="239" h="814">
                <a:moveTo>
                  <a:pt x="0" y="814"/>
                </a:moveTo>
                <a:cubicBezTo>
                  <a:pt x="41" y="806"/>
                  <a:pt x="83" y="798"/>
                  <a:pt x="119" y="735"/>
                </a:cubicBezTo>
                <a:cubicBezTo>
                  <a:pt x="155" y="672"/>
                  <a:pt x="199" y="559"/>
                  <a:pt x="219" y="437"/>
                </a:cubicBezTo>
                <a:cubicBezTo>
                  <a:pt x="239" y="315"/>
                  <a:pt x="235" y="73"/>
                  <a:pt x="238" y="0"/>
                </a:cubicBezTo>
              </a:path>
            </a:pathLst>
          </a:custGeom>
          <a:noFill/>
          <a:ln w="28575" cap="flat" cmpd="sng">
            <a:solidFill>
              <a:srgbClr val="C000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Freeform 57">
            <a:extLst>
              <a:ext uri="{FF2B5EF4-FFF2-40B4-BE49-F238E27FC236}">
                <a16:creationId xmlns:a16="http://schemas.microsoft.com/office/drawing/2014/main" id="{4A1B180E-4D23-BA4E-BBE9-C2415B53F7A6}"/>
              </a:ext>
            </a:extLst>
          </p:cNvPr>
          <p:cNvSpPr>
            <a:spLocks/>
          </p:cNvSpPr>
          <p:nvPr/>
        </p:nvSpPr>
        <p:spPr bwMode="auto">
          <a:xfrm>
            <a:off x="2267744" y="5085185"/>
            <a:ext cx="493712" cy="883642"/>
          </a:xfrm>
          <a:custGeom>
            <a:avLst/>
            <a:gdLst>
              <a:gd name="T0" fmla="*/ 13 w 271"/>
              <a:gd name="T1" fmla="*/ 0 h 746"/>
              <a:gd name="T2" fmla="*/ 13 w 271"/>
              <a:gd name="T3" fmla="*/ 417 h 746"/>
              <a:gd name="T4" fmla="*/ 92 w 271"/>
              <a:gd name="T5" fmla="*/ 696 h 746"/>
              <a:gd name="T6" fmla="*/ 271 w 271"/>
              <a:gd name="T7" fmla="*/ 715 h 746"/>
            </a:gdLst>
            <a:ahLst/>
            <a:cxnLst>
              <a:cxn ang="0">
                <a:pos x="T0" y="T1"/>
              </a:cxn>
              <a:cxn ang="0">
                <a:pos x="T2" y="T3"/>
              </a:cxn>
              <a:cxn ang="0">
                <a:pos x="T4" y="T5"/>
              </a:cxn>
              <a:cxn ang="0">
                <a:pos x="T6" y="T7"/>
              </a:cxn>
            </a:cxnLst>
            <a:rect l="0" t="0" r="r" b="b"/>
            <a:pathLst>
              <a:path w="271" h="746">
                <a:moveTo>
                  <a:pt x="13" y="0"/>
                </a:moveTo>
                <a:cubicBezTo>
                  <a:pt x="6" y="150"/>
                  <a:pt x="0" y="301"/>
                  <a:pt x="13" y="417"/>
                </a:cubicBezTo>
                <a:cubicBezTo>
                  <a:pt x="26" y="533"/>
                  <a:pt x="49" y="646"/>
                  <a:pt x="92" y="696"/>
                </a:cubicBezTo>
                <a:cubicBezTo>
                  <a:pt x="135" y="746"/>
                  <a:pt x="241" y="712"/>
                  <a:pt x="271" y="715"/>
                </a:cubicBezTo>
              </a:path>
            </a:pathLst>
          </a:custGeom>
          <a:noFill/>
          <a:ln w="22225" cap="flat">
            <a:solidFill>
              <a:srgbClr val="C000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Freeform 58">
            <a:extLst>
              <a:ext uri="{FF2B5EF4-FFF2-40B4-BE49-F238E27FC236}">
                <a16:creationId xmlns:a16="http://schemas.microsoft.com/office/drawing/2014/main" id="{63CABE27-D034-D649-AA73-F39FADB5D710}"/>
              </a:ext>
            </a:extLst>
          </p:cNvPr>
          <p:cNvSpPr>
            <a:spLocks/>
          </p:cNvSpPr>
          <p:nvPr/>
        </p:nvSpPr>
        <p:spPr bwMode="auto">
          <a:xfrm>
            <a:off x="3878263" y="3144664"/>
            <a:ext cx="441325" cy="2795906"/>
          </a:xfrm>
          <a:custGeom>
            <a:avLst/>
            <a:gdLst>
              <a:gd name="T0" fmla="*/ 0 w 278"/>
              <a:gd name="T1" fmla="*/ 2224 h 2231"/>
              <a:gd name="T2" fmla="*/ 139 w 278"/>
              <a:gd name="T3" fmla="*/ 2165 h 2231"/>
              <a:gd name="T4" fmla="*/ 239 w 278"/>
              <a:gd name="T5" fmla="*/ 1827 h 2231"/>
              <a:gd name="T6" fmla="*/ 278 w 278"/>
              <a:gd name="T7" fmla="*/ 0 h 2231"/>
            </a:gdLst>
            <a:ahLst/>
            <a:cxnLst>
              <a:cxn ang="0">
                <a:pos x="T0" y="T1"/>
              </a:cxn>
              <a:cxn ang="0">
                <a:pos x="T2" y="T3"/>
              </a:cxn>
              <a:cxn ang="0">
                <a:pos x="T4" y="T5"/>
              </a:cxn>
              <a:cxn ang="0">
                <a:pos x="T6" y="T7"/>
              </a:cxn>
            </a:cxnLst>
            <a:rect l="0" t="0" r="r" b="b"/>
            <a:pathLst>
              <a:path w="278" h="2231">
                <a:moveTo>
                  <a:pt x="0" y="2224"/>
                </a:moveTo>
                <a:cubicBezTo>
                  <a:pt x="49" y="2227"/>
                  <a:pt x="99" y="2231"/>
                  <a:pt x="139" y="2165"/>
                </a:cubicBezTo>
                <a:cubicBezTo>
                  <a:pt x="179" y="2099"/>
                  <a:pt x="216" y="2188"/>
                  <a:pt x="239" y="1827"/>
                </a:cubicBezTo>
                <a:cubicBezTo>
                  <a:pt x="262" y="1466"/>
                  <a:pt x="272" y="304"/>
                  <a:pt x="278" y="0"/>
                </a:cubicBezTo>
              </a:path>
            </a:pathLst>
          </a:custGeom>
          <a:noFill/>
          <a:ln w="22225" cap="flat">
            <a:solidFill>
              <a:srgbClr val="C000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Freeform 59">
            <a:extLst>
              <a:ext uri="{FF2B5EF4-FFF2-40B4-BE49-F238E27FC236}">
                <a16:creationId xmlns:a16="http://schemas.microsoft.com/office/drawing/2014/main" id="{B20E5E5A-8732-F948-BACE-A3455CA55EF4}"/>
              </a:ext>
            </a:extLst>
          </p:cNvPr>
          <p:cNvSpPr>
            <a:spLocks/>
          </p:cNvSpPr>
          <p:nvPr/>
        </p:nvSpPr>
        <p:spPr bwMode="auto">
          <a:xfrm>
            <a:off x="4489698" y="3140969"/>
            <a:ext cx="514350" cy="2827858"/>
          </a:xfrm>
          <a:custGeom>
            <a:avLst/>
            <a:gdLst>
              <a:gd name="T0" fmla="*/ 46 w 324"/>
              <a:gd name="T1" fmla="*/ 0 h 2224"/>
              <a:gd name="T2" fmla="*/ 46 w 324"/>
              <a:gd name="T3" fmla="*/ 1847 h 2224"/>
              <a:gd name="T4" fmla="*/ 324 w 324"/>
              <a:gd name="T5" fmla="*/ 2224 h 2224"/>
            </a:gdLst>
            <a:ahLst/>
            <a:cxnLst>
              <a:cxn ang="0">
                <a:pos x="T0" y="T1"/>
              </a:cxn>
              <a:cxn ang="0">
                <a:pos x="T2" y="T3"/>
              </a:cxn>
              <a:cxn ang="0">
                <a:pos x="T4" y="T5"/>
              </a:cxn>
            </a:cxnLst>
            <a:rect l="0" t="0" r="r" b="b"/>
            <a:pathLst>
              <a:path w="324" h="2224">
                <a:moveTo>
                  <a:pt x="46" y="0"/>
                </a:moveTo>
                <a:cubicBezTo>
                  <a:pt x="23" y="738"/>
                  <a:pt x="0" y="1476"/>
                  <a:pt x="46" y="1847"/>
                </a:cubicBezTo>
                <a:cubicBezTo>
                  <a:pt x="92" y="2218"/>
                  <a:pt x="278" y="2161"/>
                  <a:pt x="324" y="2224"/>
                </a:cubicBezTo>
              </a:path>
            </a:pathLst>
          </a:custGeom>
          <a:noFill/>
          <a:ln w="22225" cap="flat">
            <a:solidFill>
              <a:srgbClr val="C000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Freeform 60">
            <a:extLst>
              <a:ext uri="{FF2B5EF4-FFF2-40B4-BE49-F238E27FC236}">
                <a16:creationId xmlns:a16="http://schemas.microsoft.com/office/drawing/2014/main" id="{09EE8F60-DBE8-D643-AF63-F34629E1CF8D}"/>
              </a:ext>
            </a:extLst>
          </p:cNvPr>
          <p:cNvSpPr>
            <a:spLocks/>
          </p:cNvSpPr>
          <p:nvPr/>
        </p:nvSpPr>
        <p:spPr bwMode="auto">
          <a:xfrm>
            <a:off x="6080125" y="5089104"/>
            <a:ext cx="379413" cy="814636"/>
          </a:xfrm>
          <a:custGeom>
            <a:avLst/>
            <a:gdLst>
              <a:gd name="T0" fmla="*/ 0 w 239"/>
              <a:gd name="T1" fmla="*/ 814 h 814"/>
              <a:gd name="T2" fmla="*/ 119 w 239"/>
              <a:gd name="T3" fmla="*/ 735 h 814"/>
              <a:gd name="T4" fmla="*/ 219 w 239"/>
              <a:gd name="T5" fmla="*/ 437 h 814"/>
              <a:gd name="T6" fmla="*/ 238 w 239"/>
              <a:gd name="T7" fmla="*/ 0 h 814"/>
            </a:gdLst>
            <a:ahLst/>
            <a:cxnLst>
              <a:cxn ang="0">
                <a:pos x="T0" y="T1"/>
              </a:cxn>
              <a:cxn ang="0">
                <a:pos x="T2" y="T3"/>
              </a:cxn>
              <a:cxn ang="0">
                <a:pos x="T4" y="T5"/>
              </a:cxn>
              <a:cxn ang="0">
                <a:pos x="T6" y="T7"/>
              </a:cxn>
            </a:cxnLst>
            <a:rect l="0" t="0" r="r" b="b"/>
            <a:pathLst>
              <a:path w="239" h="814">
                <a:moveTo>
                  <a:pt x="0" y="814"/>
                </a:moveTo>
                <a:cubicBezTo>
                  <a:pt x="41" y="806"/>
                  <a:pt x="83" y="798"/>
                  <a:pt x="119" y="735"/>
                </a:cubicBezTo>
                <a:cubicBezTo>
                  <a:pt x="155" y="672"/>
                  <a:pt x="199" y="559"/>
                  <a:pt x="219" y="437"/>
                </a:cubicBezTo>
                <a:cubicBezTo>
                  <a:pt x="239" y="315"/>
                  <a:pt x="235" y="73"/>
                  <a:pt x="238" y="0"/>
                </a:cubicBezTo>
              </a:path>
            </a:pathLst>
          </a:custGeom>
          <a:noFill/>
          <a:ln w="28575" cap="flat" cmpd="sng">
            <a:solidFill>
              <a:srgbClr val="C000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 name="Freeform 61">
            <a:extLst>
              <a:ext uri="{FF2B5EF4-FFF2-40B4-BE49-F238E27FC236}">
                <a16:creationId xmlns:a16="http://schemas.microsoft.com/office/drawing/2014/main" id="{2E8A2E1C-0D3B-BE4D-85A0-97B99F751100}"/>
              </a:ext>
            </a:extLst>
          </p:cNvPr>
          <p:cNvSpPr>
            <a:spLocks/>
          </p:cNvSpPr>
          <p:nvPr/>
        </p:nvSpPr>
        <p:spPr bwMode="auto">
          <a:xfrm>
            <a:off x="6691313" y="5085185"/>
            <a:ext cx="493712" cy="883641"/>
          </a:xfrm>
          <a:custGeom>
            <a:avLst/>
            <a:gdLst>
              <a:gd name="T0" fmla="*/ 13 w 271"/>
              <a:gd name="T1" fmla="*/ 0 h 746"/>
              <a:gd name="T2" fmla="*/ 13 w 271"/>
              <a:gd name="T3" fmla="*/ 417 h 746"/>
              <a:gd name="T4" fmla="*/ 92 w 271"/>
              <a:gd name="T5" fmla="*/ 696 h 746"/>
              <a:gd name="T6" fmla="*/ 271 w 271"/>
              <a:gd name="T7" fmla="*/ 715 h 746"/>
            </a:gdLst>
            <a:ahLst/>
            <a:cxnLst>
              <a:cxn ang="0">
                <a:pos x="T0" y="T1"/>
              </a:cxn>
              <a:cxn ang="0">
                <a:pos x="T2" y="T3"/>
              </a:cxn>
              <a:cxn ang="0">
                <a:pos x="T4" y="T5"/>
              </a:cxn>
              <a:cxn ang="0">
                <a:pos x="T6" y="T7"/>
              </a:cxn>
            </a:cxnLst>
            <a:rect l="0" t="0" r="r" b="b"/>
            <a:pathLst>
              <a:path w="271" h="746">
                <a:moveTo>
                  <a:pt x="13" y="0"/>
                </a:moveTo>
                <a:cubicBezTo>
                  <a:pt x="6" y="150"/>
                  <a:pt x="0" y="301"/>
                  <a:pt x="13" y="417"/>
                </a:cubicBezTo>
                <a:cubicBezTo>
                  <a:pt x="26" y="533"/>
                  <a:pt x="49" y="646"/>
                  <a:pt x="92" y="696"/>
                </a:cubicBezTo>
                <a:cubicBezTo>
                  <a:pt x="135" y="746"/>
                  <a:pt x="241" y="712"/>
                  <a:pt x="271" y="715"/>
                </a:cubicBezTo>
              </a:path>
            </a:pathLst>
          </a:custGeom>
          <a:noFill/>
          <a:ln w="22225" cap="flat">
            <a:solidFill>
              <a:srgbClr val="C000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 name="Freeform 62">
            <a:extLst>
              <a:ext uri="{FF2B5EF4-FFF2-40B4-BE49-F238E27FC236}">
                <a16:creationId xmlns:a16="http://schemas.microsoft.com/office/drawing/2014/main" id="{F9F96C93-7818-D144-9F43-02E6EEDA97EF}"/>
              </a:ext>
            </a:extLst>
          </p:cNvPr>
          <p:cNvSpPr>
            <a:spLocks/>
          </p:cNvSpPr>
          <p:nvPr/>
        </p:nvSpPr>
        <p:spPr bwMode="auto">
          <a:xfrm>
            <a:off x="179512" y="2036913"/>
            <a:ext cx="515937" cy="3384842"/>
          </a:xfrm>
          <a:custGeom>
            <a:avLst/>
            <a:gdLst>
              <a:gd name="T0" fmla="*/ 285 w 285"/>
              <a:gd name="T1" fmla="*/ 0 h 2999"/>
              <a:gd name="T2" fmla="*/ 106 w 285"/>
              <a:gd name="T3" fmla="*/ 536 h 2999"/>
              <a:gd name="T4" fmla="*/ 46 w 285"/>
              <a:gd name="T5" fmla="*/ 1748 h 2999"/>
              <a:gd name="T6" fmla="*/ 26 w 285"/>
              <a:gd name="T7" fmla="*/ 2523 h 2999"/>
              <a:gd name="T8" fmla="*/ 205 w 285"/>
              <a:gd name="T9" fmla="*/ 2999 h 2999"/>
            </a:gdLst>
            <a:ahLst/>
            <a:cxnLst>
              <a:cxn ang="0">
                <a:pos x="T0" y="T1"/>
              </a:cxn>
              <a:cxn ang="0">
                <a:pos x="T2" y="T3"/>
              </a:cxn>
              <a:cxn ang="0">
                <a:pos x="T4" y="T5"/>
              </a:cxn>
              <a:cxn ang="0">
                <a:pos x="T6" y="T7"/>
              </a:cxn>
              <a:cxn ang="0">
                <a:pos x="T8" y="T9"/>
              </a:cxn>
            </a:cxnLst>
            <a:rect l="0" t="0" r="r" b="b"/>
            <a:pathLst>
              <a:path w="285" h="2999">
                <a:moveTo>
                  <a:pt x="285" y="0"/>
                </a:moveTo>
                <a:cubicBezTo>
                  <a:pt x="215" y="122"/>
                  <a:pt x="146" y="245"/>
                  <a:pt x="106" y="536"/>
                </a:cubicBezTo>
                <a:cubicBezTo>
                  <a:pt x="66" y="827"/>
                  <a:pt x="59" y="1417"/>
                  <a:pt x="46" y="1748"/>
                </a:cubicBezTo>
                <a:cubicBezTo>
                  <a:pt x="33" y="2079"/>
                  <a:pt x="0" y="2315"/>
                  <a:pt x="26" y="2523"/>
                </a:cubicBezTo>
                <a:cubicBezTo>
                  <a:pt x="52" y="2731"/>
                  <a:pt x="172" y="2920"/>
                  <a:pt x="205" y="2999"/>
                </a:cubicBezTo>
              </a:path>
            </a:pathLst>
          </a:custGeom>
          <a:noFill/>
          <a:ln w="22225" cap="flat" cmpd="sng">
            <a:solidFill>
              <a:srgbClr val="C000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C00000"/>
              </a:solidFill>
            </a:endParaRPr>
          </a:p>
        </p:txBody>
      </p:sp>
      <p:sp>
        <p:nvSpPr>
          <p:cNvPr id="65" name="Freeform 63">
            <a:extLst>
              <a:ext uri="{FF2B5EF4-FFF2-40B4-BE49-F238E27FC236}">
                <a16:creationId xmlns:a16="http://schemas.microsoft.com/office/drawing/2014/main" id="{73EE757A-61D9-E34D-B96D-907B0683DC71}"/>
              </a:ext>
            </a:extLst>
          </p:cNvPr>
          <p:cNvSpPr>
            <a:spLocks/>
          </p:cNvSpPr>
          <p:nvPr/>
        </p:nvSpPr>
        <p:spPr bwMode="auto">
          <a:xfrm>
            <a:off x="8244408" y="2036913"/>
            <a:ext cx="571500" cy="3415598"/>
          </a:xfrm>
          <a:custGeom>
            <a:avLst/>
            <a:gdLst>
              <a:gd name="T0" fmla="*/ 0 w 360"/>
              <a:gd name="T1" fmla="*/ 2960 h 2960"/>
              <a:gd name="T2" fmla="*/ 218 w 360"/>
              <a:gd name="T3" fmla="*/ 2682 h 2960"/>
              <a:gd name="T4" fmla="*/ 337 w 360"/>
              <a:gd name="T5" fmla="*/ 1708 h 2960"/>
              <a:gd name="T6" fmla="*/ 357 w 360"/>
              <a:gd name="T7" fmla="*/ 0 h 2960"/>
            </a:gdLst>
            <a:ahLst/>
            <a:cxnLst>
              <a:cxn ang="0">
                <a:pos x="T0" y="T1"/>
              </a:cxn>
              <a:cxn ang="0">
                <a:pos x="T2" y="T3"/>
              </a:cxn>
              <a:cxn ang="0">
                <a:pos x="T4" y="T5"/>
              </a:cxn>
              <a:cxn ang="0">
                <a:pos x="T6" y="T7"/>
              </a:cxn>
            </a:cxnLst>
            <a:rect l="0" t="0" r="r" b="b"/>
            <a:pathLst>
              <a:path w="360" h="2960">
                <a:moveTo>
                  <a:pt x="0" y="2960"/>
                </a:moveTo>
                <a:cubicBezTo>
                  <a:pt x="81" y="2925"/>
                  <a:pt x="162" y="2891"/>
                  <a:pt x="218" y="2682"/>
                </a:cubicBezTo>
                <a:cubicBezTo>
                  <a:pt x="274" y="2473"/>
                  <a:pt x="314" y="2155"/>
                  <a:pt x="337" y="1708"/>
                </a:cubicBezTo>
                <a:cubicBezTo>
                  <a:pt x="360" y="1261"/>
                  <a:pt x="354" y="285"/>
                  <a:pt x="357" y="0"/>
                </a:cubicBezTo>
              </a:path>
            </a:pathLst>
          </a:custGeom>
          <a:noFill/>
          <a:ln w="22225" cap="flat">
            <a:solidFill>
              <a:srgbClr val="C00000"/>
            </a:solidFill>
            <a:prstDash val="sysDot"/>
            <a:round/>
            <a:headEnd type="none" w="med" len="me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816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animBg="1"/>
      <p:bldP spid="63" grpId="0" animBg="1"/>
      <p:bldP spid="64" grpId="0" animBg="1"/>
      <p:bldP spid="6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9626-2452-2D4E-8105-F178395C38C5}"/>
              </a:ext>
            </a:extLst>
          </p:cNvPr>
          <p:cNvSpPr>
            <a:spLocks noGrp="1"/>
          </p:cNvSpPr>
          <p:nvPr>
            <p:ph type="title"/>
          </p:nvPr>
        </p:nvSpPr>
        <p:spPr/>
        <p:txBody>
          <a:bodyPr/>
          <a:lstStyle/>
          <a:p>
            <a:r>
              <a:rPr lang="zh-CN" altLang="en-US" dirty="0"/>
              <a:t>递归程序的时间复杂度分析</a:t>
            </a:r>
            <a:endParaRPr lang="en-US" dirty="0"/>
          </a:p>
        </p:txBody>
      </p:sp>
      <p:sp>
        <p:nvSpPr>
          <p:cNvPr id="3" name="Content Placeholder 2">
            <a:extLst>
              <a:ext uri="{FF2B5EF4-FFF2-40B4-BE49-F238E27FC236}">
                <a16:creationId xmlns:a16="http://schemas.microsoft.com/office/drawing/2014/main" id="{B8662796-BE73-B141-9DE5-A8AC9E186244}"/>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以</a:t>
            </a:r>
            <a:r>
              <a:rPr lang="en-US" altLang="zh-CN" dirty="0">
                <a:latin typeface="Times New Roman" panose="02020603050405020304" pitchFamily="18" charset="0"/>
                <a:cs typeface="Times New Roman" panose="02020603050405020304" pitchFamily="18" charset="0"/>
              </a:rPr>
              <a:t>Hanoi</a:t>
            </a:r>
            <a:r>
              <a:rPr lang="zh-CN" altLang="en-US" dirty="0">
                <a:latin typeface="Times New Roman" panose="02020603050405020304" pitchFamily="18" charset="0"/>
                <a:cs typeface="Times New Roman" panose="02020603050405020304" pitchFamily="18" charset="0"/>
              </a:rPr>
              <a:t>塔问题为例</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当</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时，</a:t>
            </a:r>
            <a:r>
              <a:rPr lang="en-US" altLang="zh-CN" dirty="0">
                <a:latin typeface="Times New Roman" panose="02020603050405020304" pitchFamily="18" charset="0"/>
                <a:cs typeface="Times New Roman" panose="02020603050405020304" pitchFamily="18" charset="0"/>
              </a:rPr>
              <a:t>T(n) = 0</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当</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时，</a:t>
            </a:r>
            <a:r>
              <a:rPr lang="en-US" altLang="zh-CN" dirty="0">
                <a:latin typeface="Times New Roman" panose="02020603050405020304" pitchFamily="18" charset="0"/>
                <a:cs typeface="Times New Roman" panose="02020603050405020304" pitchFamily="18" charset="0"/>
              </a:rPr>
              <a:t>T(n) = 2T(n-1) + 1</a:t>
            </a:r>
            <a:endParaRPr lang="zh-CN" altLang="en-US"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T(n) = 2T(n-1) + 1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2(2T(n-2) + 1) + 1 = …</a:t>
            </a:r>
          </a:p>
          <a:p>
            <a:pPr>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a:t>
            </a:r>
            <a:r>
              <a:rPr lang="en-US" altLang="zh-CN" baseline="30000" dirty="0">
                <a:latin typeface="Times New Roman" panose="02020603050405020304" pitchFamily="18" charset="0"/>
                <a:cs typeface="Times New Roman" panose="02020603050405020304" pitchFamily="18" charset="0"/>
              </a:rPr>
              <a:t>n-1 </a:t>
            </a:r>
            <a:r>
              <a:rPr lang="en-US" altLang="zh-CN" dirty="0">
                <a:latin typeface="Times New Roman" panose="02020603050405020304" pitchFamily="18" charset="0"/>
                <a:cs typeface="Times New Roman" panose="02020603050405020304" pitchFamily="18" charset="0"/>
              </a:rPr>
              <a:t>+ 2</a:t>
            </a:r>
            <a:r>
              <a:rPr lang="en-US" altLang="zh-CN" baseline="30000" dirty="0">
                <a:latin typeface="Times New Roman" panose="02020603050405020304" pitchFamily="18" charset="0"/>
                <a:cs typeface="Times New Roman" panose="02020603050405020304" pitchFamily="18" charset="0"/>
              </a:rPr>
              <a:t>n-2 </a:t>
            </a:r>
            <a:r>
              <a:rPr lang="en-US" altLang="zh-CN" dirty="0">
                <a:latin typeface="Times New Roman" panose="02020603050405020304" pitchFamily="18" charset="0"/>
                <a:cs typeface="Times New Roman" panose="02020603050405020304" pitchFamily="18" charset="0"/>
              </a:rPr>
              <a:t>+ … + 1</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2</a:t>
            </a:r>
            <a:r>
              <a:rPr lang="en-US" altLang="zh-CN" baseline="30000" dirty="0">
                <a:latin typeface="Times New Roman" panose="02020603050405020304" pitchFamily="18" charset="0"/>
                <a:cs typeface="Times New Roman" panose="02020603050405020304" pitchFamily="18" charset="0"/>
              </a:rPr>
              <a:t>n </a:t>
            </a:r>
            <a:r>
              <a:rPr lang="en-US" altLang="zh-CN" dirty="0">
                <a:latin typeface="Times New Roman" panose="02020603050405020304" pitchFamily="18" charset="0"/>
                <a:cs typeface="Times New Roman" panose="02020603050405020304" pitchFamily="18" charset="0"/>
              </a:rPr>
              <a:t>- 1</a:t>
            </a:r>
          </a:p>
        </p:txBody>
      </p:sp>
    </p:spTree>
    <p:extLst>
      <p:ext uri="{BB962C8B-B14F-4D97-AF65-F5344CB8AC3E}">
        <p14:creationId xmlns:p14="http://schemas.microsoft.com/office/powerpoint/2010/main" val="100770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A449-27B5-0443-99FE-13F03E97C741}"/>
              </a:ext>
            </a:extLst>
          </p:cNvPr>
          <p:cNvSpPr>
            <a:spLocks noGrp="1"/>
          </p:cNvSpPr>
          <p:nvPr>
            <p:ph type="title"/>
          </p:nvPr>
        </p:nvSpPr>
        <p:spPr/>
        <p:txBody>
          <a:bodyPr/>
          <a:lstStyle/>
          <a:p>
            <a:r>
              <a:rPr lang="zh-CN" altLang="en-US" dirty="0"/>
              <a:t>递归程序的正确性证明</a:t>
            </a:r>
            <a:endParaRPr lang="en-US" dirty="0"/>
          </a:p>
        </p:txBody>
      </p:sp>
      <p:sp>
        <p:nvSpPr>
          <p:cNvPr id="3" name="Content Placeholder 2">
            <a:extLst>
              <a:ext uri="{FF2B5EF4-FFF2-40B4-BE49-F238E27FC236}">
                <a16:creationId xmlns:a16="http://schemas.microsoft.com/office/drawing/2014/main" id="{591EC09A-6A03-DC43-830B-310F5DF67441}"/>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递归程序在逻辑上与常见的数学归纳法类似，因此往往可以用数学归纳法来证明递归程序的正确性</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在证明时，需要证明两个部分</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一个是递归的基础，即作为递归终止状态的最基础情况的正确性，例如在</a:t>
            </a:r>
            <a:r>
              <a:rPr lang="en-US" altLang="zh-CN" dirty="0">
                <a:latin typeface="Times New Roman" panose="02020603050405020304" pitchFamily="18" charset="0"/>
                <a:cs typeface="Times New Roman" panose="02020603050405020304" pitchFamily="18" charset="0"/>
              </a:rPr>
              <a:t>Hanoi</a:t>
            </a:r>
            <a:r>
              <a:rPr lang="zh-CN" altLang="en-US" dirty="0">
                <a:latin typeface="Times New Roman" panose="02020603050405020304" pitchFamily="18" charset="0"/>
                <a:cs typeface="Times New Roman" panose="02020603050405020304" pitchFamily="18" charset="0"/>
              </a:rPr>
              <a:t>塔问题中</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时的正确性</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按照数学归纳法，设</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规模是正确的，证明</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规模的正确性，例如假设在</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的情况下</a:t>
            </a:r>
            <a:r>
              <a:rPr lang="en-US" altLang="zh-CN" dirty="0">
                <a:latin typeface="Times New Roman" panose="02020603050405020304" pitchFamily="18" charset="0"/>
                <a:cs typeface="Times New Roman" panose="02020603050405020304" pitchFamily="18" charset="0"/>
              </a:rPr>
              <a:t>Hanoi</a:t>
            </a:r>
            <a:r>
              <a:rPr lang="zh-CN" altLang="en-US" dirty="0">
                <a:latin typeface="Times New Roman" panose="02020603050405020304" pitchFamily="18" charset="0"/>
                <a:cs typeface="Times New Roman" panose="02020603050405020304" pitchFamily="18" charset="0"/>
              </a:rPr>
              <a:t>塔问题的解法是正确的，则由于</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规模的</a:t>
            </a:r>
            <a:r>
              <a:rPr lang="en-US" altLang="zh-CN" dirty="0">
                <a:latin typeface="Times New Roman" panose="02020603050405020304" pitchFamily="18" charset="0"/>
                <a:cs typeface="Times New Roman" panose="02020603050405020304" pitchFamily="18" charset="0"/>
              </a:rPr>
              <a:t>Hanoi</a:t>
            </a:r>
            <a:r>
              <a:rPr lang="zh-CN" altLang="en-US" dirty="0">
                <a:latin typeface="Times New Roman" panose="02020603050405020304" pitchFamily="18" charset="0"/>
                <a:cs typeface="Times New Roman" panose="02020603050405020304" pitchFamily="18" charset="0"/>
              </a:rPr>
              <a:t>塔问题是通过</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规模的解法解决的，这样就可以证明</a:t>
            </a:r>
            <a:r>
              <a:rPr lang="en-US" altLang="zh-CN" dirty="0">
                <a:latin typeface="Times New Roman" panose="02020603050405020304" pitchFamily="18" charset="0"/>
                <a:cs typeface="Times New Roman" panose="02020603050405020304" pitchFamily="18" charset="0"/>
              </a:rPr>
              <a:t>Hanoi</a:t>
            </a:r>
            <a:r>
              <a:rPr lang="zh-CN" altLang="en-US" dirty="0">
                <a:latin typeface="Times New Roman" panose="02020603050405020304" pitchFamily="18" charset="0"/>
                <a:cs typeface="Times New Roman" panose="02020603050405020304" pitchFamily="18" charset="0"/>
              </a:rPr>
              <a:t>塔问题的递归程序的正确性</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20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489D-BCFB-C742-AF9B-F8D0EF202CC2}"/>
              </a:ext>
            </a:extLst>
          </p:cNvPr>
          <p:cNvSpPr>
            <a:spLocks noGrp="1"/>
          </p:cNvSpPr>
          <p:nvPr>
            <p:ph type="title"/>
          </p:nvPr>
        </p:nvSpPr>
        <p:spPr/>
        <p:txBody>
          <a:bodyPr>
            <a:normAutofit/>
          </a:bodyPr>
          <a:lstStyle/>
          <a:p>
            <a:r>
              <a:rPr lang="zh-CN" altLang="en-US" dirty="0"/>
              <a:t>构成递归的条件</a:t>
            </a:r>
            <a:endParaRPr lang="en-US" dirty="0"/>
          </a:p>
        </p:txBody>
      </p:sp>
      <p:sp>
        <p:nvSpPr>
          <p:cNvPr id="3" name="Content Placeholder 2">
            <a:extLst>
              <a:ext uri="{FF2B5EF4-FFF2-40B4-BE49-F238E27FC236}">
                <a16:creationId xmlns:a16="http://schemas.microsoft.com/office/drawing/2014/main" id="{F569C0B1-2BD4-3446-BC30-CDF20CCBF124}"/>
              </a:ext>
            </a:extLst>
          </p:cNvPr>
          <p:cNvSpPr>
            <a:spLocks noGrp="1"/>
          </p:cNvSpPr>
          <p:nvPr>
            <p:ph idx="1"/>
          </p:nvPr>
        </p:nvSpPr>
        <p:spPr/>
        <p:txBody>
          <a:bodyPr/>
          <a:lstStyle/>
          <a:p>
            <a:r>
              <a:rPr lang="zh-CN" altLang="en-US" dirty="0"/>
              <a:t>不能无限制地调用本身，</a:t>
            </a:r>
            <a:r>
              <a:rPr lang="zh-CN" altLang="en-US" dirty="0">
                <a:solidFill>
                  <a:srgbClr val="C00000"/>
                </a:solidFill>
              </a:rPr>
              <a:t>必须有一个出口</a:t>
            </a:r>
            <a:r>
              <a:rPr lang="zh-CN" altLang="en-US" dirty="0"/>
              <a:t>，化简为非递归状况直接处理</a:t>
            </a:r>
          </a:p>
        </p:txBody>
      </p:sp>
      <p:sp>
        <p:nvSpPr>
          <p:cNvPr id="4" name="Rectangle 5">
            <a:extLst>
              <a:ext uri="{FF2B5EF4-FFF2-40B4-BE49-F238E27FC236}">
                <a16:creationId xmlns:a16="http://schemas.microsoft.com/office/drawing/2014/main" id="{86A99D5A-19CA-1C47-8912-7BD6703DC921}"/>
              </a:ext>
            </a:extLst>
          </p:cNvPr>
          <p:cNvSpPr>
            <a:spLocks noChangeArrowheads="1"/>
          </p:cNvSpPr>
          <p:nvPr/>
        </p:nvSpPr>
        <p:spPr bwMode="auto">
          <a:xfrm>
            <a:off x="1007604" y="2614278"/>
            <a:ext cx="7128792" cy="2774032"/>
          </a:xfrm>
          <a:prstGeom prst="rect">
            <a:avLst/>
          </a:prstGeom>
          <a:noFill/>
          <a:ln w="9525">
            <a:noFill/>
            <a:miter lim="800000"/>
            <a:headEnd/>
            <a:tailEnd/>
          </a:ln>
          <a:effectLst/>
        </p:spPr>
        <p:txBody>
          <a:bodyPr/>
          <a:lstStyle/>
          <a:p>
            <a:pPr>
              <a:spcBef>
                <a:spcPct val="20000"/>
              </a:spcBef>
              <a:buClr>
                <a:srgbClr val="FF6600"/>
              </a:buClr>
              <a:buSzPct val="50000"/>
              <a:defRPr/>
            </a:pPr>
            <a:r>
              <a:rPr lang="en-US" altLang="zh-CN" sz="2800" b="1" dirty="0">
                <a:latin typeface="Times New Roman" panose="02020603050405020304" pitchFamily="18" charset="0"/>
                <a:ea typeface="仿宋_GB2312" pitchFamily="49" charset="-122"/>
                <a:cs typeface="Times New Roman" panose="02020603050405020304" pitchFamily="18" charset="0"/>
              </a:rPr>
              <a:t>Procedure &lt;name&gt; (&lt;parameter list&gt;) {</a:t>
            </a:r>
          </a:p>
          <a:p>
            <a:pPr marL="342900" indent="-342900">
              <a:buClr>
                <a:srgbClr val="FF6600"/>
              </a:buClr>
              <a:buSzPct val="50000"/>
              <a:buFont typeface="Wingdings" pitchFamily="2" charset="2"/>
              <a:buNone/>
              <a:defRPr/>
            </a:pPr>
            <a:r>
              <a:rPr lang="en-US" altLang="zh-CN" sz="2800" b="1" dirty="0">
                <a:latin typeface="Times New Roman" panose="02020603050405020304" pitchFamily="18" charset="0"/>
                <a:ea typeface="仿宋_GB2312" pitchFamily="49" charset="-122"/>
                <a:cs typeface="Times New Roman" panose="02020603050405020304" pitchFamily="18" charset="0"/>
              </a:rPr>
              <a:t>    if (&lt;initial condition&gt;)</a:t>
            </a:r>
          </a:p>
          <a:p>
            <a:pPr marL="342900" indent="-342900">
              <a:buClr>
                <a:srgbClr val="FF6600"/>
              </a:buClr>
              <a:buSzPct val="50000"/>
              <a:buFont typeface="Wingdings" pitchFamily="2" charset="2"/>
              <a:buNone/>
              <a:defRPr/>
            </a:pPr>
            <a:r>
              <a:rPr lang="en-US" altLang="zh-CN" sz="2800" b="1" dirty="0">
                <a:latin typeface="Times New Roman" panose="02020603050405020304" pitchFamily="18" charset="0"/>
                <a:ea typeface="仿宋_GB2312" pitchFamily="49" charset="-122"/>
                <a:cs typeface="Times New Roman" panose="02020603050405020304" pitchFamily="18" charset="0"/>
              </a:rPr>
              <a:t>        return (initial value);</a:t>
            </a:r>
          </a:p>
          <a:p>
            <a:pPr marL="342900" indent="-342900">
              <a:buClr>
                <a:srgbClr val="FF6600"/>
              </a:buClr>
              <a:buSzPct val="50000"/>
              <a:buFont typeface="Wingdings" pitchFamily="2" charset="2"/>
              <a:buNone/>
              <a:defRPr/>
            </a:pPr>
            <a:r>
              <a:rPr lang="en-US" altLang="zh-CN" sz="2800" b="1" dirty="0">
                <a:latin typeface="Times New Roman" panose="02020603050405020304" pitchFamily="18" charset="0"/>
                <a:ea typeface="仿宋_GB2312" pitchFamily="49" charset="-122"/>
                <a:cs typeface="Times New Roman" panose="02020603050405020304" pitchFamily="18" charset="0"/>
              </a:rPr>
              <a:t>   </a:t>
            </a:r>
            <a:r>
              <a:rPr lang="zh-CN" altLang="en-US" sz="2800" b="1" dirty="0">
                <a:latin typeface="Times New Roman" panose="02020603050405020304" pitchFamily="18" charset="0"/>
                <a:ea typeface="仿宋_GB2312" pitchFamily="49" charset="-122"/>
                <a:cs typeface="Times New Roman" panose="02020603050405020304" pitchFamily="18" charset="0"/>
              </a:rPr>
              <a:t> </a:t>
            </a:r>
            <a:r>
              <a:rPr lang="en-US" altLang="zh-CN" sz="2800" b="1" dirty="0">
                <a:latin typeface="Times New Roman" panose="02020603050405020304" pitchFamily="18" charset="0"/>
                <a:ea typeface="仿宋_GB2312" pitchFamily="49" charset="-122"/>
                <a:cs typeface="Times New Roman" panose="02020603050405020304" pitchFamily="18" charset="0"/>
              </a:rPr>
              <a:t>else</a:t>
            </a:r>
          </a:p>
          <a:p>
            <a:pPr marL="342900" indent="-342900">
              <a:buClr>
                <a:srgbClr val="FF6600"/>
              </a:buClr>
              <a:buSzPct val="50000"/>
              <a:buFont typeface="Wingdings" pitchFamily="2" charset="2"/>
              <a:buNone/>
              <a:defRPr/>
            </a:pPr>
            <a:r>
              <a:rPr lang="en-US" altLang="zh-CN" sz="2800" b="1" dirty="0">
                <a:latin typeface="Times New Roman" panose="02020603050405020304" pitchFamily="18" charset="0"/>
                <a:ea typeface="仿宋_GB2312" pitchFamily="49" charset="-122"/>
                <a:cs typeface="Times New Roman" panose="02020603050405020304" pitchFamily="18" charset="0"/>
              </a:rPr>
              <a:t>        return (&lt;name&gt; (parameter exchange));</a:t>
            </a:r>
          </a:p>
          <a:p>
            <a:pPr marL="342900" indent="-342900">
              <a:buClr>
                <a:srgbClr val="FF6600"/>
              </a:buClr>
              <a:buSzPct val="50000"/>
              <a:buFont typeface="Wingdings" pitchFamily="2" charset="2"/>
              <a:buNone/>
              <a:defRPr/>
            </a:pPr>
            <a:r>
              <a:rPr lang="en-US" altLang="zh-CN" sz="2800" b="1" dirty="0">
                <a:latin typeface="Times New Roman" panose="02020603050405020304" pitchFamily="18" charset="0"/>
                <a:ea typeface="仿宋_GB2312" pitchFamily="49" charset="-122"/>
                <a:cs typeface="Times New Roman" panose="02020603050405020304" pitchFamily="18" charset="0"/>
              </a:rPr>
              <a:t>}</a:t>
            </a:r>
          </a:p>
        </p:txBody>
      </p:sp>
    </p:spTree>
    <p:extLst>
      <p:ext uri="{BB962C8B-B14F-4D97-AF65-F5344CB8AC3E}">
        <p14:creationId xmlns:p14="http://schemas.microsoft.com/office/powerpoint/2010/main" val="286405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3CD3-41F7-B846-89B4-427BD88E12CE}"/>
              </a:ext>
            </a:extLst>
          </p:cNvPr>
          <p:cNvSpPr>
            <a:spLocks noGrp="1"/>
          </p:cNvSpPr>
          <p:nvPr>
            <p:ph type="title"/>
          </p:nvPr>
        </p:nvSpPr>
        <p:spPr/>
        <p:txBody>
          <a:bodyPr/>
          <a:lstStyle/>
          <a:p>
            <a:r>
              <a:rPr lang="zh-CN" altLang="en-US" dirty="0"/>
              <a:t>递归与回溯</a:t>
            </a:r>
            <a:endParaRPr lang="en-US" dirty="0"/>
          </a:p>
        </p:txBody>
      </p:sp>
      <p:sp>
        <p:nvSpPr>
          <p:cNvPr id="3" name="Content Placeholder 2">
            <a:extLst>
              <a:ext uri="{FF2B5EF4-FFF2-40B4-BE49-F238E27FC236}">
                <a16:creationId xmlns:a16="http://schemas.microsoft.com/office/drawing/2014/main" id="{A44E1E59-EA7A-C14C-84CF-C23591E66643}"/>
              </a:ext>
            </a:extLst>
          </p:cNvPr>
          <p:cNvSpPr>
            <a:spLocks noGrp="1"/>
          </p:cNvSpPr>
          <p:nvPr>
            <p:ph idx="1"/>
          </p:nvPr>
        </p:nvSpPr>
        <p:spPr/>
        <p:txBody>
          <a:bodyPr/>
          <a:lstStyle/>
          <a:p>
            <a:r>
              <a:rPr lang="zh-CN" altLang="en-US" dirty="0"/>
              <a:t>对一个包含许多结点，且每个结点有多个分支的问题，可以先选择一个分支进行搜索。当搜索到某一结点，发现无法再继续搜索下去时，可以沿搜索路径回退到前一结点，沿另一分支继续搜索</a:t>
            </a:r>
          </a:p>
          <a:p>
            <a:r>
              <a:rPr lang="zh-CN" altLang="en-US" dirty="0"/>
              <a:t>如果回退之后没有其他选择，再沿搜索路径回退到更前结点，</a:t>
            </a:r>
            <a:r>
              <a:rPr lang="en-US" altLang="zh-CN" dirty="0"/>
              <a:t>…</a:t>
            </a:r>
            <a:r>
              <a:rPr lang="zh-CN" altLang="en-US" dirty="0"/>
              <a:t>。依次执行，直到搜索到问题的解，或搜索完全部可搜索的分支没有解存在为止</a:t>
            </a:r>
          </a:p>
          <a:p>
            <a:r>
              <a:rPr lang="zh-CN" altLang="en-US" dirty="0">
                <a:solidFill>
                  <a:srgbClr val="C00000"/>
                </a:solidFill>
              </a:rPr>
              <a:t>回溯法与分治法本质相同，可用递归算法求解</a:t>
            </a:r>
          </a:p>
        </p:txBody>
      </p:sp>
    </p:spTree>
    <p:extLst>
      <p:ext uri="{BB962C8B-B14F-4D97-AF65-F5344CB8AC3E}">
        <p14:creationId xmlns:p14="http://schemas.microsoft.com/office/powerpoint/2010/main" val="2806833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6381-015D-B64B-AE69-0FA5DD44EA2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n</a:t>
            </a:r>
            <a:r>
              <a:rPr lang="zh-CN" altLang="en-US" dirty="0"/>
              <a:t>皇后问题</a:t>
            </a:r>
            <a:endParaRPr lang="en-US" dirty="0"/>
          </a:p>
        </p:txBody>
      </p:sp>
      <p:sp>
        <p:nvSpPr>
          <p:cNvPr id="3" name="Content Placeholder 2">
            <a:extLst>
              <a:ext uri="{FF2B5EF4-FFF2-40B4-BE49-F238E27FC236}">
                <a16:creationId xmlns:a16="http://schemas.microsoft.com/office/drawing/2014/main" id="{425570D9-A82E-1F4F-BD02-85D657778A2F}"/>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在</a:t>
            </a:r>
            <a:r>
              <a:rPr lang="en-US"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行</a:t>
            </a:r>
            <a:r>
              <a:rPr lang="en-US"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列的国际象棋棋盘上，若两个皇后位于同一行、同一列、同一对角线上，则称为它们为互相攻击。</a:t>
            </a:r>
            <a:r>
              <a:rPr lang="en-US"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皇后问题是指找到这</a:t>
            </a:r>
            <a:r>
              <a:rPr lang="en-US"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个皇后的互不攻击的布局</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365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4A99-7DA1-C640-8BBE-1614D3B3906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a:t>
            </a:r>
            <a:r>
              <a:rPr lang="zh-CN" altLang="en-US" dirty="0"/>
              <a:t>皇后问题</a:t>
            </a:r>
            <a:endParaRPr lang="en-US" dirty="0"/>
          </a:p>
        </p:txBody>
      </p:sp>
      <p:sp>
        <p:nvSpPr>
          <p:cNvPr id="4" name="Text Box 4">
            <a:extLst>
              <a:ext uri="{FF2B5EF4-FFF2-40B4-BE49-F238E27FC236}">
                <a16:creationId xmlns:a16="http://schemas.microsoft.com/office/drawing/2014/main" id="{1A872CE8-B0CC-4343-8499-5C6B7D87D6E1}"/>
              </a:ext>
            </a:extLst>
          </p:cNvPr>
          <p:cNvSpPr txBox="1">
            <a:spLocks noChangeArrowheads="1"/>
          </p:cNvSpPr>
          <p:nvPr/>
        </p:nvSpPr>
        <p:spPr bwMode="auto">
          <a:xfrm>
            <a:off x="4140200" y="4325545"/>
            <a:ext cx="2400300" cy="1773238"/>
          </a:xfrm>
          <a:prstGeom prst="rect">
            <a:avLst/>
          </a:prstGeom>
          <a:noFill/>
          <a:ln w="9525">
            <a:noFill/>
            <a:miter lim="800000"/>
            <a:headEnd/>
            <a:tailEnd/>
          </a:ln>
        </p:spPr>
        <p:txBody>
          <a:bodyPr>
            <a:spAutoFit/>
          </a:bodyPr>
          <a:lstStyle/>
          <a:p>
            <a:pPr>
              <a:lnSpc>
                <a:spcPct val="115000"/>
              </a:lnSpc>
            </a:pPr>
            <a:r>
              <a:rPr lang="en-US" altLang="zh-CN" sz="3200" b="1">
                <a:solidFill>
                  <a:srgbClr val="CC3300"/>
                </a:solidFill>
                <a:latin typeface="Times New Roman" panose="02020603050405020304" pitchFamily="18" charset="0"/>
                <a:ea typeface="DengXian" panose="02010600030101010101" pitchFamily="2" charset="-122"/>
                <a:cs typeface="Times New Roman" panose="02020603050405020304" pitchFamily="18" charset="0"/>
              </a:rPr>
              <a:t>1</a:t>
            </a:r>
            <a:r>
              <a:rPr lang="en-US" altLang="zh-CN" sz="3200" b="1" baseline="30000">
                <a:solidFill>
                  <a:srgbClr val="CC33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3200" b="1">
                <a:solidFill>
                  <a:srgbClr val="CC3300"/>
                </a:solidFill>
                <a:latin typeface="Times New Roman" panose="02020603050405020304" pitchFamily="18" charset="0"/>
                <a:ea typeface="DengXian" panose="02010600030101010101" pitchFamily="2" charset="-122"/>
                <a:cs typeface="Times New Roman" panose="02020603050405020304" pitchFamily="18" charset="0"/>
              </a:rPr>
              <a:t>主对角线</a:t>
            </a:r>
          </a:p>
          <a:p>
            <a:pPr>
              <a:lnSpc>
                <a:spcPct val="115000"/>
              </a:lnSpc>
            </a:pPr>
            <a:r>
              <a:rPr lang="en-US" altLang="zh-CN" sz="3200" b="1">
                <a:solidFill>
                  <a:srgbClr val="CC3300"/>
                </a:solidFill>
                <a:latin typeface="Times New Roman" panose="02020603050405020304" pitchFamily="18" charset="0"/>
                <a:ea typeface="DengXian" panose="02010600030101010101" pitchFamily="2" charset="-122"/>
                <a:cs typeface="Times New Roman" panose="02020603050405020304" pitchFamily="18" charset="0"/>
              </a:rPr>
              <a:t>3</a:t>
            </a:r>
            <a:r>
              <a:rPr lang="en-US" altLang="zh-CN" sz="3200" b="1" baseline="30000">
                <a:solidFill>
                  <a:srgbClr val="CC33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3200" b="1">
                <a:solidFill>
                  <a:srgbClr val="CC3300"/>
                </a:solidFill>
                <a:latin typeface="Times New Roman" panose="02020603050405020304" pitchFamily="18" charset="0"/>
                <a:ea typeface="DengXian" panose="02010600030101010101" pitchFamily="2" charset="-122"/>
                <a:cs typeface="Times New Roman" panose="02020603050405020304" pitchFamily="18" charset="0"/>
              </a:rPr>
              <a:t>主对角线</a:t>
            </a:r>
          </a:p>
          <a:p>
            <a:pPr>
              <a:lnSpc>
                <a:spcPct val="115000"/>
              </a:lnSpc>
            </a:pPr>
            <a:r>
              <a:rPr lang="en-US" altLang="zh-CN" sz="3200" b="1">
                <a:solidFill>
                  <a:srgbClr val="CC3300"/>
                </a:solidFill>
                <a:latin typeface="Times New Roman" panose="02020603050405020304" pitchFamily="18" charset="0"/>
                <a:ea typeface="DengXian" panose="02010600030101010101" pitchFamily="2" charset="-122"/>
                <a:cs typeface="Times New Roman" panose="02020603050405020304" pitchFamily="18" charset="0"/>
              </a:rPr>
              <a:t>5</a:t>
            </a:r>
            <a:r>
              <a:rPr lang="en-US" altLang="zh-CN" sz="3200" b="1" baseline="30000">
                <a:solidFill>
                  <a:srgbClr val="CC33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3200" b="1">
                <a:solidFill>
                  <a:srgbClr val="CC3300"/>
                </a:solidFill>
                <a:latin typeface="Times New Roman" panose="02020603050405020304" pitchFamily="18" charset="0"/>
                <a:ea typeface="DengXian" panose="02010600030101010101" pitchFamily="2" charset="-122"/>
                <a:cs typeface="Times New Roman" panose="02020603050405020304" pitchFamily="18" charset="0"/>
              </a:rPr>
              <a:t>主对角线</a:t>
            </a:r>
          </a:p>
        </p:txBody>
      </p:sp>
      <p:sp>
        <p:nvSpPr>
          <p:cNvPr id="5" name="Line 5">
            <a:extLst>
              <a:ext uri="{FF2B5EF4-FFF2-40B4-BE49-F238E27FC236}">
                <a16:creationId xmlns:a16="http://schemas.microsoft.com/office/drawing/2014/main" id="{DB324361-2139-B546-BBE4-E443BFA39641}"/>
              </a:ext>
            </a:extLst>
          </p:cNvPr>
          <p:cNvSpPr>
            <a:spLocks noChangeShapeType="1"/>
          </p:cNvSpPr>
          <p:nvPr/>
        </p:nvSpPr>
        <p:spPr bwMode="auto">
          <a:xfrm>
            <a:off x="2133600" y="2738045"/>
            <a:ext cx="1905000" cy="1905000"/>
          </a:xfrm>
          <a:prstGeom prst="line">
            <a:avLst/>
          </a:prstGeom>
          <a:noFill/>
          <a:ln w="38100">
            <a:solidFill>
              <a:srgbClr val="CC3300"/>
            </a:solidFill>
            <a:round/>
            <a:headEnd/>
            <a:tailEnd/>
          </a:ln>
        </p:spPr>
        <p:txBody>
          <a:bodyPr wrap="none" anchor="ctr"/>
          <a:lstStyle/>
          <a:p>
            <a:endParaRPr lang="zh-CN" altLang="en-US"/>
          </a:p>
        </p:txBody>
      </p:sp>
      <p:sp>
        <p:nvSpPr>
          <p:cNvPr id="6" name="Line 6">
            <a:extLst>
              <a:ext uri="{FF2B5EF4-FFF2-40B4-BE49-F238E27FC236}">
                <a16:creationId xmlns:a16="http://schemas.microsoft.com/office/drawing/2014/main" id="{250492B1-82A9-4843-9F6D-DB5E0CA11668}"/>
              </a:ext>
            </a:extLst>
          </p:cNvPr>
          <p:cNvSpPr>
            <a:spLocks noChangeShapeType="1"/>
          </p:cNvSpPr>
          <p:nvPr/>
        </p:nvSpPr>
        <p:spPr bwMode="auto">
          <a:xfrm flipH="1">
            <a:off x="1066800" y="2433245"/>
            <a:ext cx="2209800" cy="2209800"/>
          </a:xfrm>
          <a:prstGeom prst="line">
            <a:avLst/>
          </a:prstGeom>
          <a:noFill/>
          <a:ln w="38100">
            <a:solidFill>
              <a:srgbClr val="008080"/>
            </a:solidFill>
            <a:round/>
            <a:headEnd/>
            <a:tailEnd/>
          </a:ln>
        </p:spPr>
        <p:txBody>
          <a:bodyPr wrap="none" anchor="ctr"/>
          <a:lstStyle/>
          <a:p>
            <a:endParaRPr lang="zh-CN" altLang="en-US"/>
          </a:p>
        </p:txBody>
      </p:sp>
      <p:sp>
        <p:nvSpPr>
          <p:cNvPr id="7" name="Line 7">
            <a:extLst>
              <a:ext uri="{FF2B5EF4-FFF2-40B4-BE49-F238E27FC236}">
                <a16:creationId xmlns:a16="http://schemas.microsoft.com/office/drawing/2014/main" id="{1712A406-CAF5-6245-AF11-22011C7837E8}"/>
              </a:ext>
            </a:extLst>
          </p:cNvPr>
          <p:cNvSpPr>
            <a:spLocks noChangeShapeType="1"/>
          </p:cNvSpPr>
          <p:nvPr/>
        </p:nvSpPr>
        <p:spPr bwMode="auto">
          <a:xfrm>
            <a:off x="1219200" y="2890445"/>
            <a:ext cx="2133600" cy="0"/>
          </a:xfrm>
          <a:prstGeom prst="line">
            <a:avLst/>
          </a:prstGeom>
          <a:noFill/>
          <a:ln w="38100">
            <a:solidFill>
              <a:srgbClr val="000099"/>
            </a:solidFill>
            <a:round/>
            <a:headEnd/>
            <a:tailEnd/>
          </a:ln>
        </p:spPr>
        <p:txBody>
          <a:bodyPr wrap="none" anchor="ctr"/>
          <a:lstStyle/>
          <a:p>
            <a:endParaRPr lang="zh-CN" altLang="en-US"/>
          </a:p>
        </p:txBody>
      </p:sp>
      <p:sp>
        <p:nvSpPr>
          <p:cNvPr id="8" name="Line 8">
            <a:extLst>
              <a:ext uri="{FF2B5EF4-FFF2-40B4-BE49-F238E27FC236}">
                <a16:creationId xmlns:a16="http://schemas.microsoft.com/office/drawing/2014/main" id="{D958675A-8D39-614A-95D3-66E5A9809CB9}"/>
              </a:ext>
            </a:extLst>
          </p:cNvPr>
          <p:cNvSpPr>
            <a:spLocks noChangeShapeType="1"/>
          </p:cNvSpPr>
          <p:nvPr/>
        </p:nvSpPr>
        <p:spPr bwMode="auto">
          <a:xfrm>
            <a:off x="1219200" y="2890445"/>
            <a:ext cx="0" cy="2133600"/>
          </a:xfrm>
          <a:prstGeom prst="line">
            <a:avLst/>
          </a:prstGeom>
          <a:noFill/>
          <a:ln w="38100">
            <a:solidFill>
              <a:srgbClr val="000099"/>
            </a:solidFill>
            <a:round/>
            <a:headEnd/>
            <a:tailEnd/>
          </a:ln>
        </p:spPr>
        <p:txBody>
          <a:bodyPr wrap="none" anchor="ctr"/>
          <a:lstStyle/>
          <a:p>
            <a:endParaRPr lang="zh-CN" altLang="en-US"/>
          </a:p>
        </p:txBody>
      </p:sp>
      <p:sp>
        <p:nvSpPr>
          <p:cNvPr id="9" name="Line 9">
            <a:extLst>
              <a:ext uri="{FF2B5EF4-FFF2-40B4-BE49-F238E27FC236}">
                <a16:creationId xmlns:a16="http://schemas.microsoft.com/office/drawing/2014/main" id="{356AB4C8-9C2D-824A-A01F-5735C7D6B826}"/>
              </a:ext>
            </a:extLst>
          </p:cNvPr>
          <p:cNvSpPr>
            <a:spLocks noChangeShapeType="1"/>
          </p:cNvSpPr>
          <p:nvPr/>
        </p:nvSpPr>
        <p:spPr bwMode="auto">
          <a:xfrm>
            <a:off x="1219200" y="3423845"/>
            <a:ext cx="2133600" cy="0"/>
          </a:xfrm>
          <a:prstGeom prst="line">
            <a:avLst/>
          </a:prstGeom>
          <a:noFill/>
          <a:ln w="28575">
            <a:solidFill>
              <a:srgbClr val="000099"/>
            </a:solidFill>
            <a:round/>
            <a:headEnd/>
            <a:tailEnd/>
          </a:ln>
        </p:spPr>
        <p:txBody>
          <a:bodyPr wrap="none" anchor="ctr"/>
          <a:lstStyle/>
          <a:p>
            <a:endParaRPr lang="zh-CN" altLang="en-US"/>
          </a:p>
        </p:txBody>
      </p:sp>
      <p:sp>
        <p:nvSpPr>
          <p:cNvPr id="10" name="Line 10">
            <a:extLst>
              <a:ext uri="{FF2B5EF4-FFF2-40B4-BE49-F238E27FC236}">
                <a16:creationId xmlns:a16="http://schemas.microsoft.com/office/drawing/2014/main" id="{5B5EF7FB-7D6A-8A41-85D9-1180B4C71002}"/>
              </a:ext>
            </a:extLst>
          </p:cNvPr>
          <p:cNvSpPr>
            <a:spLocks noChangeShapeType="1"/>
          </p:cNvSpPr>
          <p:nvPr/>
        </p:nvSpPr>
        <p:spPr bwMode="auto">
          <a:xfrm>
            <a:off x="1219200" y="3957245"/>
            <a:ext cx="2133600" cy="0"/>
          </a:xfrm>
          <a:prstGeom prst="line">
            <a:avLst/>
          </a:prstGeom>
          <a:noFill/>
          <a:ln w="28575">
            <a:solidFill>
              <a:srgbClr val="000099"/>
            </a:solidFill>
            <a:round/>
            <a:headEnd/>
            <a:tailEnd/>
          </a:ln>
        </p:spPr>
        <p:txBody>
          <a:bodyPr wrap="none" anchor="ctr"/>
          <a:lstStyle/>
          <a:p>
            <a:endParaRPr lang="zh-CN" altLang="en-US"/>
          </a:p>
        </p:txBody>
      </p:sp>
      <p:sp>
        <p:nvSpPr>
          <p:cNvPr id="11" name="Line 11">
            <a:extLst>
              <a:ext uri="{FF2B5EF4-FFF2-40B4-BE49-F238E27FC236}">
                <a16:creationId xmlns:a16="http://schemas.microsoft.com/office/drawing/2014/main" id="{7025E422-2F5F-684C-8520-C70B858BE223}"/>
              </a:ext>
            </a:extLst>
          </p:cNvPr>
          <p:cNvSpPr>
            <a:spLocks noChangeShapeType="1"/>
          </p:cNvSpPr>
          <p:nvPr/>
        </p:nvSpPr>
        <p:spPr bwMode="auto">
          <a:xfrm>
            <a:off x="1219200" y="4490645"/>
            <a:ext cx="2133600" cy="0"/>
          </a:xfrm>
          <a:prstGeom prst="line">
            <a:avLst/>
          </a:prstGeom>
          <a:noFill/>
          <a:ln w="28575">
            <a:solidFill>
              <a:srgbClr val="000099"/>
            </a:solidFill>
            <a:round/>
            <a:headEnd/>
            <a:tailEnd/>
          </a:ln>
        </p:spPr>
        <p:txBody>
          <a:bodyPr wrap="none" anchor="ctr"/>
          <a:lstStyle/>
          <a:p>
            <a:endParaRPr lang="zh-CN" altLang="en-US"/>
          </a:p>
        </p:txBody>
      </p:sp>
      <p:sp>
        <p:nvSpPr>
          <p:cNvPr id="12" name="Line 12">
            <a:extLst>
              <a:ext uri="{FF2B5EF4-FFF2-40B4-BE49-F238E27FC236}">
                <a16:creationId xmlns:a16="http://schemas.microsoft.com/office/drawing/2014/main" id="{78A192D6-EC27-C446-99C3-3E7D105A1259}"/>
              </a:ext>
            </a:extLst>
          </p:cNvPr>
          <p:cNvSpPr>
            <a:spLocks noChangeShapeType="1"/>
          </p:cNvSpPr>
          <p:nvPr/>
        </p:nvSpPr>
        <p:spPr bwMode="auto">
          <a:xfrm>
            <a:off x="1219200" y="5024045"/>
            <a:ext cx="2133600" cy="0"/>
          </a:xfrm>
          <a:prstGeom prst="line">
            <a:avLst/>
          </a:prstGeom>
          <a:noFill/>
          <a:ln w="38100">
            <a:solidFill>
              <a:srgbClr val="000099"/>
            </a:solidFill>
            <a:round/>
            <a:headEnd/>
            <a:tailEnd/>
          </a:ln>
        </p:spPr>
        <p:txBody>
          <a:bodyPr wrap="none" anchor="ctr"/>
          <a:lstStyle/>
          <a:p>
            <a:endParaRPr lang="zh-CN" altLang="en-US"/>
          </a:p>
        </p:txBody>
      </p:sp>
      <p:sp>
        <p:nvSpPr>
          <p:cNvPr id="13" name="Line 13">
            <a:extLst>
              <a:ext uri="{FF2B5EF4-FFF2-40B4-BE49-F238E27FC236}">
                <a16:creationId xmlns:a16="http://schemas.microsoft.com/office/drawing/2014/main" id="{C8C8BFFC-A9B5-A54E-AC60-E47D34591089}"/>
              </a:ext>
            </a:extLst>
          </p:cNvPr>
          <p:cNvSpPr>
            <a:spLocks noChangeShapeType="1"/>
          </p:cNvSpPr>
          <p:nvPr/>
        </p:nvSpPr>
        <p:spPr bwMode="auto">
          <a:xfrm>
            <a:off x="1752600" y="2890445"/>
            <a:ext cx="0" cy="2133600"/>
          </a:xfrm>
          <a:prstGeom prst="line">
            <a:avLst/>
          </a:prstGeom>
          <a:noFill/>
          <a:ln w="28575">
            <a:solidFill>
              <a:srgbClr val="000099"/>
            </a:solidFill>
            <a:round/>
            <a:headEnd/>
            <a:tailEnd/>
          </a:ln>
        </p:spPr>
        <p:txBody>
          <a:bodyPr wrap="none" anchor="ctr"/>
          <a:lstStyle/>
          <a:p>
            <a:endParaRPr lang="zh-CN" altLang="en-US"/>
          </a:p>
        </p:txBody>
      </p:sp>
      <p:sp>
        <p:nvSpPr>
          <p:cNvPr id="14" name="Line 14">
            <a:extLst>
              <a:ext uri="{FF2B5EF4-FFF2-40B4-BE49-F238E27FC236}">
                <a16:creationId xmlns:a16="http://schemas.microsoft.com/office/drawing/2014/main" id="{A9CE7CF2-E6B9-8945-976A-11E32FAF97F1}"/>
              </a:ext>
            </a:extLst>
          </p:cNvPr>
          <p:cNvSpPr>
            <a:spLocks noChangeShapeType="1"/>
          </p:cNvSpPr>
          <p:nvPr/>
        </p:nvSpPr>
        <p:spPr bwMode="auto">
          <a:xfrm>
            <a:off x="2286000" y="2890445"/>
            <a:ext cx="0" cy="2133600"/>
          </a:xfrm>
          <a:prstGeom prst="line">
            <a:avLst/>
          </a:prstGeom>
          <a:noFill/>
          <a:ln w="28575">
            <a:solidFill>
              <a:srgbClr val="000099"/>
            </a:solidFill>
            <a:round/>
            <a:headEnd/>
            <a:tailEnd/>
          </a:ln>
        </p:spPr>
        <p:txBody>
          <a:bodyPr wrap="none" anchor="ctr"/>
          <a:lstStyle/>
          <a:p>
            <a:endParaRPr lang="zh-CN" altLang="en-US"/>
          </a:p>
        </p:txBody>
      </p:sp>
      <p:sp>
        <p:nvSpPr>
          <p:cNvPr id="15" name="Line 15">
            <a:extLst>
              <a:ext uri="{FF2B5EF4-FFF2-40B4-BE49-F238E27FC236}">
                <a16:creationId xmlns:a16="http://schemas.microsoft.com/office/drawing/2014/main" id="{6F4B546B-9FC8-8A4E-9191-A9FB75623B44}"/>
              </a:ext>
            </a:extLst>
          </p:cNvPr>
          <p:cNvSpPr>
            <a:spLocks noChangeShapeType="1"/>
          </p:cNvSpPr>
          <p:nvPr/>
        </p:nvSpPr>
        <p:spPr bwMode="auto">
          <a:xfrm>
            <a:off x="2819400" y="2890445"/>
            <a:ext cx="0" cy="2133600"/>
          </a:xfrm>
          <a:prstGeom prst="line">
            <a:avLst/>
          </a:prstGeom>
          <a:noFill/>
          <a:ln w="28575">
            <a:solidFill>
              <a:srgbClr val="000099"/>
            </a:solidFill>
            <a:round/>
            <a:headEnd/>
            <a:tailEnd/>
          </a:ln>
        </p:spPr>
        <p:txBody>
          <a:bodyPr wrap="none" anchor="ctr"/>
          <a:lstStyle/>
          <a:p>
            <a:endParaRPr lang="zh-CN" altLang="en-US"/>
          </a:p>
        </p:txBody>
      </p:sp>
      <p:sp>
        <p:nvSpPr>
          <p:cNvPr id="16" name="Line 16">
            <a:extLst>
              <a:ext uri="{FF2B5EF4-FFF2-40B4-BE49-F238E27FC236}">
                <a16:creationId xmlns:a16="http://schemas.microsoft.com/office/drawing/2014/main" id="{5B32E6BA-D0AE-E24B-AB1C-A90A776D792F}"/>
              </a:ext>
            </a:extLst>
          </p:cNvPr>
          <p:cNvSpPr>
            <a:spLocks noChangeShapeType="1"/>
          </p:cNvSpPr>
          <p:nvPr/>
        </p:nvSpPr>
        <p:spPr bwMode="auto">
          <a:xfrm>
            <a:off x="3352800" y="2890445"/>
            <a:ext cx="0" cy="2133600"/>
          </a:xfrm>
          <a:prstGeom prst="line">
            <a:avLst/>
          </a:prstGeom>
          <a:noFill/>
          <a:ln w="38100">
            <a:solidFill>
              <a:srgbClr val="000099"/>
            </a:solidFill>
            <a:round/>
            <a:headEnd/>
            <a:tailEnd/>
          </a:ln>
        </p:spPr>
        <p:txBody>
          <a:bodyPr wrap="none" anchor="ctr"/>
          <a:lstStyle/>
          <a:p>
            <a:endParaRPr lang="zh-CN" altLang="en-US"/>
          </a:p>
        </p:txBody>
      </p:sp>
      <p:sp>
        <p:nvSpPr>
          <p:cNvPr id="17" name="Text Box 17">
            <a:extLst>
              <a:ext uri="{FF2B5EF4-FFF2-40B4-BE49-F238E27FC236}">
                <a16:creationId xmlns:a16="http://schemas.microsoft.com/office/drawing/2014/main" id="{F00C6F42-8DA7-0B42-895B-5509D0F36E41}"/>
              </a:ext>
            </a:extLst>
          </p:cNvPr>
          <p:cNvSpPr txBox="1">
            <a:spLocks noChangeArrowheads="1"/>
          </p:cNvSpPr>
          <p:nvPr/>
        </p:nvSpPr>
        <p:spPr bwMode="auto">
          <a:xfrm>
            <a:off x="2209800" y="2804720"/>
            <a:ext cx="636588" cy="701675"/>
          </a:xfrm>
          <a:prstGeom prst="rect">
            <a:avLst/>
          </a:prstGeom>
          <a:noFill/>
          <a:ln w="9525">
            <a:noFill/>
            <a:miter lim="800000"/>
            <a:headEnd/>
            <a:tailEnd/>
          </a:ln>
        </p:spPr>
        <p:txBody>
          <a:bodyPr wrap="none">
            <a:spAutoFit/>
          </a:bodyPr>
          <a:lstStyle/>
          <a:p>
            <a:r>
              <a:rPr lang="en-US" altLang="zh-CN" sz="4000">
                <a:solidFill>
                  <a:srgbClr val="800080"/>
                </a:solidFill>
                <a:ea typeface="隶书" pitchFamily="49" charset="-122"/>
                <a:sym typeface="Wingdings" pitchFamily="2" charset="2"/>
              </a:rPr>
              <a:t></a:t>
            </a:r>
            <a:endParaRPr lang="en-US" altLang="zh-CN" sz="3600">
              <a:ea typeface="隶书" pitchFamily="49" charset="-122"/>
            </a:endParaRPr>
          </a:p>
        </p:txBody>
      </p:sp>
      <p:sp>
        <p:nvSpPr>
          <p:cNvPr id="18" name="Text Box 18">
            <a:extLst>
              <a:ext uri="{FF2B5EF4-FFF2-40B4-BE49-F238E27FC236}">
                <a16:creationId xmlns:a16="http://schemas.microsoft.com/office/drawing/2014/main" id="{7F7CA5AD-C786-764A-A153-CB24473A1287}"/>
              </a:ext>
            </a:extLst>
          </p:cNvPr>
          <p:cNvSpPr txBox="1">
            <a:spLocks noChangeArrowheads="1"/>
          </p:cNvSpPr>
          <p:nvPr/>
        </p:nvSpPr>
        <p:spPr bwMode="auto">
          <a:xfrm>
            <a:off x="1203325" y="3347645"/>
            <a:ext cx="636588" cy="701675"/>
          </a:xfrm>
          <a:prstGeom prst="rect">
            <a:avLst/>
          </a:prstGeom>
          <a:noFill/>
          <a:ln w="9525">
            <a:noFill/>
            <a:miter lim="800000"/>
            <a:headEnd/>
            <a:tailEnd/>
          </a:ln>
        </p:spPr>
        <p:txBody>
          <a:bodyPr wrap="none">
            <a:spAutoFit/>
          </a:bodyPr>
          <a:lstStyle/>
          <a:p>
            <a:r>
              <a:rPr lang="en-US" altLang="zh-CN" sz="4000">
                <a:solidFill>
                  <a:srgbClr val="800080"/>
                </a:solidFill>
                <a:ea typeface="隶书" pitchFamily="49" charset="-122"/>
                <a:sym typeface="Monotype Sorts" pitchFamily="2" charset="2"/>
              </a:rPr>
              <a:t></a:t>
            </a:r>
            <a:endParaRPr lang="en-US" altLang="zh-CN">
              <a:ea typeface="隶书" pitchFamily="49" charset="-122"/>
            </a:endParaRPr>
          </a:p>
        </p:txBody>
      </p:sp>
      <p:sp>
        <p:nvSpPr>
          <p:cNvPr id="19" name="Text Box 19">
            <a:extLst>
              <a:ext uri="{FF2B5EF4-FFF2-40B4-BE49-F238E27FC236}">
                <a16:creationId xmlns:a16="http://schemas.microsoft.com/office/drawing/2014/main" id="{7AE7915B-43D3-5D43-B8E5-66AFFF64DC64}"/>
              </a:ext>
            </a:extLst>
          </p:cNvPr>
          <p:cNvSpPr txBox="1">
            <a:spLocks noChangeArrowheads="1"/>
          </p:cNvSpPr>
          <p:nvPr/>
        </p:nvSpPr>
        <p:spPr bwMode="auto">
          <a:xfrm>
            <a:off x="2803525" y="3865170"/>
            <a:ext cx="636588" cy="701675"/>
          </a:xfrm>
          <a:prstGeom prst="rect">
            <a:avLst/>
          </a:prstGeom>
          <a:noFill/>
          <a:ln w="9525">
            <a:noFill/>
            <a:miter lim="800000"/>
            <a:headEnd/>
            <a:tailEnd/>
          </a:ln>
        </p:spPr>
        <p:txBody>
          <a:bodyPr wrap="none">
            <a:spAutoFit/>
          </a:bodyPr>
          <a:lstStyle/>
          <a:p>
            <a:r>
              <a:rPr lang="en-US" altLang="zh-CN" sz="4000">
                <a:solidFill>
                  <a:srgbClr val="800080"/>
                </a:solidFill>
                <a:ea typeface="隶书" pitchFamily="49" charset="-122"/>
                <a:sym typeface="Monotype Sorts" pitchFamily="2" charset="2"/>
              </a:rPr>
              <a:t></a:t>
            </a:r>
            <a:endParaRPr lang="en-US" altLang="zh-CN">
              <a:ea typeface="隶书" pitchFamily="49" charset="-122"/>
            </a:endParaRPr>
          </a:p>
        </p:txBody>
      </p:sp>
      <p:sp>
        <p:nvSpPr>
          <p:cNvPr id="20" name="Line 20">
            <a:extLst>
              <a:ext uri="{FF2B5EF4-FFF2-40B4-BE49-F238E27FC236}">
                <a16:creationId xmlns:a16="http://schemas.microsoft.com/office/drawing/2014/main" id="{7220504A-6A86-B549-AFE3-99311A4F5D4E}"/>
              </a:ext>
            </a:extLst>
          </p:cNvPr>
          <p:cNvSpPr>
            <a:spLocks noChangeShapeType="1"/>
          </p:cNvSpPr>
          <p:nvPr/>
        </p:nvSpPr>
        <p:spPr bwMode="auto">
          <a:xfrm flipH="1">
            <a:off x="1066800" y="2738045"/>
            <a:ext cx="2438400" cy="2438400"/>
          </a:xfrm>
          <a:prstGeom prst="line">
            <a:avLst/>
          </a:prstGeom>
          <a:noFill/>
          <a:ln w="38100">
            <a:solidFill>
              <a:srgbClr val="008080"/>
            </a:solidFill>
            <a:round/>
            <a:headEnd/>
            <a:tailEnd/>
          </a:ln>
        </p:spPr>
        <p:txBody>
          <a:bodyPr wrap="none" anchor="ctr"/>
          <a:lstStyle/>
          <a:p>
            <a:endParaRPr lang="zh-CN" altLang="en-US"/>
          </a:p>
        </p:txBody>
      </p:sp>
      <p:sp>
        <p:nvSpPr>
          <p:cNvPr id="21" name="Line 21">
            <a:extLst>
              <a:ext uri="{FF2B5EF4-FFF2-40B4-BE49-F238E27FC236}">
                <a16:creationId xmlns:a16="http://schemas.microsoft.com/office/drawing/2014/main" id="{9C172B33-789A-CE43-AA6B-474E2663A034}"/>
              </a:ext>
            </a:extLst>
          </p:cNvPr>
          <p:cNvSpPr>
            <a:spLocks noChangeShapeType="1"/>
          </p:cNvSpPr>
          <p:nvPr/>
        </p:nvSpPr>
        <p:spPr bwMode="auto">
          <a:xfrm flipH="1">
            <a:off x="1066800" y="2128445"/>
            <a:ext cx="1981200" cy="1981200"/>
          </a:xfrm>
          <a:prstGeom prst="line">
            <a:avLst/>
          </a:prstGeom>
          <a:noFill/>
          <a:ln w="38100">
            <a:solidFill>
              <a:srgbClr val="008080"/>
            </a:solidFill>
            <a:round/>
            <a:headEnd/>
            <a:tailEnd/>
          </a:ln>
        </p:spPr>
        <p:txBody>
          <a:bodyPr wrap="none" anchor="ctr"/>
          <a:lstStyle/>
          <a:p>
            <a:endParaRPr lang="zh-CN" altLang="en-US"/>
          </a:p>
        </p:txBody>
      </p:sp>
      <p:sp>
        <p:nvSpPr>
          <p:cNvPr id="22" name="Line 22">
            <a:extLst>
              <a:ext uri="{FF2B5EF4-FFF2-40B4-BE49-F238E27FC236}">
                <a16:creationId xmlns:a16="http://schemas.microsoft.com/office/drawing/2014/main" id="{F68FE70C-B0DC-9E40-83BD-7B71290A80CB}"/>
              </a:ext>
            </a:extLst>
          </p:cNvPr>
          <p:cNvSpPr>
            <a:spLocks noChangeShapeType="1"/>
          </p:cNvSpPr>
          <p:nvPr/>
        </p:nvSpPr>
        <p:spPr bwMode="auto">
          <a:xfrm flipH="1">
            <a:off x="1066800" y="1899845"/>
            <a:ext cx="1676400" cy="1676400"/>
          </a:xfrm>
          <a:prstGeom prst="line">
            <a:avLst/>
          </a:prstGeom>
          <a:noFill/>
          <a:ln w="38100">
            <a:solidFill>
              <a:srgbClr val="008080"/>
            </a:solidFill>
            <a:round/>
            <a:headEnd/>
            <a:tailEnd/>
          </a:ln>
        </p:spPr>
        <p:txBody>
          <a:bodyPr wrap="none" anchor="ctr"/>
          <a:lstStyle/>
          <a:p>
            <a:endParaRPr lang="zh-CN" altLang="en-US"/>
          </a:p>
        </p:txBody>
      </p:sp>
      <p:sp>
        <p:nvSpPr>
          <p:cNvPr id="23" name="Line 23">
            <a:extLst>
              <a:ext uri="{FF2B5EF4-FFF2-40B4-BE49-F238E27FC236}">
                <a16:creationId xmlns:a16="http://schemas.microsoft.com/office/drawing/2014/main" id="{9A55A7C4-2BE5-F849-A2C7-EAA41D29A3AD}"/>
              </a:ext>
            </a:extLst>
          </p:cNvPr>
          <p:cNvSpPr>
            <a:spLocks noChangeShapeType="1"/>
          </p:cNvSpPr>
          <p:nvPr/>
        </p:nvSpPr>
        <p:spPr bwMode="auto">
          <a:xfrm flipV="1">
            <a:off x="1600200" y="2966645"/>
            <a:ext cx="2209800" cy="2209800"/>
          </a:xfrm>
          <a:prstGeom prst="line">
            <a:avLst/>
          </a:prstGeom>
          <a:noFill/>
          <a:ln w="38100">
            <a:solidFill>
              <a:srgbClr val="008080"/>
            </a:solidFill>
            <a:round/>
            <a:headEnd/>
            <a:tailEnd/>
          </a:ln>
        </p:spPr>
        <p:txBody>
          <a:bodyPr wrap="none" anchor="ctr"/>
          <a:lstStyle/>
          <a:p>
            <a:endParaRPr lang="zh-CN" altLang="en-US"/>
          </a:p>
        </p:txBody>
      </p:sp>
      <p:sp>
        <p:nvSpPr>
          <p:cNvPr id="24" name="Line 24">
            <a:extLst>
              <a:ext uri="{FF2B5EF4-FFF2-40B4-BE49-F238E27FC236}">
                <a16:creationId xmlns:a16="http://schemas.microsoft.com/office/drawing/2014/main" id="{298CAA35-B177-D140-BDE9-38859142584B}"/>
              </a:ext>
            </a:extLst>
          </p:cNvPr>
          <p:cNvSpPr>
            <a:spLocks noChangeShapeType="1"/>
          </p:cNvSpPr>
          <p:nvPr/>
        </p:nvSpPr>
        <p:spPr bwMode="auto">
          <a:xfrm flipV="1">
            <a:off x="2133600" y="3271445"/>
            <a:ext cx="1905000" cy="1905000"/>
          </a:xfrm>
          <a:prstGeom prst="line">
            <a:avLst/>
          </a:prstGeom>
          <a:noFill/>
          <a:ln w="38100">
            <a:solidFill>
              <a:srgbClr val="008080"/>
            </a:solidFill>
            <a:round/>
            <a:headEnd/>
            <a:tailEnd/>
          </a:ln>
        </p:spPr>
        <p:txBody>
          <a:bodyPr wrap="none" anchor="ctr"/>
          <a:lstStyle/>
          <a:p>
            <a:endParaRPr lang="zh-CN" altLang="en-US"/>
          </a:p>
        </p:txBody>
      </p:sp>
      <p:sp>
        <p:nvSpPr>
          <p:cNvPr id="25" name="Line 25">
            <a:extLst>
              <a:ext uri="{FF2B5EF4-FFF2-40B4-BE49-F238E27FC236}">
                <a16:creationId xmlns:a16="http://schemas.microsoft.com/office/drawing/2014/main" id="{ABDC7932-B280-8447-A598-46A3198944D9}"/>
              </a:ext>
            </a:extLst>
          </p:cNvPr>
          <p:cNvSpPr>
            <a:spLocks noChangeShapeType="1"/>
          </p:cNvSpPr>
          <p:nvPr/>
        </p:nvSpPr>
        <p:spPr bwMode="auto">
          <a:xfrm flipV="1">
            <a:off x="2667000" y="3728645"/>
            <a:ext cx="1447800" cy="1447800"/>
          </a:xfrm>
          <a:prstGeom prst="line">
            <a:avLst/>
          </a:prstGeom>
          <a:noFill/>
          <a:ln w="38100">
            <a:solidFill>
              <a:srgbClr val="008080"/>
            </a:solidFill>
            <a:round/>
            <a:headEnd/>
            <a:tailEnd/>
          </a:ln>
        </p:spPr>
        <p:txBody>
          <a:bodyPr wrap="none" anchor="ctr"/>
          <a:lstStyle/>
          <a:p>
            <a:endParaRPr lang="zh-CN" altLang="en-US"/>
          </a:p>
        </p:txBody>
      </p:sp>
      <p:sp>
        <p:nvSpPr>
          <p:cNvPr id="26" name="Line 26">
            <a:extLst>
              <a:ext uri="{FF2B5EF4-FFF2-40B4-BE49-F238E27FC236}">
                <a16:creationId xmlns:a16="http://schemas.microsoft.com/office/drawing/2014/main" id="{3BA20BCE-6117-E24A-A7BC-F4A5A92A7220}"/>
              </a:ext>
            </a:extLst>
          </p:cNvPr>
          <p:cNvSpPr>
            <a:spLocks noChangeShapeType="1"/>
          </p:cNvSpPr>
          <p:nvPr/>
        </p:nvSpPr>
        <p:spPr bwMode="auto">
          <a:xfrm>
            <a:off x="2743200" y="1899845"/>
            <a:ext cx="1371600" cy="0"/>
          </a:xfrm>
          <a:prstGeom prst="line">
            <a:avLst/>
          </a:prstGeom>
          <a:noFill/>
          <a:ln w="38100">
            <a:solidFill>
              <a:srgbClr val="008080"/>
            </a:solidFill>
            <a:round/>
            <a:headEnd/>
            <a:tailEnd/>
          </a:ln>
        </p:spPr>
        <p:txBody>
          <a:bodyPr wrap="none" anchor="ctr"/>
          <a:lstStyle/>
          <a:p>
            <a:endParaRPr lang="zh-CN" altLang="en-US"/>
          </a:p>
        </p:txBody>
      </p:sp>
      <p:sp>
        <p:nvSpPr>
          <p:cNvPr id="27" name="Text Box 27">
            <a:extLst>
              <a:ext uri="{FF2B5EF4-FFF2-40B4-BE49-F238E27FC236}">
                <a16:creationId xmlns:a16="http://schemas.microsoft.com/office/drawing/2014/main" id="{9ADB6E55-C44C-7945-B486-C82FD0A01740}"/>
              </a:ext>
            </a:extLst>
          </p:cNvPr>
          <p:cNvSpPr txBox="1">
            <a:spLocks noChangeArrowheads="1"/>
          </p:cNvSpPr>
          <p:nvPr/>
        </p:nvSpPr>
        <p:spPr bwMode="auto">
          <a:xfrm>
            <a:off x="4114800" y="1460108"/>
            <a:ext cx="2330450" cy="2428875"/>
          </a:xfrm>
          <a:prstGeom prst="rect">
            <a:avLst/>
          </a:prstGeom>
          <a:noFill/>
          <a:ln w="9525">
            <a:noFill/>
            <a:miter lim="800000"/>
            <a:headEnd/>
            <a:tailEnd/>
          </a:ln>
        </p:spPr>
        <p:txBody>
          <a:bodyPr>
            <a:spAutoFit/>
          </a:bodyPr>
          <a:lstStyle/>
          <a:p>
            <a:pPr>
              <a:lnSpc>
                <a:spcPct val="120000"/>
              </a:lnSpc>
            </a:pPr>
            <a:r>
              <a:rPr lang="en-US" altLang="zh-CN" sz="3200" b="1">
                <a:solidFill>
                  <a:srgbClr val="008080"/>
                </a:solidFill>
                <a:latin typeface="Times New Roman" panose="02020603050405020304" pitchFamily="18" charset="0"/>
                <a:ea typeface="DengXian" panose="02010600030101010101" pitchFamily="2" charset="-122"/>
                <a:cs typeface="Times New Roman" panose="02020603050405020304" pitchFamily="18" charset="0"/>
              </a:rPr>
              <a:t>0</a:t>
            </a:r>
            <a:r>
              <a:rPr lang="en-US" altLang="zh-CN" sz="3200" b="1" baseline="30000">
                <a:solidFill>
                  <a:srgbClr val="00808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3200" b="1" dirty="0">
                <a:solidFill>
                  <a:srgbClr val="008080"/>
                </a:solidFill>
                <a:latin typeface="Times New Roman" panose="02020603050405020304" pitchFamily="18" charset="0"/>
                <a:ea typeface="DengXian" panose="02010600030101010101" pitchFamily="2" charset="-122"/>
                <a:cs typeface="Times New Roman" panose="02020603050405020304" pitchFamily="18" charset="0"/>
              </a:rPr>
              <a:t>次对角线</a:t>
            </a:r>
          </a:p>
          <a:p>
            <a:pPr>
              <a:lnSpc>
                <a:spcPct val="120000"/>
              </a:lnSpc>
            </a:pPr>
            <a:r>
              <a:rPr lang="en-US" altLang="zh-CN" sz="3200" b="1" dirty="0">
                <a:solidFill>
                  <a:srgbClr val="008080"/>
                </a:solidFill>
                <a:latin typeface="Times New Roman" panose="02020603050405020304" pitchFamily="18" charset="0"/>
                <a:ea typeface="DengXian" panose="02010600030101010101" pitchFamily="2" charset="-122"/>
                <a:cs typeface="Times New Roman" panose="02020603050405020304" pitchFamily="18" charset="0"/>
              </a:rPr>
              <a:t>2</a:t>
            </a:r>
            <a:r>
              <a:rPr lang="en-US" altLang="zh-CN" sz="3200" b="1" baseline="30000" dirty="0">
                <a:solidFill>
                  <a:srgbClr val="00808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3200" b="1" dirty="0">
                <a:solidFill>
                  <a:srgbClr val="008080"/>
                </a:solidFill>
                <a:latin typeface="Times New Roman" panose="02020603050405020304" pitchFamily="18" charset="0"/>
                <a:ea typeface="DengXian" panose="02010600030101010101" pitchFamily="2" charset="-122"/>
                <a:cs typeface="Times New Roman" panose="02020603050405020304" pitchFamily="18" charset="0"/>
              </a:rPr>
              <a:t>次对角线</a:t>
            </a:r>
          </a:p>
          <a:p>
            <a:pPr>
              <a:lnSpc>
                <a:spcPct val="120000"/>
              </a:lnSpc>
            </a:pPr>
            <a:r>
              <a:rPr lang="en-US" altLang="zh-CN" sz="3200" b="1" dirty="0">
                <a:solidFill>
                  <a:srgbClr val="008080"/>
                </a:solidFill>
                <a:latin typeface="Times New Roman" panose="02020603050405020304" pitchFamily="18" charset="0"/>
                <a:ea typeface="DengXian" panose="02010600030101010101" pitchFamily="2" charset="-122"/>
                <a:cs typeface="Times New Roman" panose="02020603050405020304" pitchFamily="18" charset="0"/>
              </a:rPr>
              <a:t>4</a:t>
            </a:r>
            <a:r>
              <a:rPr lang="en-US" altLang="zh-CN" sz="3200" b="1" baseline="30000" dirty="0">
                <a:solidFill>
                  <a:srgbClr val="00808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3200" b="1" dirty="0">
                <a:solidFill>
                  <a:srgbClr val="008080"/>
                </a:solidFill>
                <a:latin typeface="Times New Roman" panose="02020603050405020304" pitchFamily="18" charset="0"/>
                <a:ea typeface="DengXian" panose="02010600030101010101" pitchFamily="2" charset="-122"/>
                <a:cs typeface="Times New Roman" panose="02020603050405020304" pitchFamily="18" charset="0"/>
              </a:rPr>
              <a:t>次对角线</a:t>
            </a:r>
          </a:p>
          <a:p>
            <a:pPr>
              <a:lnSpc>
                <a:spcPct val="120000"/>
              </a:lnSpc>
            </a:pPr>
            <a:r>
              <a:rPr lang="en-US" altLang="zh-CN" sz="3200" b="1" dirty="0">
                <a:solidFill>
                  <a:srgbClr val="008080"/>
                </a:solidFill>
                <a:latin typeface="Times New Roman" panose="02020603050405020304" pitchFamily="18" charset="0"/>
                <a:ea typeface="DengXian" panose="02010600030101010101" pitchFamily="2" charset="-122"/>
                <a:cs typeface="Times New Roman" panose="02020603050405020304" pitchFamily="18" charset="0"/>
              </a:rPr>
              <a:t>6</a:t>
            </a:r>
            <a:r>
              <a:rPr lang="en-US" altLang="zh-CN" sz="3200" b="1" baseline="30000" dirty="0">
                <a:solidFill>
                  <a:srgbClr val="00808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3200" b="1" dirty="0">
                <a:solidFill>
                  <a:srgbClr val="008080"/>
                </a:solidFill>
                <a:latin typeface="Times New Roman" panose="02020603050405020304" pitchFamily="18" charset="0"/>
                <a:ea typeface="DengXian" panose="02010600030101010101" pitchFamily="2" charset="-122"/>
                <a:cs typeface="Times New Roman" panose="02020603050405020304" pitchFamily="18" charset="0"/>
              </a:rPr>
              <a:t>次对角线</a:t>
            </a:r>
            <a:endParaRPr lang="zh-CN" altLang="en-US" b="1" dirty="0">
              <a:solidFill>
                <a:srgbClr val="00808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8" name="Text Box 28">
            <a:extLst>
              <a:ext uri="{FF2B5EF4-FFF2-40B4-BE49-F238E27FC236}">
                <a16:creationId xmlns:a16="http://schemas.microsoft.com/office/drawing/2014/main" id="{B691F0EC-2F34-0A4A-842E-D3DC77062E15}"/>
              </a:ext>
            </a:extLst>
          </p:cNvPr>
          <p:cNvSpPr txBox="1">
            <a:spLocks noChangeArrowheads="1"/>
          </p:cNvSpPr>
          <p:nvPr/>
        </p:nvSpPr>
        <p:spPr bwMode="auto">
          <a:xfrm>
            <a:off x="6375400" y="1731570"/>
            <a:ext cx="2414588" cy="1844675"/>
          </a:xfrm>
          <a:prstGeom prst="rect">
            <a:avLst/>
          </a:prstGeom>
          <a:noFill/>
          <a:ln w="9525">
            <a:noFill/>
            <a:miter lim="800000"/>
            <a:headEnd/>
            <a:tailEnd/>
          </a:ln>
        </p:spPr>
        <p:txBody>
          <a:bodyPr>
            <a:spAutoFit/>
          </a:bodyPr>
          <a:lstStyle/>
          <a:p>
            <a:pPr>
              <a:lnSpc>
                <a:spcPct val="120000"/>
              </a:lnSpc>
            </a:pPr>
            <a:r>
              <a:rPr lang="en-US" altLang="zh-CN" sz="3200" b="1" dirty="0">
                <a:solidFill>
                  <a:srgbClr val="008080"/>
                </a:solidFill>
                <a:latin typeface="Times New Roman" panose="02020603050405020304" pitchFamily="18" charset="0"/>
                <a:ea typeface="DengXian" panose="02010600030101010101" pitchFamily="2" charset="-122"/>
                <a:cs typeface="Times New Roman" panose="02020603050405020304" pitchFamily="18" charset="0"/>
              </a:rPr>
              <a:t>1</a:t>
            </a:r>
            <a:r>
              <a:rPr lang="en-US" altLang="zh-CN" sz="3200" b="1" baseline="30000" dirty="0">
                <a:solidFill>
                  <a:srgbClr val="00808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3200" b="1" dirty="0">
                <a:solidFill>
                  <a:srgbClr val="008080"/>
                </a:solidFill>
                <a:latin typeface="Times New Roman" panose="02020603050405020304" pitchFamily="18" charset="0"/>
                <a:ea typeface="DengXian" panose="02010600030101010101" pitchFamily="2" charset="-122"/>
                <a:cs typeface="Times New Roman" panose="02020603050405020304" pitchFamily="18" charset="0"/>
              </a:rPr>
              <a:t>次对角线</a:t>
            </a:r>
          </a:p>
          <a:p>
            <a:pPr>
              <a:lnSpc>
                <a:spcPct val="120000"/>
              </a:lnSpc>
            </a:pPr>
            <a:r>
              <a:rPr lang="en-US" altLang="zh-CN" sz="3200" b="1" dirty="0">
                <a:solidFill>
                  <a:srgbClr val="008080"/>
                </a:solidFill>
                <a:latin typeface="Times New Roman" panose="02020603050405020304" pitchFamily="18" charset="0"/>
                <a:ea typeface="DengXian" panose="02010600030101010101" pitchFamily="2" charset="-122"/>
                <a:cs typeface="Times New Roman" panose="02020603050405020304" pitchFamily="18" charset="0"/>
              </a:rPr>
              <a:t>3</a:t>
            </a:r>
            <a:r>
              <a:rPr lang="en-US" altLang="zh-CN" sz="3200" b="1" baseline="30000" dirty="0">
                <a:solidFill>
                  <a:srgbClr val="00808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3200" b="1" dirty="0">
                <a:solidFill>
                  <a:srgbClr val="008080"/>
                </a:solidFill>
                <a:latin typeface="Times New Roman" panose="02020603050405020304" pitchFamily="18" charset="0"/>
                <a:ea typeface="DengXian" panose="02010600030101010101" pitchFamily="2" charset="-122"/>
                <a:cs typeface="Times New Roman" panose="02020603050405020304" pitchFamily="18" charset="0"/>
              </a:rPr>
              <a:t>次对角线</a:t>
            </a:r>
          </a:p>
          <a:p>
            <a:pPr>
              <a:lnSpc>
                <a:spcPct val="120000"/>
              </a:lnSpc>
            </a:pPr>
            <a:r>
              <a:rPr lang="en-US" altLang="zh-CN" sz="3200" b="1" dirty="0">
                <a:solidFill>
                  <a:srgbClr val="008080"/>
                </a:solidFill>
                <a:latin typeface="Times New Roman" panose="02020603050405020304" pitchFamily="18" charset="0"/>
                <a:ea typeface="DengXian" panose="02010600030101010101" pitchFamily="2" charset="-122"/>
                <a:cs typeface="Times New Roman" panose="02020603050405020304" pitchFamily="18" charset="0"/>
              </a:rPr>
              <a:t>5</a:t>
            </a:r>
            <a:r>
              <a:rPr lang="en-US" altLang="zh-CN" sz="3200" b="1" baseline="30000" dirty="0">
                <a:solidFill>
                  <a:srgbClr val="00808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3200" b="1" dirty="0">
                <a:solidFill>
                  <a:srgbClr val="008080"/>
                </a:solidFill>
                <a:latin typeface="Times New Roman" panose="02020603050405020304" pitchFamily="18" charset="0"/>
                <a:ea typeface="DengXian" panose="02010600030101010101" pitchFamily="2" charset="-122"/>
                <a:cs typeface="Times New Roman" panose="02020603050405020304" pitchFamily="18" charset="0"/>
              </a:rPr>
              <a:t>次对角线</a:t>
            </a:r>
            <a:endParaRPr lang="zh-CN" altLang="en-US" b="1"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9" name="Line 29">
            <a:extLst>
              <a:ext uri="{FF2B5EF4-FFF2-40B4-BE49-F238E27FC236}">
                <a16:creationId xmlns:a16="http://schemas.microsoft.com/office/drawing/2014/main" id="{A838AC4C-634C-C047-AC30-DDBC1247FC2D}"/>
              </a:ext>
            </a:extLst>
          </p:cNvPr>
          <p:cNvSpPr>
            <a:spLocks noChangeShapeType="1"/>
          </p:cNvSpPr>
          <p:nvPr/>
        </p:nvSpPr>
        <p:spPr bwMode="auto">
          <a:xfrm flipH="1">
            <a:off x="3048000" y="2128445"/>
            <a:ext cx="3352800" cy="0"/>
          </a:xfrm>
          <a:prstGeom prst="line">
            <a:avLst/>
          </a:prstGeom>
          <a:noFill/>
          <a:ln w="38100">
            <a:solidFill>
              <a:srgbClr val="008080"/>
            </a:solidFill>
            <a:round/>
            <a:headEnd/>
            <a:tailEnd/>
          </a:ln>
        </p:spPr>
        <p:txBody>
          <a:bodyPr wrap="none" anchor="ctr"/>
          <a:lstStyle/>
          <a:p>
            <a:endParaRPr lang="zh-CN" altLang="en-US"/>
          </a:p>
        </p:txBody>
      </p:sp>
      <p:sp>
        <p:nvSpPr>
          <p:cNvPr id="30" name="Line 30">
            <a:extLst>
              <a:ext uri="{FF2B5EF4-FFF2-40B4-BE49-F238E27FC236}">
                <a16:creationId xmlns:a16="http://schemas.microsoft.com/office/drawing/2014/main" id="{A443F742-AEE8-0E49-9981-B29D8D8BB16B}"/>
              </a:ext>
            </a:extLst>
          </p:cNvPr>
          <p:cNvSpPr>
            <a:spLocks noChangeShapeType="1"/>
          </p:cNvSpPr>
          <p:nvPr/>
        </p:nvSpPr>
        <p:spPr bwMode="auto">
          <a:xfrm flipH="1">
            <a:off x="3276600" y="2433245"/>
            <a:ext cx="838200" cy="0"/>
          </a:xfrm>
          <a:prstGeom prst="line">
            <a:avLst/>
          </a:prstGeom>
          <a:noFill/>
          <a:ln w="38100">
            <a:solidFill>
              <a:srgbClr val="008080"/>
            </a:solidFill>
            <a:round/>
            <a:headEnd/>
            <a:tailEnd/>
          </a:ln>
        </p:spPr>
        <p:txBody>
          <a:bodyPr wrap="none" anchor="ctr"/>
          <a:lstStyle/>
          <a:p>
            <a:endParaRPr lang="zh-CN" altLang="en-US"/>
          </a:p>
        </p:txBody>
      </p:sp>
      <p:sp>
        <p:nvSpPr>
          <p:cNvPr id="31" name="Line 31">
            <a:extLst>
              <a:ext uri="{FF2B5EF4-FFF2-40B4-BE49-F238E27FC236}">
                <a16:creationId xmlns:a16="http://schemas.microsoft.com/office/drawing/2014/main" id="{D844AFD8-9859-A744-A87B-2729CD73F62D}"/>
              </a:ext>
            </a:extLst>
          </p:cNvPr>
          <p:cNvSpPr>
            <a:spLocks noChangeShapeType="1"/>
          </p:cNvSpPr>
          <p:nvPr/>
        </p:nvSpPr>
        <p:spPr bwMode="auto">
          <a:xfrm flipH="1">
            <a:off x="3505200" y="2738045"/>
            <a:ext cx="2895600" cy="0"/>
          </a:xfrm>
          <a:prstGeom prst="line">
            <a:avLst/>
          </a:prstGeom>
          <a:noFill/>
          <a:ln w="38100">
            <a:solidFill>
              <a:srgbClr val="008080"/>
            </a:solidFill>
            <a:round/>
            <a:headEnd/>
            <a:tailEnd/>
          </a:ln>
        </p:spPr>
        <p:txBody>
          <a:bodyPr wrap="none" anchor="ctr"/>
          <a:lstStyle/>
          <a:p>
            <a:endParaRPr lang="zh-CN" altLang="en-US"/>
          </a:p>
        </p:txBody>
      </p:sp>
      <p:sp>
        <p:nvSpPr>
          <p:cNvPr id="32" name="Line 32">
            <a:extLst>
              <a:ext uri="{FF2B5EF4-FFF2-40B4-BE49-F238E27FC236}">
                <a16:creationId xmlns:a16="http://schemas.microsoft.com/office/drawing/2014/main" id="{D450210E-3CF9-ED46-96EE-ACEF043402D1}"/>
              </a:ext>
            </a:extLst>
          </p:cNvPr>
          <p:cNvSpPr>
            <a:spLocks noChangeShapeType="1"/>
          </p:cNvSpPr>
          <p:nvPr/>
        </p:nvSpPr>
        <p:spPr bwMode="auto">
          <a:xfrm flipH="1">
            <a:off x="3810000" y="2966645"/>
            <a:ext cx="304800" cy="0"/>
          </a:xfrm>
          <a:prstGeom prst="line">
            <a:avLst/>
          </a:prstGeom>
          <a:noFill/>
          <a:ln w="38100">
            <a:solidFill>
              <a:srgbClr val="008080"/>
            </a:solidFill>
            <a:round/>
            <a:headEnd/>
            <a:tailEnd/>
          </a:ln>
        </p:spPr>
        <p:txBody>
          <a:bodyPr wrap="none" anchor="ctr"/>
          <a:lstStyle/>
          <a:p>
            <a:endParaRPr lang="zh-CN" altLang="en-US"/>
          </a:p>
        </p:txBody>
      </p:sp>
      <p:sp>
        <p:nvSpPr>
          <p:cNvPr id="33" name="Line 33">
            <a:extLst>
              <a:ext uri="{FF2B5EF4-FFF2-40B4-BE49-F238E27FC236}">
                <a16:creationId xmlns:a16="http://schemas.microsoft.com/office/drawing/2014/main" id="{D742A916-4932-E849-85F9-04B9FA3366AD}"/>
              </a:ext>
            </a:extLst>
          </p:cNvPr>
          <p:cNvSpPr>
            <a:spLocks noChangeShapeType="1"/>
          </p:cNvSpPr>
          <p:nvPr/>
        </p:nvSpPr>
        <p:spPr bwMode="auto">
          <a:xfrm flipH="1">
            <a:off x="4038600" y="3271445"/>
            <a:ext cx="2362200" cy="0"/>
          </a:xfrm>
          <a:prstGeom prst="line">
            <a:avLst/>
          </a:prstGeom>
          <a:noFill/>
          <a:ln w="38100">
            <a:solidFill>
              <a:srgbClr val="008080"/>
            </a:solidFill>
            <a:round/>
            <a:headEnd/>
            <a:tailEnd/>
          </a:ln>
        </p:spPr>
        <p:txBody>
          <a:bodyPr wrap="none" anchor="ctr"/>
          <a:lstStyle/>
          <a:p>
            <a:endParaRPr lang="zh-CN" altLang="en-US"/>
          </a:p>
        </p:txBody>
      </p:sp>
      <p:sp>
        <p:nvSpPr>
          <p:cNvPr id="34" name="Text Box 34">
            <a:extLst>
              <a:ext uri="{FF2B5EF4-FFF2-40B4-BE49-F238E27FC236}">
                <a16:creationId xmlns:a16="http://schemas.microsoft.com/office/drawing/2014/main" id="{B4AFF978-E303-6F42-9927-EDF447FD2C0E}"/>
              </a:ext>
            </a:extLst>
          </p:cNvPr>
          <p:cNvSpPr txBox="1">
            <a:spLocks noChangeArrowheads="1"/>
          </p:cNvSpPr>
          <p:nvPr/>
        </p:nvSpPr>
        <p:spPr bwMode="auto">
          <a:xfrm>
            <a:off x="6302375" y="4014395"/>
            <a:ext cx="2516188" cy="2428875"/>
          </a:xfrm>
          <a:prstGeom prst="rect">
            <a:avLst/>
          </a:prstGeom>
          <a:noFill/>
          <a:ln w="9525">
            <a:noFill/>
            <a:miter lim="800000"/>
            <a:headEnd/>
            <a:tailEnd/>
          </a:ln>
        </p:spPr>
        <p:txBody>
          <a:bodyPr>
            <a:spAutoFit/>
          </a:bodyPr>
          <a:lstStyle/>
          <a:p>
            <a:pPr>
              <a:lnSpc>
                <a:spcPct val="120000"/>
              </a:lnSpc>
            </a:pPr>
            <a:r>
              <a:rPr lang="en-US" altLang="zh-CN" sz="3200" b="1">
                <a:solidFill>
                  <a:srgbClr val="CC3300"/>
                </a:solidFill>
                <a:latin typeface="Times New Roman" panose="02020603050405020304" pitchFamily="18" charset="0"/>
                <a:ea typeface="DengXian" panose="02010600030101010101" pitchFamily="2" charset="-122"/>
                <a:cs typeface="Times New Roman" panose="02020603050405020304" pitchFamily="18" charset="0"/>
              </a:rPr>
              <a:t>0</a:t>
            </a:r>
            <a:r>
              <a:rPr lang="en-US" altLang="zh-CN" sz="3200" b="1" baseline="30000">
                <a:solidFill>
                  <a:srgbClr val="CC33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3200" b="1">
                <a:solidFill>
                  <a:srgbClr val="CC3300"/>
                </a:solidFill>
                <a:latin typeface="Times New Roman" panose="02020603050405020304" pitchFamily="18" charset="0"/>
                <a:ea typeface="DengXian" panose="02010600030101010101" pitchFamily="2" charset="-122"/>
                <a:cs typeface="Times New Roman" panose="02020603050405020304" pitchFamily="18" charset="0"/>
              </a:rPr>
              <a:t>主对角线</a:t>
            </a:r>
          </a:p>
          <a:p>
            <a:pPr>
              <a:lnSpc>
                <a:spcPct val="120000"/>
              </a:lnSpc>
            </a:pPr>
            <a:r>
              <a:rPr lang="en-US" altLang="zh-CN" sz="3200" b="1">
                <a:solidFill>
                  <a:srgbClr val="CC3300"/>
                </a:solidFill>
                <a:latin typeface="Times New Roman" panose="02020603050405020304" pitchFamily="18" charset="0"/>
                <a:ea typeface="DengXian" panose="02010600030101010101" pitchFamily="2" charset="-122"/>
                <a:cs typeface="Times New Roman" panose="02020603050405020304" pitchFamily="18" charset="0"/>
              </a:rPr>
              <a:t>2</a:t>
            </a:r>
            <a:r>
              <a:rPr lang="en-US" altLang="zh-CN" sz="3200" b="1" baseline="30000">
                <a:solidFill>
                  <a:srgbClr val="CC33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3200" b="1">
                <a:solidFill>
                  <a:srgbClr val="CC3300"/>
                </a:solidFill>
                <a:latin typeface="Times New Roman" panose="02020603050405020304" pitchFamily="18" charset="0"/>
                <a:ea typeface="DengXian" panose="02010600030101010101" pitchFamily="2" charset="-122"/>
                <a:cs typeface="Times New Roman" panose="02020603050405020304" pitchFamily="18" charset="0"/>
              </a:rPr>
              <a:t>主对角线</a:t>
            </a:r>
          </a:p>
          <a:p>
            <a:pPr>
              <a:lnSpc>
                <a:spcPct val="120000"/>
              </a:lnSpc>
            </a:pPr>
            <a:r>
              <a:rPr lang="en-US" altLang="zh-CN" sz="3200" b="1">
                <a:solidFill>
                  <a:srgbClr val="CC3300"/>
                </a:solidFill>
                <a:latin typeface="Times New Roman" panose="02020603050405020304" pitchFamily="18" charset="0"/>
                <a:ea typeface="DengXian" panose="02010600030101010101" pitchFamily="2" charset="-122"/>
                <a:cs typeface="Times New Roman" panose="02020603050405020304" pitchFamily="18" charset="0"/>
              </a:rPr>
              <a:t>4</a:t>
            </a:r>
            <a:r>
              <a:rPr lang="en-US" altLang="zh-CN" sz="3200" b="1" baseline="30000">
                <a:solidFill>
                  <a:srgbClr val="CC33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3200" b="1">
                <a:solidFill>
                  <a:srgbClr val="CC3300"/>
                </a:solidFill>
                <a:latin typeface="Times New Roman" panose="02020603050405020304" pitchFamily="18" charset="0"/>
                <a:ea typeface="DengXian" panose="02010600030101010101" pitchFamily="2" charset="-122"/>
                <a:cs typeface="Times New Roman" panose="02020603050405020304" pitchFamily="18" charset="0"/>
              </a:rPr>
              <a:t>主对角线</a:t>
            </a:r>
          </a:p>
          <a:p>
            <a:pPr>
              <a:lnSpc>
                <a:spcPct val="120000"/>
              </a:lnSpc>
            </a:pPr>
            <a:r>
              <a:rPr lang="en-US" altLang="zh-CN" sz="3200" b="1">
                <a:solidFill>
                  <a:srgbClr val="CC3300"/>
                </a:solidFill>
                <a:latin typeface="Times New Roman" panose="02020603050405020304" pitchFamily="18" charset="0"/>
                <a:ea typeface="DengXian" panose="02010600030101010101" pitchFamily="2" charset="-122"/>
                <a:cs typeface="Times New Roman" panose="02020603050405020304" pitchFamily="18" charset="0"/>
              </a:rPr>
              <a:t>6</a:t>
            </a:r>
            <a:r>
              <a:rPr lang="en-US" altLang="zh-CN" sz="3200" b="1" baseline="30000">
                <a:solidFill>
                  <a:srgbClr val="CC33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3200" b="1">
                <a:solidFill>
                  <a:srgbClr val="CC3300"/>
                </a:solidFill>
                <a:latin typeface="Times New Roman" panose="02020603050405020304" pitchFamily="18" charset="0"/>
                <a:ea typeface="DengXian" panose="02010600030101010101" pitchFamily="2" charset="-122"/>
                <a:cs typeface="Times New Roman" panose="02020603050405020304" pitchFamily="18" charset="0"/>
              </a:rPr>
              <a:t>主对角线</a:t>
            </a:r>
          </a:p>
        </p:txBody>
      </p:sp>
      <p:sp>
        <p:nvSpPr>
          <p:cNvPr id="35" name="Line 35">
            <a:extLst>
              <a:ext uri="{FF2B5EF4-FFF2-40B4-BE49-F238E27FC236}">
                <a16:creationId xmlns:a16="http://schemas.microsoft.com/office/drawing/2014/main" id="{1A152F9F-CFFF-DE43-84AA-87F8A5E3BCCB}"/>
              </a:ext>
            </a:extLst>
          </p:cNvPr>
          <p:cNvSpPr>
            <a:spLocks noChangeShapeType="1"/>
          </p:cNvSpPr>
          <p:nvPr/>
        </p:nvSpPr>
        <p:spPr bwMode="auto">
          <a:xfrm flipH="1">
            <a:off x="4343400" y="4414445"/>
            <a:ext cx="1981200" cy="0"/>
          </a:xfrm>
          <a:prstGeom prst="line">
            <a:avLst/>
          </a:prstGeom>
          <a:noFill/>
          <a:ln w="38100">
            <a:solidFill>
              <a:srgbClr val="CC3300"/>
            </a:solidFill>
            <a:round/>
            <a:headEnd/>
            <a:tailEnd/>
          </a:ln>
        </p:spPr>
        <p:txBody>
          <a:bodyPr wrap="none" anchor="ctr"/>
          <a:lstStyle/>
          <a:p>
            <a:endParaRPr lang="zh-CN" altLang="en-US"/>
          </a:p>
        </p:txBody>
      </p:sp>
      <p:sp>
        <p:nvSpPr>
          <p:cNvPr id="36" name="Line 36">
            <a:extLst>
              <a:ext uri="{FF2B5EF4-FFF2-40B4-BE49-F238E27FC236}">
                <a16:creationId xmlns:a16="http://schemas.microsoft.com/office/drawing/2014/main" id="{4DD9E709-73C3-2F46-B27F-DA77117F4CC5}"/>
              </a:ext>
            </a:extLst>
          </p:cNvPr>
          <p:cNvSpPr>
            <a:spLocks noChangeShapeType="1"/>
          </p:cNvSpPr>
          <p:nvPr/>
        </p:nvSpPr>
        <p:spPr bwMode="auto">
          <a:xfrm>
            <a:off x="2667000" y="2738045"/>
            <a:ext cx="1676400" cy="1676400"/>
          </a:xfrm>
          <a:prstGeom prst="line">
            <a:avLst/>
          </a:prstGeom>
          <a:noFill/>
          <a:ln w="38100">
            <a:solidFill>
              <a:srgbClr val="CC3300"/>
            </a:solidFill>
            <a:round/>
            <a:headEnd/>
            <a:tailEnd/>
          </a:ln>
        </p:spPr>
        <p:txBody>
          <a:bodyPr wrap="none" anchor="ctr"/>
          <a:lstStyle/>
          <a:p>
            <a:endParaRPr lang="zh-CN" altLang="en-US"/>
          </a:p>
        </p:txBody>
      </p:sp>
      <p:sp>
        <p:nvSpPr>
          <p:cNvPr id="37" name="Line 37">
            <a:extLst>
              <a:ext uri="{FF2B5EF4-FFF2-40B4-BE49-F238E27FC236}">
                <a16:creationId xmlns:a16="http://schemas.microsoft.com/office/drawing/2014/main" id="{FF03EB2C-7F1F-6246-B0D1-5C63889E0F38}"/>
              </a:ext>
            </a:extLst>
          </p:cNvPr>
          <p:cNvSpPr>
            <a:spLocks noChangeShapeType="1"/>
          </p:cNvSpPr>
          <p:nvPr/>
        </p:nvSpPr>
        <p:spPr bwMode="auto">
          <a:xfrm>
            <a:off x="1600200" y="2738045"/>
            <a:ext cx="2209800" cy="2209800"/>
          </a:xfrm>
          <a:prstGeom prst="line">
            <a:avLst/>
          </a:prstGeom>
          <a:noFill/>
          <a:ln w="38100">
            <a:solidFill>
              <a:srgbClr val="CC3300"/>
            </a:solidFill>
            <a:round/>
            <a:headEnd/>
            <a:tailEnd/>
          </a:ln>
        </p:spPr>
        <p:txBody>
          <a:bodyPr wrap="none" anchor="ctr"/>
          <a:lstStyle/>
          <a:p>
            <a:endParaRPr lang="zh-CN" altLang="en-US"/>
          </a:p>
        </p:txBody>
      </p:sp>
      <p:sp>
        <p:nvSpPr>
          <p:cNvPr id="38" name="Line 38">
            <a:extLst>
              <a:ext uri="{FF2B5EF4-FFF2-40B4-BE49-F238E27FC236}">
                <a16:creationId xmlns:a16="http://schemas.microsoft.com/office/drawing/2014/main" id="{EDCC6C3E-8B1A-5D46-9C80-4A51B68849BF}"/>
              </a:ext>
            </a:extLst>
          </p:cNvPr>
          <p:cNvSpPr>
            <a:spLocks noChangeShapeType="1"/>
          </p:cNvSpPr>
          <p:nvPr/>
        </p:nvSpPr>
        <p:spPr bwMode="auto">
          <a:xfrm flipH="1">
            <a:off x="3810000" y="4947845"/>
            <a:ext cx="2514600" cy="0"/>
          </a:xfrm>
          <a:prstGeom prst="line">
            <a:avLst/>
          </a:prstGeom>
          <a:noFill/>
          <a:ln w="38100">
            <a:solidFill>
              <a:srgbClr val="CC3300"/>
            </a:solidFill>
            <a:round/>
            <a:headEnd/>
            <a:tailEnd/>
          </a:ln>
        </p:spPr>
        <p:txBody>
          <a:bodyPr wrap="none" anchor="ctr"/>
          <a:lstStyle/>
          <a:p>
            <a:endParaRPr lang="zh-CN" altLang="en-US"/>
          </a:p>
        </p:txBody>
      </p:sp>
      <p:sp>
        <p:nvSpPr>
          <p:cNvPr id="39" name="Line 39">
            <a:extLst>
              <a:ext uri="{FF2B5EF4-FFF2-40B4-BE49-F238E27FC236}">
                <a16:creationId xmlns:a16="http://schemas.microsoft.com/office/drawing/2014/main" id="{C2E61478-AE0A-4A49-A2A7-7924AEE8B8FB}"/>
              </a:ext>
            </a:extLst>
          </p:cNvPr>
          <p:cNvSpPr>
            <a:spLocks noChangeShapeType="1"/>
          </p:cNvSpPr>
          <p:nvPr/>
        </p:nvSpPr>
        <p:spPr bwMode="auto">
          <a:xfrm>
            <a:off x="1066800" y="3271445"/>
            <a:ext cx="2286000" cy="2286000"/>
          </a:xfrm>
          <a:prstGeom prst="line">
            <a:avLst/>
          </a:prstGeom>
          <a:noFill/>
          <a:ln w="38100">
            <a:solidFill>
              <a:srgbClr val="CC3300"/>
            </a:solidFill>
            <a:round/>
            <a:headEnd/>
            <a:tailEnd/>
          </a:ln>
        </p:spPr>
        <p:txBody>
          <a:bodyPr wrap="none" anchor="ctr"/>
          <a:lstStyle/>
          <a:p>
            <a:endParaRPr lang="zh-CN" altLang="en-US"/>
          </a:p>
        </p:txBody>
      </p:sp>
      <p:sp>
        <p:nvSpPr>
          <p:cNvPr id="40" name="Line 40">
            <a:extLst>
              <a:ext uri="{FF2B5EF4-FFF2-40B4-BE49-F238E27FC236}">
                <a16:creationId xmlns:a16="http://schemas.microsoft.com/office/drawing/2014/main" id="{0C4E4427-18BC-3D47-BA06-8EEB0AA4E287}"/>
              </a:ext>
            </a:extLst>
          </p:cNvPr>
          <p:cNvSpPr>
            <a:spLocks noChangeShapeType="1"/>
          </p:cNvSpPr>
          <p:nvPr/>
        </p:nvSpPr>
        <p:spPr bwMode="auto">
          <a:xfrm flipH="1">
            <a:off x="3352800" y="5557445"/>
            <a:ext cx="2971800" cy="0"/>
          </a:xfrm>
          <a:prstGeom prst="line">
            <a:avLst/>
          </a:prstGeom>
          <a:noFill/>
          <a:ln w="38100">
            <a:solidFill>
              <a:srgbClr val="CC3300"/>
            </a:solidFill>
            <a:round/>
            <a:headEnd/>
            <a:tailEnd/>
          </a:ln>
        </p:spPr>
        <p:txBody>
          <a:bodyPr wrap="none" anchor="ctr"/>
          <a:lstStyle/>
          <a:p>
            <a:endParaRPr lang="zh-CN" altLang="en-US"/>
          </a:p>
        </p:txBody>
      </p:sp>
      <p:sp>
        <p:nvSpPr>
          <p:cNvPr id="41" name="Line 41">
            <a:extLst>
              <a:ext uri="{FF2B5EF4-FFF2-40B4-BE49-F238E27FC236}">
                <a16:creationId xmlns:a16="http://schemas.microsoft.com/office/drawing/2014/main" id="{BDE8CD77-4119-AB46-A0FE-776C1C2EF010}"/>
              </a:ext>
            </a:extLst>
          </p:cNvPr>
          <p:cNvSpPr>
            <a:spLocks noChangeShapeType="1"/>
          </p:cNvSpPr>
          <p:nvPr/>
        </p:nvSpPr>
        <p:spPr bwMode="auto">
          <a:xfrm>
            <a:off x="1066800" y="4338245"/>
            <a:ext cx="1828800" cy="1828800"/>
          </a:xfrm>
          <a:prstGeom prst="line">
            <a:avLst/>
          </a:prstGeom>
          <a:noFill/>
          <a:ln w="38100">
            <a:solidFill>
              <a:srgbClr val="CC3300"/>
            </a:solidFill>
            <a:round/>
            <a:headEnd/>
            <a:tailEnd/>
          </a:ln>
        </p:spPr>
        <p:txBody>
          <a:bodyPr wrap="none" anchor="ctr"/>
          <a:lstStyle/>
          <a:p>
            <a:endParaRPr lang="zh-CN" altLang="en-US"/>
          </a:p>
        </p:txBody>
      </p:sp>
      <p:sp>
        <p:nvSpPr>
          <p:cNvPr id="42" name="Line 42">
            <a:extLst>
              <a:ext uri="{FF2B5EF4-FFF2-40B4-BE49-F238E27FC236}">
                <a16:creationId xmlns:a16="http://schemas.microsoft.com/office/drawing/2014/main" id="{4A63AE2E-375E-6141-8B7C-65C756477D74}"/>
              </a:ext>
            </a:extLst>
          </p:cNvPr>
          <p:cNvSpPr>
            <a:spLocks noChangeShapeType="1"/>
          </p:cNvSpPr>
          <p:nvPr/>
        </p:nvSpPr>
        <p:spPr bwMode="auto">
          <a:xfrm flipH="1">
            <a:off x="2895600" y="6167045"/>
            <a:ext cx="3429000" cy="0"/>
          </a:xfrm>
          <a:prstGeom prst="line">
            <a:avLst/>
          </a:prstGeom>
          <a:noFill/>
          <a:ln w="38100">
            <a:solidFill>
              <a:srgbClr val="CC3300"/>
            </a:solidFill>
            <a:round/>
            <a:headEnd/>
            <a:tailEnd/>
          </a:ln>
        </p:spPr>
        <p:txBody>
          <a:bodyPr wrap="none" anchor="ctr"/>
          <a:lstStyle/>
          <a:p>
            <a:endParaRPr lang="zh-CN" altLang="en-US"/>
          </a:p>
        </p:txBody>
      </p:sp>
      <p:sp>
        <p:nvSpPr>
          <p:cNvPr id="43" name="Text Box 43">
            <a:extLst>
              <a:ext uri="{FF2B5EF4-FFF2-40B4-BE49-F238E27FC236}">
                <a16:creationId xmlns:a16="http://schemas.microsoft.com/office/drawing/2014/main" id="{0AAC75A9-BA99-D34A-ABF1-4716F46A115C}"/>
              </a:ext>
            </a:extLst>
          </p:cNvPr>
          <p:cNvSpPr txBox="1">
            <a:spLocks noChangeArrowheads="1"/>
          </p:cNvSpPr>
          <p:nvPr/>
        </p:nvSpPr>
        <p:spPr bwMode="auto">
          <a:xfrm>
            <a:off x="1736725" y="4398570"/>
            <a:ext cx="636588" cy="701675"/>
          </a:xfrm>
          <a:prstGeom prst="rect">
            <a:avLst/>
          </a:prstGeom>
          <a:noFill/>
          <a:ln w="9525">
            <a:noFill/>
            <a:miter lim="800000"/>
            <a:headEnd/>
            <a:tailEnd/>
          </a:ln>
        </p:spPr>
        <p:txBody>
          <a:bodyPr wrap="none">
            <a:spAutoFit/>
          </a:bodyPr>
          <a:lstStyle/>
          <a:p>
            <a:r>
              <a:rPr lang="en-US" altLang="zh-CN" sz="4000">
                <a:solidFill>
                  <a:srgbClr val="800080"/>
                </a:solidFill>
                <a:ea typeface="隶书" pitchFamily="49" charset="-122"/>
                <a:sym typeface="Monotype Sorts" pitchFamily="2" charset="2"/>
              </a:rPr>
              <a:t></a:t>
            </a:r>
            <a:endParaRPr lang="en-US" altLang="zh-CN">
              <a:ea typeface="隶书" pitchFamily="49" charset="-122"/>
            </a:endParaRPr>
          </a:p>
        </p:txBody>
      </p:sp>
      <p:sp>
        <p:nvSpPr>
          <p:cNvPr id="44" name="Line 44">
            <a:extLst>
              <a:ext uri="{FF2B5EF4-FFF2-40B4-BE49-F238E27FC236}">
                <a16:creationId xmlns:a16="http://schemas.microsoft.com/office/drawing/2014/main" id="{2FE4F6D3-D39B-0A46-BDDA-73093047E614}"/>
              </a:ext>
            </a:extLst>
          </p:cNvPr>
          <p:cNvSpPr>
            <a:spLocks noChangeShapeType="1"/>
          </p:cNvSpPr>
          <p:nvPr/>
        </p:nvSpPr>
        <p:spPr bwMode="auto">
          <a:xfrm flipH="1">
            <a:off x="4038600" y="4643045"/>
            <a:ext cx="76200" cy="0"/>
          </a:xfrm>
          <a:prstGeom prst="line">
            <a:avLst/>
          </a:prstGeom>
          <a:noFill/>
          <a:ln w="38100">
            <a:solidFill>
              <a:srgbClr val="CC3300"/>
            </a:solidFill>
            <a:round/>
            <a:headEnd/>
            <a:tailEnd/>
          </a:ln>
        </p:spPr>
        <p:txBody>
          <a:bodyPr wrap="none" anchor="ctr"/>
          <a:lstStyle/>
          <a:p>
            <a:endParaRPr lang="zh-CN" altLang="en-US"/>
          </a:p>
        </p:txBody>
      </p:sp>
      <p:sp>
        <p:nvSpPr>
          <p:cNvPr id="45" name="Line 45">
            <a:extLst>
              <a:ext uri="{FF2B5EF4-FFF2-40B4-BE49-F238E27FC236}">
                <a16:creationId xmlns:a16="http://schemas.microsoft.com/office/drawing/2014/main" id="{B9B4DBEE-AED0-1D45-9803-312F536EF87C}"/>
              </a:ext>
            </a:extLst>
          </p:cNvPr>
          <p:cNvSpPr>
            <a:spLocks noChangeShapeType="1"/>
          </p:cNvSpPr>
          <p:nvPr/>
        </p:nvSpPr>
        <p:spPr bwMode="auto">
          <a:xfrm flipH="1">
            <a:off x="3581400" y="5252645"/>
            <a:ext cx="533400" cy="0"/>
          </a:xfrm>
          <a:prstGeom prst="line">
            <a:avLst/>
          </a:prstGeom>
          <a:noFill/>
          <a:ln w="38100">
            <a:solidFill>
              <a:srgbClr val="CC3300"/>
            </a:solidFill>
            <a:round/>
            <a:headEnd/>
            <a:tailEnd/>
          </a:ln>
        </p:spPr>
        <p:txBody>
          <a:bodyPr wrap="none" anchor="ctr"/>
          <a:lstStyle/>
          <a:p>
            <a:endParaRPr lang="zh-CN" altLang="en-US"/>
          </a:p>
        </p:txBody>
      </p:sp>
      <p:sp>
        <p:nvSpPr>
          <p:cNvPr id="46" name="Line 46">
            <a:extLst>
              <a:ext uri="{FF2B5EF4-FFF2-40B4-BE49-F238E27FC236}">
                <a16:creationId xmlns:a16="http://schemas.microsoft.com/office/drawing/2014/main" id="{004A9308-1BEF-054C-B083-4C0A0003D78F}"/>
              </a:ext>
            </a:extLst>
          </p:cNvPr>
          <p:cNvSpPr>
            <a:spLocks noChangeShapeType="1"/>
          </p:cNvSpPr>
          <p:nvPr/>
        </p:nvSpPr>
        <p:spPr bwMode="auto">
          <a:xfrm>
            <a:off x="1066800" y="2738045"/>
            <a:ext cx="2514600" cy="2514600"/>
          </a:xfrm>
          <a:prstGeom prst="line">
            <a:avLst/>
          </a:prstGeom>
          <a:noFill/>
          <a:ln w="38100">
            <a:solidFill>
              <a:srgbClr val="CC3300"/>
            </a:solidFill>
            <a:round/>
            <a:headEnd/>
            <a:tailEnd/>
          </a:ln>
        </p:spPr>
        <p:txBody>
          <a:bodyPr wrap="none" anchor="ctr"/>
          <a:lstStyle/>
          <a:p>
            <a:endParaRPr lang="zh-CN" altLang="en-US"/>
          </a:p>
        </p:txBody>
      </p:sp>
      <p:sp>
        <p:nvSpPr>
          <p:cNvPr id="47" name="Line 47">
            <a:extLst>
              <a:ext uri="{FF2B5EF4-FFF2-40B4-BE49-F238E27FC236}">
                <a16:creationId xmlns:a16="http://schemas.microsoft.com/office/drawing/2014/main" id="{CCBD0FFC-E112-4C4C-B202-9ADAD1045077}"/>
              </a:ext>
            </a:extLst>
          </p:cNvPr>
          <p:cNvSpPr>
            <a:spLocks noChangeShapeType="1"/>
          </p:cNvSpPr>
          <p:nvPr/>
        </p:nvSpPr>
        <p:spPr bwMode="auto">
          <a:xfrm>
            <a:off x="1066800" y="3804845"/>
            <a:ext cx="2057400" cy="2057400"/>
          </a:xfrm>
          <a:prstGeom prst="line">
            <a:avLst/>
          </a:prstGeom>
          <a:noFill/>
          <a:ln w="38100">
            <a:solidFill>
              <a:srgbClr val="CC3300"/>
            </a:solidFill>
            <a:round/>
            <a:headEnd/>
            <a:tailEnd/>
          </a:ln>
        </p:spPr>
        <p:txBody>
          <a:bodyPr wrap="none" anchor="ctr"/>
          <a:lstStyle/>
          <a:p>
            <a:endParaRPr lang="zh-CN" altLang="en-US"/>
          </a:p>
        </p:txBody>
      </p:sp>
      <p:sp>
        <p:nvSpPr>
          <p:cNvPr id="48" name="Line 48">
            <a:extLst>
              <a:ext uri="{FF2B5EF4-FFF2-40B4-BE49-F238E27FC236}">
                <a16:creationId xmlns:a16="http://schemas.microsoft.com/office/drawing/2014/main" id="{FD281DB6-E75E-8241-8FFE-2BABD3998624}"/>
              </a:ext>
            </a:extLst>
          </p:cNvPr>
          <p:cNvSpPr>
            <a:spLocks noChangeShapeType="1"/>
          </p:cNvSpPr>
          <p:nvPr/>
        </p:nvSpPr>
        <p:spPr bwMode="auto">
          <a:xfrm flipH="1">
            <a:off x="3124200" y="5862245"/>
            <a:ext cx="990600" cy="0"/>
          </a:xfrm>
          <a:prstGeom prst="line">
            <a:avLst/>
          </a:prstGeom>
          <a:noFill/>
          <a:ln w="38100">
            <a:solidFill>
              <a:srgbClr val="CC3300"/>
            </a:solidFill>
            <a:round/>
            <a:headEnd/>
            <a:tailEnd/>
          </a:ln>
        </p:spPr>
        <p:txBody>
          <a:bodyPr wrap="none" anchor="ctr"/>
          <a:lstStyle/>
          <a:p>
            <a:endParaRPr lang="zh-CN" altLang="en-US"/>
          </a:p>
        </p:txBody>
      </p:sp>
      <p:sp>
        <p:nvSpPr>
          <p:cNvPr id="49" name="Text Box 49">
            <a:extLst>
              <a:ext uri="{FF2B5EF4-FFF2-40B4-BE49-F238E27FC236}">
                <a16:creationId xmlns:a16="http://schemas.microsoft.com/office/drawing/2014/main" id="{C32A9497-D6F6-2D4D-9CDF-351EA37AC887}"/>
              </a:ext>
            </a:extLst>
          </p:cNvPr>
          <p:cNvSpPr txBox="1">
            <a:spLocks noChangeArrowheads="1"/>
          </p:cNvSpPr>
          <p:nvPr/>
        </p:nvSpPr>
        <p:spPr bwMode="auto">
          <a:xfrm>
            <a:off x="1314450" y="2311008"/>
            <a:ext cx="2114550" cy="579437"/>
          </a:xfrm>
          <a:prstGeom prst="rect">
            <a:avLst/>
          </a:prstGeom>
          <a:noFill/>
          <a:ln w="9525">
            <a:noFill/>
            <a:miter lim="800000"/>
            <a:headEnd/>
            <a:tailEnd/>
          </a:ln>
        </p:spPr>
        <p:txBody>
          <a:bodyPr wrap="none">
            <a:spAutoFit/>
          </a:bodyPr>
          <a:lstStyle/>
          <a:p>
            <a:r>
              <a:rPr lang="en-US" altLang="zh-CN" sz="3200" b="1">
                <a:solidFill>
                  <a:srgbClr val="000099"/>
                </a:solidFill>
                <a:ea typeface="隶书" pitchFamily="49" charset="-122"/>
              </a:rPr>
              <a:t>0   1   2   3  </a:t>
            </a:r>
            <a:endParaRPr lang="en-US" altLang="zh-CN">
              <a:ea typeface="隶书" pitchFamily="49" charset="-122"/>
            </a:endParaRPr>
          </a:p>
        </p:txBody>
      </p:sp>
      <p:sp>
        <p:nvSpPr>
          <p:cNvPr id="50" name="Text Box 50">
            <a:extLst>
              <a:ext uri="{FF2B5EF4-FFF2-40B4-BE49-F238E27FC236}">
                <a16:creationId xmlns:a16="http://schemas.microsoft.com/office/drawing/2014/main" id="{3E3E9D9D-CC16-9E43-84CD-03C92B64C2D8}"/>
              </a:ext>
            </a:extLst>
          </p:cNvPr>
          <p:cNvSpPr txBox="1">
            <a:spLocks noChangeArrowheads="1"/>
          </p:cNvSpPr>
          <p:nvPr/>
        </p:nvSpPr>
        <p:spPr bwMode="auto">
          <a:xfrm>
            <a:off x="762000" y="2738045"/>
            <a:ext cx="387350" cy="2333625"/>
          </a:xfrm>
          <a:prstGeom prst="rect">
            <a:avLst/>
          </a:prstGeom>
          <a:noFill/>
          <a:ln w="9525">
            <a:noFill/>
            <a:miter lim="800000"/>
            <a:headEnd/>
            <a:tailEnd/>
          </a:ln>
        </p:spPr>
        <p:txBody>
          <a:bodyPr wrap="none">
            <a:spAutoFit/>
          </a:bodyPr>
          <a:lstStyle/>
          <a:p>
            <a:pPr>
              <a:lnSpc>
                <a:spcPct val="115000"/>
              </a:lnSpc>
            </a:pPr>
            <a:r>
              <a:rPr lang="en-US" altLang="zh-CN" sz="3200" b="1">
                <a:solidFill>
                  <a:srgbClr val="000099"/>
                </a:solidFill>
                <a:ea typeface="隶书" pitchFamily="49" charset="-122"/>
              </a:rPr>
              <a:t>0</a:t>
            </a:r>
          </a:p>
          <a:p>
            <a:pPr>
              <a:lnSpc>
                <a:spcPct val="115000"/>
              </a:lnSpc>
            </a:pPr>
            <a:r>
              <a:rPr lang="en-US" altLang="zh-CN" sz="3200" b="1">
                <a:solidFill>
                  <a:srgbClr val="000099"/>
                </a:solidFill>
                <a:ea typeface="隶书" pitchFamily="49" charset="-122"/>
              </a:rPr>
              <a:t>1</a:t>
            </a:r>
          </a:p>
          <a:p>
            <a:pPr>
              <a:lnSpc>
                <a:spcPct val="115000"/>
              </a:lnSpc>
            </a:pPr>
            <a:r>
              <a:rPr lang="en-US" altLang="zh-CN" sz="3200" b="1">
                <a:solidFill>
                  <a:srgbClr val="000099"/>
                </a:solidFill>
                <a:ea typeface="隶书" pitchFamily="49" charset="-122"/>
              </a:rPr>
              <a:t>2</a:t>
            </a:r>
          </a:p>
          <a:p>
            <a:pPr>
              <a:lnSpc>
                <a:spcPct val="115000"/>
              </a:lnSpc>
            </a:pPr>
            <a:r>
              <a:rPr lang="en-US" altLang="zh-CN" sz="3200" b="1">
                <a:solidFill>
                  <a:srgbClr val="000099"/>
                </a:solidFill>
                <a:ea typeface="隶书" pitchFamily="49" charset="-122"/>
              </a:rPr>
              <a:t>3</a:t>
            </a:r>
            <a:endParaRPr lang="en-US" altLang="zh-CN">
              <a:ea typeface="隶书" pitchFamily="49" charset="-122"/>
            </a:endParaRPr>
          </a:p>
        </p:txBody>
      </p:sp>
      <p:sp>
        <p:nvSpPr>
          <p:cNvPr id="51" name="Text Box 51">
            <a:extLst>
              <a:ext uri="{FF2B5EF4-FFF2-40B4-BE49-F238E27FC236}">
                <a16:creationId xmlns:a16="http://schemas.microsoft.com/office/drawing/2014/main" id="{DB79FD6E-7A3D-5943-9163-6FD58DDDE7A8}"/>
              </a:ext>
            </a:extLst>
          </p:cNvPr>
          <p:cNvSpPr txBox="1">
            <a:spLocks noChangeArrowheads="1"/>
          </p:cNvSpPr>
          <p:nvPr/>
        </p:nvSpPr>
        <p:spPr bwMode="auto">
          <a:xfrm>
            <a:off x="768350" y="1563295"/>
            <a:ext cx="1249060" cy="646331"/>
          </a:xfrm>
          <a:prstGeom prst="rect">
            <a:avLst/>
          </a:prstGeom>
          <a:noFill/>
          <a:ln w="9525">
            <a:noFill/>
            <a:miter lim="800000"/>
            <a:headEnd/>
            <a:tailEnd/>
          </a:ln>
        </p:spPr>
        <p:txBody>
          <a:bodyPr wrap="none">
            <a:spAutoFit/>
          </a:bodyPr>
          <a:lstStyle/>
          <a:p>
            <a:r>
              <a:rPr lang="en-US" altLang="zh-CN" sz="3600" b="1" dirty="0">
                <a:solidFill>
                  <a:srgbClr val="006666"/>
                </a:solidFill>
                <a:latin typeface="Times New Roman" panose="02020603050405020304" pitchFamily="18" charset="0"/>
                <a:ea typeface="隶书" pitchFamily="49" charset="-122"/>
                <a:cs typeface="Times New Roman" panose="02020603050405020304" pitchFamily="18" charset="0"/>
              </a:rPr>
              <a:t>k=</a:t>
            </a:r>
            <a:r>
              <a:rPr lang="en-US" altLang="zh-CN" sz="3600" b="1" dirty="0" err="1">
                <a:solidFill>
                  <a:srgbClr val="006666"/>
                </a:solidFill>
                <a:latin typeface="Times New Roman" panose="02020603050405020304" pitchFamily="18" charset="0"/>
                <a:ea typeface="隶书" pitchFamily="49" charset="-122"/>
                <a:cs typeface="Times New Roman" panose="02020603050405020304" pitchFamily="18" charset="0"/>
              </a:rPr>
              <a:t>i+j</a:t>
            </a:r>
            <a:endParaRPr lang="en-US" altLang="zh-CN" dirty="0">
              <a:latin typeface="Times New Roman" panose="02020603050405020304" pitchFamily="18" charset="0"/>
              <a:ea typeface="隶书" pitchFamily="49" charset="-122"/>
              <a:cs typeface="Times New Roman" panose="02020603050405020304" pitchFamily="18" charset="0"/>
            </a:endParaRPr>
          </a:p>
        </p:txBody>
      </p:sp>
      <p:sp>
        <p:nvSpPr>
          <p:cNvPr id="52" name="Text Box 52">
            <a:extLst>
              <a:ext uri="{FF2B5EF4-FFF2-40B4-BE49-F238E27FC236}">
                <a16:creationId xmlns:a16="http://schemas.microsoft.com/office/drawing/2014/main" id="{16CC031B-F58C-B649-BCBA-9249CA6D6FA3}"/>
              </a:ext>
            </a:extLst>
          </p:cNvPr>
          <p:cNvSpPr txBox="1">
            <a:spLocks noChangeArrowheads="1"/>
          </p:cNvSpPr>
          <p:nvPr/>
        </p:nvSpPr>
        <p:spPr bwMode="auto">
          <a:xfrm>
            <a:off x="768350" y="6158577"/>
            <a:ext cx="2044149" cy="646331"/>
          </a:xfrm>
          <a:prstGeom prst="rect">
            <a:avLst/>
          </a:prstGeom>
          <a:noFill/>
          <a:ln w="9525">
            <a:noFill/>
            <a:miter lim="800000"/>
            <a:headEnd/>
            <a:tailEnd/>
          </a:ln>
          <a:effectLst/>
        </p:spPr>
        <p:txBody>
          <a:bodyPr wrap="none">
            <a:spAutoFit/>
          </a:bodyPr>
          <a:lstStyle/>
          <a:p>
            <a:pPr>
              <a:defRPr/>
            </a:pPr>
            <a:r>
              <a:rPr lang="en-US" altLang="zh-CN" sz="3600" b="1" dirty="0">
                <a:solidFill>
                  <a:srgbClr val="CC3300"/>
                </a:solidFill>
                <a:latin typeface="Times New Roman" panose="02020603050405020304" pitchFamily="18" charset="0"/>
                <a:ea typeface="隶书" pitchFamily="49" charset="-122"/>
                <a:cs typeface="Times New Roman" panose="02020603050405020304" pitchFamily="18" charset="0"/>
              </a:rPr>
              <a:t>k=n+i-j-1</a:t>
            </a:r>
            <a:endParaRPr lang="en-US" altLang="zh-CN" sz="3200" b="1" dirty="0">
              <a:latin typeface="Times New Roman" panose="02020603050405020304" pitchFamily="18" charset="0"/>
              <a:ea typeface="隶书" pitchFamily="49" charset="-122"/>
              <a:cs typeface="Times New Roman" panose="02020603050405020304" pitchFamily="18" charset="0"/>
            </a:endParaRPr>
          </a:p>
        </p:txBody>
      </p:sp>
    </p:spTree>
    <p:extLst>
      <p:ext uri="{BB962C8B-B14F-4D97-AF65-F5344CB8AC3E}">
        <p14:creationId xmlns:p14="http://schemas.microsoft.com/office/powerpoint/2010/main" val="386098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20" grpId="0" animBg="1"/>
      <p:bldP spid="21" grpId="0" animBg="1"/>
      <p:bldP spid="22" grpId="0" animBg="1"/>
      <p:bldP spid="23" grpId="0" animBg="1"/>
      <p:bldP spid="24" grpId="0" animBg="1"/>
      <p:bldP spid="25" grpId="0" animBg="1"/>
      <p:bldP spid="26" grpId="0" animBg="1"/>
      <p:bldP spid="27" grpId="0"/>
      <p:bldP spid="28" grpId="0"/>
      <p:bldP spid="29" grpId="0" animBg="1"/>
      <p:bldP spid="30" grpId="0" animBg="1"/>
      <p:bldP spid="31" grpId="0" animBg="1"/>
      <p:bldP spid="32" grpId="0" animBg="1"/>
      <p:bldP spid="33" grpId="0" animBg="1"/>
      <p:bldP spid="34" grpId="0"/>
      <p:bldP spid="35" grpId="0" animBg="1"/>
      <p:bldP spid="36" grpId="0" animBg="1"/>
      <p:bldP spid="37" grpId="0" animBg="1"/>
      <p:bldP spid="38" grpId="0" animBg="1"/>
      <p:bldP spid="39" grpId="0" animBg="1"/>
      <p:bldP spid="40" grpId="0" animBg="1"/>
      <p:bldP spid="41" grpId="0" animBg="1"/>
      <p:bldP spid="42" grpId="0" animBg="1"/>
      <p:bldP spid="44" grpId="0" animBg="1"/>
      <p:bldP spid="45" grpId="0" animBg="1"/>
      <p:bldP spid="46" grpId="0" animBg="1"/>
      <p:bldP spid="47" grpId="0" animBg="1"/>
      <p:bldP spid="48" grpId="0" animBg="1"/>
      <p:bldP spid="51" grpId="0"/>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8B62-3677-B74D-B08F-AEB5377D3528}"/>
              </a:ext>
            </a:extLst>
          </p:cNvPr>
          <p:cNvSpPr>
            <a:spLocks noGrp="1"/>
          </p:cNvSpPr>
          <p:nvPr>
            <p:ph type="title"/>
          </p:nvPr>
        </p:nvSpPr>
        <p:spPr/>
        <p:txBody>
          <a:bodyPr/>
          <a:lstStyle/>
          <a:p>
            <a:pPr algn="ctr"/>
            <a:r>
              <a:rPr lang="en-US" altLang="zh-CN" b="1" dirty="0">
                <a:latin typeface="Times New Roman" panose="02020603050405020304" pitchFamily="18" charset="0"/>
                <a:cs typeface="Times New Roman" panose="02020603050405020304" pitchFamily="18" charset="0"/>
              </a:rPr>
              <a:t>05</a:t>
            </a:r>
            <a:r>
              <a:rPr lang="zh-CN" altLang="en-US" b="1" dirty="0">
                <a:latin typeface="Times New Roman" panose="02020603050405020304" pitchFamily="18" charset="0"/>
                <a:cs typeface="Times New Roman" panose="02020603050405020304" pitchFamily="18" charset="0"/>
              </a:rPr>
              <a:t> 递归和广义表</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66F150-811B-DF46-8A44-8824CC2B7014}"/>
              </a:ext>
            </a:extLst>
          </p:cNvPr>
          <p:cNvSpPr>
            <a:spLocks noGrp="1"/>
          </p:cNvSpPr>
          <p:nvPr>
            <p:ph idx="1"/>
          </p:nvPr>
        </p:nvSpPr>
        <p:spPr/>
        <p:txBody>
          <a:bodyPr>
            <a:normAutofit/>
          </a:bodyPr>
          <a:lstStyle/>
          <a:p>
            <a:r>
              <a:rPr lang="zh-CN" altLang="en-US" dirty="0"/>
              <a:t>递归</a:t>
            </a:r>
            <a:endParaRPr lang="en-US" altLang="zh-CN" dirty="0"/>
          </a:p>
          <a:p>
            <a:endParaRPr lang="en-US" altLang="zh-CN" dirty="0"/>
          </a:p>
          <a:p>
            <a:r>
              <a:rPr lang="zh-CN" altLang="en-US" dirty="0"/>
              <a:t>递归转化为非递归</a:t>
            </a:r>
            <a:endParaRPr lang="en-US" altLang="zh-CN" dirty="0"/>
          </a:p>
          <a:p>
            <a:endParaRPr lang="en-US" altLang="zh-CN" dirty="0"/>
          </a:p>
          <a:p>
            <a:r>
              <a:rPr lang="zh-CN" altLang="en-US" dirty="0"/>
              <a:t>广义表</a:t>
            </a:r>
            <a:endParaRPr lang="en-US" altLang="zh-CN" dirty="0"/>
          </a:p>
        </p:txBody>
      </p:sp>
    </p:spTree>
    <p:extLst>
      <p:ext uri="{BB962C8B-B14F-4D97-AF65-F5344CB8AC3E}">
        <p14:creationId xmlns:p14="http://schemas.microsoft.com/office/powerpoint/2010/main" val="3604312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22037-BC16-7A4E-BA7D-2372F6D93C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a:t>
            </a:r>
            <a:r>
              <a:rPr lang="zh-CN" altLang="en-US" dirty="0"/>
              <a:t>皇后问题解题思路</a:t>
            </a:r>
            <a:endParaRPr lang="en-US" dirty="0"/>
          </a:p>
        </p:txBody>
      </p:sp>
      <p:sp>
        <p:nvSpPr>
          <p:cNvPr id="3" name="Content Placeholder 2">
            <a:extLst>
              <a:ext uri="{FF2B5EF4-FFF2-40B4-BE49-F238E27FC236}">
                <a16:creationId xmlns:a16="http://schemas.microsoft.com/office/drawing/2014/main" id="{A207627C-7D6C-1745-8C4C-03A76866645F}"/>
              </a:ext>
            </a:extLst>
          </p:cNvPr>
          <p:cNvSpPr>
            <a:spLocks noGrp="1"/>
          </p:cNvSpPr>
          <p:nvPr>
            <p:ph idx="1"/>
          </p:nvPr>
        </p:nvSpPr>
        <p:spPr>
          <a:xfrm>
            <a:off x="628650" y="1825625"/>
            <a:ext cx="8047806" cy="4351338"/>
          </a:xfrm>
        </p:spPr>
        <p:txBody>
          <a:bodyPr>
            <a:normAutofit/>
          </a:bodyPr>
          <a:lstStyle/>
          <a:p>
            <a:r>
              <a:rPr lang="zh-CN" altLang="en-US" dirty="0">
                <a:latin typeface="Times New Roman" panose="02020603050405020304" pitchFamily="18" charset="0"/>
                <a:cs typeface="Times New Roman" panose="02020603050405020304" pitchFamily="18" charset="0"/>
              </a:rPr>
              <a:t>安放</a:t>
            </a:r>
            <a:r>
              <a:rPr lang="zh-CN" altLang="en-US" dirty="0">
                <a:solidFill>
                  <a:srgbClr val="C00000"/>
                </a:solidFill>
                <a:latin typeface="Times New Roman" panose="02020603050405020304" pitchFamily="18" charset="0"/>
                <a:cs typeface="Times New Roman" panose="02020603050405020304" pitchFamily="18" charset="0"/>
              </a:rPr>
              <a:t>第</a:t>
            </a:r>
            <a:r>
              <a:rPr lang="en-US" dirty="0" err="1">
                <a:solidFill>
                  <a:srgbClr val="C00000"/>
                </a:solidFill>
                <a:latin typeface="Times New Roman" panose="02020603050405020304" pitchFamily="18" charset="0"/>
                <a:cs typeface="Times New Roman" panose="02020603050405020304" pitchFamily="18" charset="0"/>
              </a:rPr>
              <a:t>i</a:t>
            </a:r>
            <a:r>
              <a:rPr lang="zh-CN" altLang="en-US" dirty="0">
                <a:solidFill>
                  <a:srgbClr val="C00000"/>
                </a:solidFill>
                <a:latin typeface="Times New Roman" panose="02020603050405020304" pitchFamily="18" charset="0"/>
                <a:cs typeface="Times New Roman" panose="02020603050405020304" pitchFamily="18" charset="0"/>
              </a:rPr>
              <a:t>行</a:t>
            </a:r>
            <a:r>
              <a:rPr lang="zh-CN" altLang="en-US" dirty="0">
                <a:latin typeface="Times New Roman" panose="02020603050405020304" pitchFamily="18" charset="0"/>
                <a:cs typeface="Times New Roman" panose="02020603050405020304" pitchFamily="18" charset="0"/>
              </a:rPr>
              <a:t>皇后时，需要在列的方向从</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到</a:t>
            </a:r>
            <a:r>
              <a:rPr lang="en-US"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试探</a:t>
            </a:r>
            <a:endParaRPr 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在第</a:t>
            </a:r>
            <a:r>
              <a:rPr lang="en-US"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列试着安放一个皇后时</a:t>
            </a:r>
          </a:p>
          <a:p>
            <a:pPr lvl="1"/>
            <a:r>
              <a:rPr lang="zh-CN" altLang="en-US" dirty="0">
                <a:latin typeface="Times New Roman" panose="02020603050405020304" pitchFamily="18" charset="0"/>
                <a:cs typeface="Times New Roman" panose="02020603050405020304" pitchFamily="18" charset="0"/>
              </a:rPr>
              <a:t>若在列、主对角线、次对角线方向有其它皇后，则出现攻击，撤消在第</a:t>
            </a:r>
            <a:r>
              <a:rPr lang="en-US"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列安放的皇后</a:t>
            </a:r>
          </a:p>
          <a:p>
            <a:pPr lvl="1"/>
            <a:r>
              <a:rPr lang="zh-CN" altLang="en-US" dirty="0">
                <a:latin typeface="Times New Roman" panose="02020603050405020304" pitchFamily="18" charset="0"/>
                <a:cs typeface="Times New Roman" panose="02020603050405020304" pitchFamily="18" charset="0"/>
              </a:rPr>
              <a:t>若没有出现攻击，在第</a:t>
            </a:r>
            <a:r>
              <a:rPr lang="en-US"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列安放的皇后不动，递归安放第</a:t>
            </a:r>
            <a:r>
              <a:rPr lang="en-US" dirty="0">
                <a:latin typeface="Times New Roman" panose="02020603050405020304" pitchFamily="18" charset="0"/>
                <a:cs typeface="Times New Roman" panose="02020603050405020304" pitchFamily="18" charset="0"/>
              </a:rPr>
              <a:t>i+1</a:t>
            </a:r>
            <a:r>
              <a:rPr lang="zh-CN" altLang="en-US" dirty="0">
                <a:latin typeface="Times New Roman" panose="02020603050405020304" pitchFamily="18" charset="0"/>
                <a:cs typeface="Times New Roman" panose="02020603050405020304" pitchFamily="18" charset="0"/>
              </a:rPr>
              <a:t>行皇后</a:t>
            </a:r>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设置</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个数组</a:t>
            </a:r>
          </a:p>
          <a:p>
            <a:pPr lvl="1"/>
            <a:r>
              <a:rPr lang="en-US" altLang="zh-CN" dirty="0">
                <a:latin typeface="Times New Roman" panose="02020603050405020304" pitchFamily="18" charset="0"/>
                <a:cs typeface="Times New Roman" panose="02020603050405020304" pitchFamily="18" charset="0"/>
              </a:rPr>
              <a:t>col[n]</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col[</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标识第</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列是否安放了皇后</a:t>
            </a:r>
          </a:p>
          <a:p>
            <a:pPr lvl="1"/>
            <a:r>
              <a:rPr lang="en-US" altLang="zh-CN" dirty="0">
                <a:latin typeface="Times New Roman" panose="02020603050405020304" pitchFamily="18" charset="0"/>
                <a:cs typeface="Times New Roman" panose="02020603050405020304" pitchFamily="18" charset="0"/>
              </a:rPr>
              <a:t>md[2n-1]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md[k]</a:t>
            </a:r>
            <a:r>
              <a:rPr lang="zh-CN" altLang="en-US" dirty="0">
                <a:latin typeface="Times New Roman" panose="02020603050405020304" pitchFamily="18" charset="0"/>
                <a:cs typeface="Times New Roman" panose="02020603050405020304" pitchFamily="18" charset="0"/>
              </a:rPr>
              <a:t>标识第</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条主对角线是否安放了皇后</a:t>
            </a:r>
          </a:p>
          <a:p>
            <a:pPr lvl="1"/>
            <a:r>
              <a:rPr lang="en-US" altLang="zh-CN" dirty="0" err="1">
                <a:latin typeface="Times New Roman" panose="02020603050405020304" pitchFamily="18" charset="0"/>
                <a:cs typeface="Times New Roman" panose="02020603050405020304" pitchFamily="18" charset="0"/>
              </a:rPr>
              <a:t>sd</a:t>
            </a:r>
            <a:r>
              <a:rPr lang="en-US" altLang="zh-CN" dirty="0">
                <a:latin typeface="Times New Roman" panose="02020603050405020304" pitchFamily="18" charset="0"/>
                <a:cs typeface="Times New Roman" panose="02020603050405020304" pitchFamily="18" charset="0"/>
              </a:rPr>
              <a:t>[2n-1]</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sd</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标识第</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条次对角线是否安放了皇后</a:t>
            </a:r>
          </a:p>
          <a:p>
            <a:pPr lvl="1"/>
            <a:r>
              <a:rPr lang="en-US" altLang="zh-CN" dirty="0">
                <a:latin typeface="Times New Roman" panose="02020603050405020304" pitchFamily="18" charset="0"/>
                <a:cs typeface="Times New Roman" panose="02020603050405020304" pitchFamily="18" charset="0"/>
              </a:rPr>
              <a:t>q[n]</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q[</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记录第</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行皇后在第几列</a:t>
            </a:r>
          </a:p>
        </p:txBody>
      </p:sp>
    </p:spTree>
    <p:extLst>
      <p:ext uri="{BB962C8B-B14F-4D97-AF65-F5344CB8AC3E}">
        <p14:creationId xmlns:p14="http://schemas.microsoft.com/office/powerpoint/2010/main" val="3207760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2AC4-F838-6A48-B824-A700E2D82C1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a:t>
            </a:r>
            <a:r>
              <a:rPr lang="zh-CN" altLang="en-US" dirty="0"/>
              <a:t>皇后问题的递归算法</a:t>
            </a:r>
            <a:endParaRPr lang="en-US" dirty="0"/>
          </a:p>
        </p:txBody>
      </p:sp>
      <p:sp>
        <p:nvSpPr>
          <p:cNvPr id="4" name="Rectangle 4">
            <a:extLst>
              <a:ext uri="{FF2B5EF4-FFF2-40B4-BE49-F238E27FC236}">
                <a16:creationId xmlns:a16="http://schemas.microsoft.com/office/drawing/2014/main" id="{6127F640-702B-0D46-9A1C-7BD2FE358D48}"/>
              </a:ext>
            </a:extLst>
          </p:cNvPr>
          <p:cNvSpPr>
            <a:spLocks noChangeArrowheads="1"/>
          </p:cNvSpPr>
          <p:nvPr/>
        </p:nvSpPr>
        <p:spPr bwMode="auto">
          <a:xfrm>
            <a:off x="692113" y="1690689"/>
            <a:ext cx="7759774" cy="4176464"/>
          </a:xfrm>
          <a:prstGeom prst="rect">
            <a:avLst/>
          </a:prstGeom>
          <a:noFill/>
          <a:ln w="9525">
            <a:noFill/>
            <a:miter lim="800000"/>
            <a:headEnd/>
            <a:tailEnd/>
          </a:ln>
          <a:effectLst/>
        </p:spPr>
        <p:txBody>
          <a:bodyPr/>
          <a:lstStyle/>
          <a:p>
            <a:pPr marL="342900" indent="-342900">
              <a:spcBef>
                <a:spcPct val="30000"/>
              </a:spcBef>
              <a:buFont typeface="Wingdings" pitchFamily="2" charset="2"/>
              <a:buNone/>
              <a:defRPr/>
            </a:pPr>
            <a:r>
              <a:rPr lang="en-US" altLang="zh-CN" sz="2000" b="1" dirty="0">
                <a:latin typeface="Times New Roman" panose="02020603050405020304" pitchFamily="18" charset="0"/>
                <a:ea typeface="仿宋_GB2312" pitchFamily="49" charset="-122"/>
                <a:cs typeface="Times New Roman" panose="02020603050405020304" pitchFamily="18" charset="0"/>
              </a:rPr>
              <a:t>void </a:t>
            </a:r>
            <a:r>
              <a:rPr lang="en-US" altLang="zh-CN" sz="2000" dirty="0">
                <a:latin typeface="Times New Roman" panose="02020603050405020304" pitchFamily="18" charset="0"/>
                <a:ea typeface="仿宋_GB2312" pitchFamily="49" charset="-122"/>
                <a:cs typeface="Times New Roman" panose="02020603050405020304" pitchFamily="18" charset="0"/>
              </a:rPr>
              <a:t>Queen</a:t>
            </a:r>
            <a:r>
              <a:rPr lang="en-US" altLang="zh-CN" sz="2000" b="1" dirty="0">
                <a:latin typeface="Times New Roman" panose="02020603050405020304" pitchFamily="18" charset="0"/>
                <a:ea typeface="仿宋_GB2312" pitchFamily="49" charset="-122"/>
                <a:cs typeface="Times New Roman" panose="02020603050405020304" pitchFamily="18" charset="0"/>
              </a:rPr>
              <a:t>(int </a:t>
            </a:r>
            <a:r>
              <a:rPr lang="en-US" altLang="zh-CN" sz="2000" dirty="0" err="1">
                <a:latin typeface="Times New Roman" panose="02020603050405020304" pitchFamily="18" charset="0"/>
                <a:ea typeface="仿宋_GB2312" pitchFamily="49" charset="-122"/>
                <a:cs typeface="Times New Roman" panose="02020603050405020304" pitchFamily="18" charset="0"/>
              </a:rPr>
              <a:t>i</a:t>
            </a:r>
            <a:r>
              <a:rPr lang="en-US" altLang="zh-CN" sz="2000" b="1" dirty="0">
                <a:latin typeface="Times New Roman" panose="02020603050405020304" pitchFamily="18" charset="0"/>
                <a:ea typeface="仿宋_GB2312" pitchFamily="49" charset="-122"/>
                <a:cs typeface="Times New Roman" panose="02020603050405020304" pitchFamily="18" charset="0"/>
              </a:rPr>
              <a:t>) {</a:t>
            </a:r>
          </a:p>
          <a:p>
            <a:pPr marL="342900" indent="-342900">
              <a:buFont typeface="Wingdings" pitchFamily="2" charset="2"/>
              <a:buNone/>
              <a:defRPr/>
            </a:pPr>
            <a:r>
              <a:rPr lang="en-US" altLang="zh-CN" sz="2000" b="1" dirty="0">
                <a:latin typeface="Times New Roman" panose="02020603050405020304" pitchFamily="18" charset="0"/>
                <a:ea typeface="仿宋_GB2312" pitchFamily="49" charset="-122"/>
                <a:cs typeface="Times New Roman" panose="02020603050405020304" pitchFamily="18" charset="0"/>
              </a:rPr>
              <a:t>    for (</a:t>
            </a:r>
            <a:r>
              <a:rPr lang="en-US" altLang="zh-CN" sz="2000" b="1" dirty="0" err="1">
                <a:latin typeface="Times New Roman" panose="02020603050405020304" pitchFamily="18" charset="0"/>
                <a:ea typeface="仿宋_GB2312" pitchFamily="49" charset="-122"/>
                <a:cs typeface="Times New Roman" panose="02020603050405020304" pitchFamily="18" charset="0"/>
              </a:rPr>
              <a:t>int</a:t>
            </a:r>
            <a:r>
              <a:rPr lang="en-US" altLang="zh-CN" sz="2000" b="1" dirty="0">
                <a:latin typeface="Times New Roman" panose="02020603050405020304" pitchFamily="18" charset="0"/>
                <a:ea typeface="仿宋_GB2312" pitchFamily="49" charset="-122"/>
                <a:cs typeface="Times New Roman" panose="02020603050405020304" pitchFamily="18" charset="0"/>
              </a:rPr>
              <a:t> </a:t>
            </a:r>
            <a:r>
              <a:rPr lang="en-US" altLang="zh-CN" sz="2000" dirty="0">
                <a:latin typeface="Times New Roman" panose="02020603050405020304" pitchFamily="18" charset="0"/>
                <a:ea typeface="仿宋_GB2312" pitchFamily="49" charset="-122"/>
                <a:cs typeface="Times New Roman" panose="02020603050405020304" pitchFamily="18" charset="0"/>
              </a:rPr>
              <a:t>j</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0</a:t>
            </a:r>
            <a:r>
              <a:rPr lang="en-US" altLang="zh-CN" sz="2000" b="1" dirty="0">
                <a:latin typeface="Times New Roman" panose="02020603050405020304" pitchFamily="18" charset="0"/>
                <a:ea typeface="仿宋_GB2312" pitchFamily="49" charset="-122"/>
                <a:cs typeface="Times New Roman" panose="02020603050405020304" pitchFamily="18" charset="0"/>
              </a:rPr>
              <a:t>;  </a:t>
            </a:r>
            <a:r>
              <a:rPr lang="en-US" altLang="zh-CN" sz="2000" dirty="0">
                <a:latin typeface="Times New Roman" panose="02020603050405020304" pitchFamily="18" charset="0"/>
                <a:ea typeface="仿宋_GB2312" pitchFamily="49" charset="-122"/>
                <a:cs typeface="Times New Roman" panose="02020603050405020304" pitchFamily="18" charset="0"/>
              </a:rPr>
              <a:t>j</a:t>
            </a:r>
            <a:r>
              <a:rPr lang="en-US" altLang="zh-CN" sz="2000" b="1" dirty="0">
                <a:latin typeface="Times New Roman" panose="02020603050405020304" pitchFamily="18" charset="0"/>
                <a:ea typeface="仿宋_GB2312" pitchFamily="49" charset="-122"/>
                <a:cs typeface="Times New Roman" panose="02020603050405020304" pitchFamily="18" charset="0"/>
              </a:rPr>
              <a:t>&lt;</a:t>
            </a:r>
            <a:r>
              <a:rPr lang="en-US" altLang="zh-CN" sz="2000" dirty="0">
                <a:latin typeface="Times New Roman" panose="02020603050405020304" pitchFamily="18" charset="0"/>
                <a:ea typeface="仿宋_GB2312" pitchFamily="49" charset="-122"/>
                <a:cs typeface="Times New Roman" panose="02020603050405020304" pitchFamily="18" charset="0"/>
              </a:rPr>
              <a:t>n</a:t>
            </a:r>
            <a:r>
              <a:rPr lang="en-US" altLang="zh-CN" sz="2000" b="1" dirty="0">
                <a:latin typeface="Times New Roman" panose="02020603050405020304" pitchFamily="18" charset="0"/>
                <a:ea typeface="仿宋_GB2312" pitchFamily="49" charset="-122"/>
                <a:cs typeface="Times New Roman" panose="02020603050405020304" pitchFamily="18" charset="0"/>
              </a:rPr>
              <a:t>;  </a:t>
            </a:r>
            <a:r>
              <a:rPr lang="en-US" altLang="zh-CN" sz="2000" dirty="0">
                <a:latin typeface="Times New Roman" panose="02020603050405020304" pitchFamily="18" charset="0"/>
                <a:ea typeface="仿宋_GB2312" pitchFamily="49" charset="-122"/>
                <a:cs typeface="Times New Roman" panose="02020603050405020304" pitchFamily="18" charset="0"/>
              </a:rPr>
              <a:t>j</a:t>
            </a:r>
            <a:r>
              <a:rPr lang="en-US" altLang="zh-CN" sz="2000" b="1" dirty="0">
                <a:latin typeface="Times New Roman" panose="02020603050405020304" pitchFamily="18" charset="0"/>
                <a:ea typeface="仿宋_GB2312" pitchFamily="49" charset="-122"/>
                <a:cs typeface="Times New Roman" panose="02020603050405020304" pitchFamily="18" charset="0"/>
              </a:rPr>
              <a:t>++) {</a:t>
            </a:r>
          </a:p>
          <a:p>
            <a:pPr marL="342900" indent="-342900">
              <a:buFont typeface="Wingdings" pitchFamily="2" charset="2"/>
              <a:buNone/>
              <a:defRPr/>
            </a:pPr>
            <a:r>
              <a:rPr lang="en-US" altLang="zh-CN" sz="2000" b="1" dirty="0">
                <a:latin typeface="Times New Roman" panose="02020603050405020304" pitchFamily="18" charset="0"/>
                <a:ea typeface="仿宋_GB2312" pitchFamily="49" charset="-122"/>
                <a:cs typeface="Times New Roman" panose="02020603050405020304" pitchFamily="18" charset="0"/>
              </a:rPr>
              <a:t>       </a:t>
            </a:r>
            <a:r>
              <a:rPr lang="zh-CN" altLang="en-US" sz="2000" b="1" dirty="0">
                <a:latin typeface="Times New Roman" panose="02020603050405020304" pitchFamily="18" charset="0"/>
                <a:ea typeface="仿宋_GB2312" pitchFamily="49" charset="-122"/>
                <a:cs typeface="Times New Roman" panose="02020603050405020304" pitchFamily="18" charset="0"/>
              </a:rPr>
              <a:t> </a:t>
            </a:r>
            <a:r>
              <a:rPr lang="en-US" altLang="zh-CN" sz="2000" b="1" dirty="0">
                <a:latin typeface="Times New Roman" panose="02020603050405020304" pitchFamily="18" charset="0"/>
                <a:ea typeface="仿宋_GB2312" pitchFamily="49" charset="-122"/>
                <a:cs typeface="Times New Roman" panose="02020603050405020304" pitchFamily="18" charset="0"/>
              </a:rPr>
              <a:t>if (!</a:t>
            </a:r>
            <a:r>
              <a:rPr lang="en-US" altLang="zh-CN" sz="2000" dirty="0">
                <a:latin typeface="Times New Roman" panose="02020603050405020304" pitchFamily="18" charset="0"/>
                <a:ea typeface="仿宋_GB2312" pitchFamily="49" charset="-122"/>
                <a:cs typeface="Times New Roman" panose="02020603050405020304" pitchFamily="18" charset="0"/>
              </a:rPr>
              <a:t>col</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j]</a:t>
            </a:r>
            <a:r>
              <a:rPr lang="en-US" altLang="zh-CN" sz="2000" b="1" dirty="0">
                <a:latin typeface="Times New Roman" panose="02020603050405020304" pitchFamily="18" charset="0"/>
                <a:ea typeface="仿宋_GB2312" pitchFamily="49" charset="-122"/>
                <a:cs typeface="Times New Roman" panose="02020603050405020304" pitchFamily="18" charset="0"/>
              </a:rPr>
              <a:t> &amp;&amp; !</a:t>
            </a:r>
            <a:r>
              <a:rPr lang="en-US" altLang="zh-CN" sz="2000" dirty="0">
                <a:latin typeface="Times New Roman" panose="02020603050405020304" pitchFamily="18" charset="0"/>
                <a:ea typeface="仿宋_GB2312" pitchFamily="49" charset="-122"/>
                <a:cs typeface="Times New Roman" panose="02020603050405020304" pitchFamily="18" charset="0"/>
              </a:rPr>
              <a:t>md</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n</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i</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j</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1</a:t>
            </a:r>
            <a:r>
              <a:rPr lang="en-US" altLang="zh-CN" sz="2000" b="1" dirty="0">
                <a:latin typeface="Times New Roman" panose="02020603050405020304" pitchFamily="18" charset="0"/>
                <a:ea typeface="仿宋_GB2312" pitchFamily="49" charset="-122"/>
                <a:cs typeface="Times New Roman" panose="02020603050405020304" pitchFamily="18" charset="0"/>
              </a:rPr>
              <a:t>] &amp;&amp; !</a:t>
            </a:r>
            <a:r>
              <a:rPr lang="en-US" altLang="zh-CN" sz="2000" dirty="0" err="1">
                <a:latin typeface="Times New Roman" panose="02020603050405020304" pitchFamily="18" charset="0"/>
                <a:ea typeface="仿宋_GB2312" pitchFamily="49" charset="-122"/>
                <a:cs typeface="Times New Roman" panose="02020603050405020304" pitchFamily="18" charset="0"/>
              </a:rPr>
              <a:t>sd</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err="1">
                <a:latin typeface="Times New Roman" panose="02020603050405020304" pitchFamily="18" charset="0"/>
                <a:ea typeface="仿宋_GB2312" pitchFamily="49" charset="-122"/>
                <a:cs typeface="Times New Roman" panose="02020603050405020304" pitchFamily="18" charset="0"/>
              </a:rPr>
              <a:t>i+j</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zh-CN" altLang="en-US" sz="2000" b="1" dirty="0">
                <a:latin typeface="Times New Roman" panose="02020603050405020304" pitchFamily="18" charset="0"/>
                <a:ea typeface="仿宋_GB2312" pitchFamily="49" charset="-122"/>
                <a:cs typeface="Times New Roman" panose="02020603050405020304" pitchFamily="18" charset="0"/>
              </a:rPr>
              <a:t> </a:t>
            </a:r>
            <a:r>
              <a:rPr lang="en-US" altLang="zh-CN" sz="2000" b="1" dirty="0">
                <a:latin typeface="Times New Roman" panose="02020603050405020304" pitchFamily="18" charset="0"/>
                <a:ea typeface="仿宋_GB2312" pitchFamily="49" charset="-122"/>
                <a:cs typeface="Times New Roman" panose="02020603050405020304" pitchFamily="18" charset="0"/>
              </a:rPr>
              <a:t>{  </a:t>
            </a:r>
          </a:p>
          <a:p>
            <a:pPr marL="342900" indent="-342900">
              <a:buFont typeface="Wingdings" pitchFamily="2" charset="2"/>
              <a:buNone/>
              <a:defRPr/>
            </a:pP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第</a:t>
            </a:r>
            <a:r>
              <a:rPr lang="en-US" altLang="zh-CN" sz="2000" b="1" dirty="0" err="1">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i</a:t>
            </a:r>
            <a:r>
              <a:rPr lang="zh-CN"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行第</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j</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列没有攻击，在</a:t>
            </a:r>
            <a:r>
              <a:rPr lang="zh-CN"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第</a:t>
            </a:r>
            <a:r>
              <a:rPr lang="en-US" altLang="zh-CN" sz="2000" b="1" dirty="0" err="1">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i</a:t>
            </a:r>
            <a:r>
              <a:rPr lang="zh-CN"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行第</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j</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列安放皇后</a:t>
            </a:r>
          </a:p>
          <a:p>
            <a:pPr marL="342900" indent="-342900">
              <a:buFont typeface="Wingdings" pitchFamily="2" charset="2"/>
              <a:buNone/>
              <a:defRPr/>
            </a:pPr>
            <a:r>
              <a:rPr lang="zh-CN" altLang="en-US" sz="2000" b="1" dirty="0">
                <a:latin typeface="Times New Roman" panose="02020603050405020304" pitchFamily="18" charset="0"/>
                <a:ea typeface="仿宋_GB2312" pitchFamily="49" charset="-122"/>
                <a:cs typeface="Times New Roman" panose="02020603050405020304" pitchFamily="18" charset="0"/>
              </a:rPr>
              <a:t>            </a:t>
            </a:r>
            <a:r>
              <a:rPr lang="en-US" altLang="zh-CN" sz="2000" dirty="0">
                <a:latin typeface="Times New Roman" panose="02020603050405020304" pitchFamily="18" charset="0"/>
                <a:ea typeface="仿宋_GB2312" pitchFamily="49" charset="-122"/>
                <a:cs typeface="Times New Roman" panose="02020603050405020304" pitchFamily="18" charset="0"/>
              </a:rPr>
              <a:t>col</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j</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md</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n</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i</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j</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1</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err="1">
                <a:latin typeface="Times New Roman" panose="02020603050405020304" pitchFamily="18" charset="0"/>
                <a:ea typeface="仿宋_GB2312" pitchFamily="49" charset="-122"/>
                <a:cs typeface="Times New Roman" panose="02020603050405020304" pitchFamily="18" charset="0"/>
              </a:rPr>
              <a:t>sd</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err="1">
                <a:latin typeface="Times New Roman" panose="02020603050405020304" pitchFamily="18" charset="0"/>
                <a:ea typeface="仿宋_GB2312" pitchFamily="49" charset="-122"/>
                <a:cs typeface="Times New Roman" panose="02020603050405020304" pitchFamily="18" charset="0"/>
              </a:rPr>
              <a:t>i</a:t>
            </a:r>
            <a:r>
              <a:rPr lang="en-US" altLang="zh-CN" sz="2000" b="1" dirty="0" err="1">
                <a:latin typeface="Times New Roman" panose="02020603050405020304" pitchFamily="18" charset="0"/>
                <a:ea typeface="仿宋_GB2312" pitchFamily="49" charset="-122"/>
                <a:cs typeface="Times New Roman" panose="02020603050405020304" pitchFamily="18" charset="0"/>
              </a:rPr>
              <a:t>+</a:t>
            </a:r>
            <a:r>
              <a:rPr lang="en-US" altLang="zh-CN" sz="2000" dirty="0" err="1">
                <a:latin typeface="Times New Roman" panose="02020603050405020304" pitchFamily="18" charset="0"/>
                <a:ea typeface="仿宋_GB2312" pitchFamily="49" charset="-122"/>
                <a:cs typeface="Times New Roman" panose="02020603050405020304" pitchFamily="18" charset="0"/>
              </a:rPr>
              <a:t>j</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1</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zh-CN" altLang="en-US" sz="2000" b="1" dirty="0">
                <a:latin typeface="Times New Roman" panose="02020603050405020304" pitchFamily="18" charset="0"/>
                <a:ea typeface="仿宋_GB2312" pitchFamily="49" charset="-122"/>
                <a:cs typeface="Times New Roman" panose="02020603050405020304" pitchFamily="18" charset="0"/>
              </a:rPr>
              <a:t>  </a:t>
            </a:r>
            <a:r>
              <a:rPr lang="en-US" altLang="zh-CN" sz="2000" dirty="0">
                <a:latin typeface="Times New Roman" panose="02020603050405020304" pitchFamily="18" charset="0"/>
                <a:ea typeface="仿宋_GB2312" pitchFamily="49" charset="-122"/>
                <a:cs typeface="Times New Roman" panose="02020603050405020304" pitchFamily="18" charset="0"/>
              </a:rPr>
              <a:t>q</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err="1">
                <a:latin typeface="Times New Roman" panose="02020603050405020304" pitchFamily="18" charset="0"/>
                <a:ea typeface="仿宋_GB2312" pitchFamily="49" charset="-122"/>
                <a:cs typeface="Times New Roman" panose="02020603050405020304" pitchFamily="18" charset="0"/>
              </a:rPr>
              <a:t>i</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j</a:t>
            </a:r>
            <a:r>
              <a:rPr lang="en-US" altLang="zh-CN" sz="2000" b="1" dirty="0">
                <a:latin typeface="Times New Roman" panose="02020603050405020304" pitchFamily="18" charset="0"/>
                <a:ea typeface="仿宋_GB2312" pitchFamily="49" charset="-122"/>
                <a:cs typeface="Times New Roman" panose="02020603050405020304" pitchFamily="18" charset="0"/>
              </a:rPr>
              <a:t>;</a:t>
            </a:r>
            <a:endParaRPr lang="en-US" altLang="zh-CN" sz="2000" dirty="0">
              <a:latin typeface="Times New Roman" panose="02020603050405020304" pitchFamily="18" charset="0"/>
              <a:ea typeface="隶书" pitchFamily="49" charset="-122"/>
              <a:cs typeface="Times New Roman" panose="02020603050405020304" pitchFamily="18" charset="0"/>
            </a:endParaRPr>
          </a:p>
          <a:p>
            <a:pPr>
              <a:buClr>
                <a:schemeClr val="tx1"/>
              </a:buClr>
              <a:buSzPct val="50000"/>
              <a:buFont typeface="Wingdings" pitchFamily="2" charset="2"/>
              <a:buNone/>
            </a:pPr>
            <a:r>
              <a:rPr lang="en-US" altLang="en-US" sz="2000" b="1" dirty="0">
                <a:latin typeface="Times New Roman" panose="02020603050405020304" pitchFamily="18" charset="0"/>
                <a:ea typeface="长城新魏碑体" pitchFamily="49" charset="-122"/>
                <a:cs typeface="Times New Roman" panose="02020603050405020304" pitchFamily="18" charset="0"/>
              </a:rPr>
              <a:t> </a:t>
            </a:r>
            <a:r>
              <a:rPr lang="zh-CN" altLang="en-US" sz="2000" b="1" dirty="0">
                <a:latin typeface="Times New Roman" panose="02020603050405020304" pitchFamily="18" charset="0"/>
                <a:ea typeface="长城新魏碑体" pitchFamily="49" charset="-122"/>
                <a:cs typeface="Times New Roman" panose="02020603050405020304" pitchFamily="18" charset="0"/>
              </a:rPr>
              <a:t>           </a:t>
            </a:r>
            <a:r>
              <a:rPr lang="en-US" altLang="zh-CN" sz="2000" b="1" dirty="0">
                <a:latin typeface="Times New Roman" panose="02020603050405020304" pitchFamily="18" charset="0"/>
                <a:ea typeface="仿宋_GB2312" pitchFamily="49" charset="-122"/>
                <a:cs typeface="Times New Roman" panose="02020603050405020304" pitchFamily="18" charset="0"/>
              </a:rPr>
              <a:t>if (</a:t>
            </a:r>
            <a:r>
              <a:rPr lang="en-US" altLang="zh-CN" sz="2000" dirty="0" err="1">
                <a:latin typeface="Times New Roman" panose="02020603050405020304" pitchFamily="18" charset="0"/>
                <a:ea typeface="仿宋_GB2312" pitchFamily="49" charset="-122"/>
                <a:cs typeface="Times New Roman" panose="02020603050405020304" pitchFamily="18" charset="0"/>
              </a:rPr>
              <a:t>i</a:t>
            </a:r>
            <a:r>
              <a:rPr lang="en-US" altLang="zh-CN" sz="2000" b="1" i="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n</a:t>
            </a:r>
            <a:r>
              <a:rPr lang="en-US" altLang="zh-CN" sz="2000" dirty="0">
                <a:latin typeface="Times New Roman" panose="02020603050405020304" pitchFamily="18" charset="0"/>
                <a:ea typeface="楷体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1</a:t>
            </a:r>
            <a:r>
              <a:rPr lang="en-US" altLang="zh-CN" sz="2000" b="1" dirty="0">
                <a:latin typeface="Times New Roman" panose="02020603050405020304" pitchFamily="18" charset="0"/>
                <a:ea typeface="仿宋_GB2312" pitchFamily="49" charset="-122"/>
                <a:cs typeface="Times New Roman" panose="02020603050405020304" pitchFamily="18" charset="0"/>
              </a:rPr>
              <a:t>) {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输出一个布局</a:t>
            </a:r>
          </a:p>
          <a:p>
            <a:pPr>
              <a:buClr>
                <a:schemeClr val="tx1"/>
              </a:buClr>
              <a:buSzPct val="50000"/>
              <a:buFont typeface="Wingdings" pitchFamily="2" charset="2"/>
              <a:buNone/>
            </a:pPr>
            <a:r>
              <a:rPr lang="zh-CN" altLang="en-US" sz="2000" b="1" dirty="0">
                <a:latin typeface="Times New Roman" panose="02020603050405020304" pitchFamily="18" charset="0"/>
                <a:ea typeface="仿宋_GB2312" pitchFamily="49" charset="-122"/>
                <a:cs typeface="Times New Roman" panose="02020603050405020304" pitchFamily="18" charset="0"/>
              </a:rPr>
              <a:t>             </a:t>
            </a:r>
            <a:r>
              <a:rPr lang="en-US" altLang="en-US" sz="2000" b="1" dirty="0">
                <a:latin typeface="Times New Roman" panose="02020603050405020304" pitchFamily="18" charset="0"/>
                <a:ea typeface="仿宋_GB2312" pitchFamily="49" charset="-122"/>
                <a:cs typeface="Times New Roman" panose="02020603050405020304" pitchFamily="18" charset="0"/>
              </a:rPr>
              <a:t>  </a:t>
            </a:r>
            <a:r>
              <a:rPr lang="zh-CN" altLang="en-US" sz="2000" b="1" dirty="0">
                <a:latin typeface="Times New Roman" panose="02020603050405020304" pitchFamily="18" charset="0"/>
                <a:ea typeface="仿宋_GB2312" pitchFamily="49" charset="-122"/>
                <a:cs typeface="Times New Roman" panose="02020603050405020304" pitchFamily="18" charset="0"/>
              </a:rPr>
              <a:t> </a:t>
            </a:r>
            <a:r>
              <a:rPr lang="en-US" altLang="zh-CN" sz="2000" b="1" dirty="0">
                <a:latin typeface="Times New Roman" panose="02020603050405020304" pitchFamily="18" charset="0"/>
                <a:ea typeface="仿宋_GB2312" pitchFamily="49" charset="-122"/>
                <a:cs typeface="Times New Roman" panose="02020603050405020304" pitchFamily="18" charset="0"/>
              </a:rPr>
              <a:t>for (</a:t>
            </a:r>
            <a:r>
              <a:rPr lang="en-US" altLang="zh-CN" sz="2000" dirty="0">
                <a:latin typeface="Times New Roman" panose="02020603050405020304" pitchFamily="18" charset="0"/>
                <a:ea typeface="仿宋_GB2312" pitchFamily="49" charset="-122"/>
                <a:cs typeface="Times New Roman" panose="02020603050405020304" pitchFamily="18" charset="0"/>
              </a:rPr>
              <a:t>k</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0</a:t>
            </a:r>
            <a:r>
              <a:rPr lang="en-US" altLang="zh-CN" sz="2000" b="1" dirty="0">
                <a:latin typeface="Times New Roman" panose="02020603050405020304" pitchFamily="18" charset="0"/>
                <a:ea typeface="仿宋_GB2312" pitchFamily="49" charset="-122"/>
                <a:cs typeface="Times New Roman" panose="02020603050405020304" pitchFamily="18" charset="0"/>
              </a:rPr>
              <a:t>; </a:t>
            </a:r>
            <a:r>
              <a:rPr lang="en-US" altLang="zh-CN" sz="2000" dirty="0">
                <a:latin typeface="Times New Roman" panose="02020603050405020304" pitchFamily="18" charset="0"/>
                <a:ea typeface="仿宋_GB2312" pitchFamily="49" charset="-122"/>
                <a:cs typeface="Times New Roman" panose="02020603050405020304" pitchFamily="18" charset="0"/>
              </a:rPr>
              <a:t>k</a:t>
            </a:r>
            <a:r>
              <a:rPr lang="en-US" altLang="zh-CN" sz="2000" b="1" dirty="0">
                <a:latin typeface="Times New Roman" panose="02020603050405020304" pitchFamily="18" charset="0"/>
                <a:ea typeface="仿宋_GB2312" pitchFamily="49" charset="-122"/>
                <a:cs typeface="Times New Roman" panose="02020603050405020304" pitchFamily="18" charset="0"/>
              </a:rPr>
              <a:t>&lt;</a:t>
            </a:r>
            <a:r>
              <a:rPr lang="en-US" altLang="zh-CN" sz="2000" dirty="0">
                <a:latin typeface="Times New Roman" panose="02020603050405020304" pitchFamily="18" charset="0"/>
                <a:ea typeface="仿宋_GB2312" pitchFamily="49" charset="-122"/>
                <a:cs typeface="Times New Roman" panose="02020603050405020304" pitchFamily="18" charset="0"/>
              </a:rPr>
              <a:t>n</a:t>
            </a:r>
            <a:r>
              <a:rPr lang="en-US" altLang="zh-CN" sz="2000" b="1" dirty="0">
                <a:latin typeface="Times New Roman" panose="02020603050405020304" pitchFamily="18" charset="0"/>
                <a:ea typeface="仿宋_GB2312" pitchFamily="49" charset="-122"/>
                <a:cs typeface="Times New Roman" panose="02020603050405020304" pitchFamily="18" charset="0"/>
              </a:rPr>
              <a:t>; </a:t>
            </a:r>
            <a:r>
              <a:rPr lang="en-US" altLang="zh-CN" sz="2000" dirty="0">
                <a:latin typeface="Times New Roman" panose="02020603050405020304" pitchFamily="18" charset="0"/>
                <a:ea typeface="仿宋_GB2312" pitchFamily="49" charset="-122"/>
                <a:cs typeface="Times New Roman" panose="02020603050405020304" pitchFamily="18" charset="0"/>
              </a:rPr>
              <a:t>k</a:t>
            </a:r>
            <a:r>
              <a:rPr lang="en-US" altLang="zh-CN" sz="2000" b="1" dirty="0">
                <a:latin typeface="Times New Roman" panose="02020603050405020304" pitchFamily="18" charset="0"/>
                <a:ea typeface="仿宋_GB2312" pitchFamily="49" charset="-122"/>
                <a:cs typeface="Times New Roman" panose="02020603050405020304" pitchFamily="18" charset="0"/>
              </a:rPr>
              <a:t>++) </a:t>
            </a:r>
            <a:r>
              <a:rPr lang="zh-CN" altLang="en-US" sz="2000" b="1" dirty="0">
                <a:latin typeface="Times New Roman" panose="02020603050405020304" pitchFamily="18" charset="0"/>
                <a:ea typeface="仿宋_GB2312" pitchFamily="49" charset="-122"/>
                <a:cs typeface="Times New Roman" panose="02020603050405020304" pitchFamily="18" charset="0"/>
              </a:rPr>
              <a:t> </a:t>
            </a:r>
            <a:r>
              <a:rPr lang="en-US" altLang="zh-CN" sz="2000" b="1" dirty="0" err="1">
                <a:latin typeface="Times New Roman" panose="02020603050405020304" pitchFamily="18" charset="0"/>
                <a:ea typeface="仿宋_GB2312" pitchFamily="49" charset="-122"/>
                <a:cs typeface="Times New Roman" panose="02020603050405020304" pitchFamily="18" charset="0"/>
              </a:rPr>
              <a:t>cout</a:t>
            </a:r>
            <a:r>
              <a:rPr lang="en-US" altLang="zh-CN" sz="2000" b="1" dirty="0">
                <a:latin typeface="Times New Roman" panose="02020603050405020304" pitchFamily="18" charset="0"/>
                <a:ea typeface="仿宋_GB2312" pitchFamily="49" charset="-122"/>
                <a:cs typeface="Times New Roman" panose="02020603050405020304" pitchFamily="18" charset="0"/>
              </a:rPr>
              <a:t>&lt;&lt;</a:t>
            </a:r>
            <a:r>
              <a:rPr lang="en-US" altLang="zh-CN" sz="2000" dirty="0">
                <a:latin typeface="Times New Roman" panose="02020603050405020304" pitchFamily="18" charset="0"/>
                <a:ea typeface="仿宋_GB2312" pitchFamily="49" charset="-122"/>
                <a:cs typeface="Times New Roman" panose="02020603050405020304" pitchFamily="18" charset="0"/>
              </a:rPr>
              <a:t>q</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k</a:t>
            </a:r>
            <a:r>
              <a:rPr lang="en-US" altLang="zh-CN" sz="2000" b="1" dirty="0">
                <a:latin typeface="Times New Roman" panose="02020603050405020304" pitchFamily="18" charset="0"/>
                <a:ea typeface="仿宋_GB2312" pitchFamily="49" charset="-122"/>
                <a:cs typeface="Times New Roman" panose="02020603050405020304" pitchFamily="18" charset="0"/>
              </a:rPr>
              <a:t>]&lt;&lt;‘</a:t>
            </a:r>
            <a:r>
              <a:rPr lang="en-US" altLang="zh-CN" sz="2000" dirty="0">
                <a:latin typeface="Times New Roman" panose="02020603050405020304" pitchFamily="18" charset="0"/>
                <a:ea typeface="仿宋_GB2312" pitchFamily="49" charset="-122"/>
                <a:cs typeface="Times New Roman" panose="02020603050405020304" pitchFamily="18" charset="0"/>
              </a:rPr>
              <a:t>,</a:t>
            </a:r>
            <a:r>
              <a:rPr lang="en-US" altLang="zh-CN" sz="2000" b="1" dirty="0">
                <a:latin typeface="Times New Roman" panose="02020603050405020304" pitchFamily="18" charset="0"/>
                <a:ea typeface="仿宋_GB2312" pitchFamily="49" charset="-122"/>
                <a:cs typeface="Times New Roman" panose="02020603050405020304" pitchFamily="18" charset="0"/>
              </a:rPr>
              <a:t>’;</a:t>
            </a:r>
          </a:p>
          <a:p>
            <a:pPr>
              <a:buClr>
                <a:schemeClr val="tx1"/>
              </a:buClr>
              <a:buSzPct val="50000"/>
              <a:buFont typeface="Wingdings" pitchFamily="2" charset="2"/>
              <a:buNone/>
            </a:pPr>
            <a:r>
              <a:rPr lang="en-US" altLang="zh-CN" sz="2000" b="1" dirty="0">
                <a:latin typeface="Times New Roman" panose="02020603050405020304" pitchFamily="18" charset="0"/>
                <a:ea typeface="仿宋_GB2312" pitchFamily="49" charset="-122"/>
                <a:cs typeface="Times New Roman" panose="02020603050405020304" pitchFamily="18" charset="0"/>
              </a:rPr>
              <a:t>               </a:t>
            </a:r>
            <a:r>
              <a:rPr lang="zh-CN" altLang="en-US" sz="2000" b="1" dirty="0">
                <a:latin typeface="Times New Roman" panose="02020603050405020304" pitchFamily="18" charset="0"/>
                <a:ea typeface="仿宋_GB2312" pitchFamily="49" charset="-122"/>
                <a:cs typeface="Times New Roman" panose="02020603050405020304" pitchFamily="18" charset="0"/>
              </a:rPr>
              <a:t> </a:t>
            </a:r>
            <a:r>
              <a:rPr lang="en-US" altLang="zh-CN" sz="2000" b="1" dirty="0" err="1">
                <a:latin typeface="Times New Roman" panose="02020603050405020304" pitchFamily="18" charset="0"/>
                <a:ea typeface="仿宋_GB2312" pitchFamily="49" charset="-122"/>
                <a:cs typeface="Times New Roman" panose="02020603050405020304" pitchFamily="18" charset="0"/>
              </a:rPr>
              <a:t>cout</a:t>
            </a:r>
            <a:r>
              <a:rPr lang="en-US" altLang="zh-CN" sz="2000" b="1" dirty="0">
                <a:latin typeface="Times New Roman" panose="02020603050405020304" pitchFamily="18" charset="0"/>
                <a:ea typeface="仿宋_GB2312" pitchFamily="49" charset="-122"/>
                <a:cs typeface="Times New Roman" panose="02020603050405020304" pitchFamily="18" charset="0"/>
              </a:rPr>
              <a:t>&lt;&lt;</a:t>
            </a:r>
            <a:r>
              <a:rPr lang="en-US" altLang="zh-CN" sz="2000" b="1" dirty="0" err="1">
                <a:latin typeface="Times New Roman" panose="02020603050405020304" pitchFamily="18" charset="0"/>
                <a:ea typeface="仿宋_GB2312" pitchFamily="49" charset="-122"/>
                <a:cs typeface="Times New Roman" panose="02020603050405020304" pitchFamily="18" charset="0"/>
              </a:rPr>
              <a:t>endl</a:t>
            </a:r>
            <a:r>
              <a:rPr lang="en-US" altLang="zh-CN" sz="2000" b="1" dirty="0">
                <a:latin typeface="Times New Roman" panose="02020603050405020304" pitchFamily="18" charset="0"/>
                <a:ea typeface="仿宋_GB2312" pitchFamily="49" charset="-122"/>
                <a:cs typeface="Times New Roman" panose="02020603050405020304" pitchFamily="18" charset="0"/>
              </a:rPr>
              <a:t>;</a:t>
            </a:r>
          </a:p>
          <a:p>
            <a:pPr>
              <a:buClr>
                <a:schemeClr val="tx1"/>
              </a:buClr>
              <a:buSzPct val="50000"/>
              <a:buFont typeface="Wingdings" pitchFamily="2" charset="2"/>
              <a:buNone/>
            </a:pPr>
            <a:r>
              <a:rPr lang="en-US" altLang="zh-CN" sz="2000" b="1" dirty="0">
                <a:latin typeface="Times New Roman" panose="02020603050405020304" pitchFamily="18" charset="0"/>
                <a:ea typeface="仿宋_GB2312" pitchFamily="49" charset="-122"/>
                <a:cs typeface="Times New Roman" panose="02020603050405020304" pitchFamily="18" charset="0"/>
              </a:rPr>
              <a:t>          </a:t>
            </a:r>
            <a:r>
              <a:rPr lang="zh-CN" altLang="en-US" sz="2000" b="1" dirty="0">
                <a:latin typeface="Times New Roman" panose="02020603050405020304" pitchFamily="18" charset="0"/>
                <a:ea typeface="仿宋_GB2312" pitchFamily="49" charset="-122"/>
                <a:cs typeface="Times New Roman" panose="02020603050405020304" pitchFamily="18" charset="0"/>
              </a:rPr>
              <a:t>  </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zh-CN" altLang="en-US" sz="2000" b="1" dirty="0">
                <a:latin typeface="Times New Roman" panose="02020603050405020304" pitchFamily="18" charset="0"/>
                <a:ea typeface="仿宋_GB2312" pitchFamily="49" charset="-122"/>
                <a:cs typeface="Times New Roman" panose="02020603050405020304" pitchFamily="18" charset="0"/>
              </a:rPr>
              <a:t> </a:t>
            </a:r>
            <a:r>
              <a:rPr lang="en-US" altLang="zh-CN" sz="2000" b="1" dirty="0">
                <a:latin typeface="Times New Roman" panose="02020603050405020304" pitchFamily="18" charset="0"/>
                <a:ea typeface="仿宋_GB2312" pitchFamily="49" charset="-122"/>
                <a:cs typeface="Times New Roman" panose="02020603050405020304" pitchFamily="18" charset="0"/>
              </a:rPr>
              <a:t>else </a:t>
            </a:r>
            <a:r>
              <a:rPr lang="en-US" altLang="zh-CN" sz="2000" dirty="0">
                <a:latin typeface="Times New Roman" panose="02020603050405020304" pitchFamily="18" charset="0"/>
                <a:ea typeface="仿宋_GB2312" pitchFamily="49" charset="-122"/>
                <a:cs typeface="Times New Roman" panose="02020603050405020304" pitchFamily="18" charset="0"/>
              </a:rPr>
              <a:t>Queen</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i</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1</a:t>
            </a:r>
            <a:r>
              <a:rPr lang="en-US" altLang="zh-CN" sz="2000" b="1" dirty="0">
                <a:latin typeface="Times New Roman" panose="02020603050405020304" pitchFamily="18" charset="0"/>
                <a:ea typeface="仿宋_GB2312" pitchFamily="49" charset="-122"/>
                <a:cs typeface="Times New Roman" panose="02020603050405020304" pitchFamily="18" charset="0"/>
              </a:rPr>
              <a:t>);</a:t>
            </a:r>
          </a:p>
          <a:p>
            <a:pPr>
              <a:buClr>
                <a:schemeClr val="tx1"/>
              </a:buClr>
              <a:buSzPct val="50000"/>
              <a:buFont typeface="Wingdings" pitchFamily="2" charset="2"/>
              <a:buNone/>
            </a:pPr>
            <a:r>
              <a:rPr lang="en-US" altLang="zh-CN" sz="2000" b="1" dirty="0">
                <a:latin typeface="Times New Roman" panose="02020603050405020304" pitchFamily="18" charset="0"/>
                <a:ea typeface="仿宋_GB2312" pitchFamily="49" charset="-122"/>
                <a:cs typeface="Times New Roman" panose="02020603050405020304" pitchFamily="18" charset="0"/>
              </a:rPr>
              <a:t>          </a:t>
            </a:r>
            <a:r>
              <a:rPr lang="zh-CN" altLang="en-US" sz="2000" b="1" dirty="0">
                <a:latin typeface="Times New Roman" panose="02020603050405020304" pitchFamily="18" charset="0"/>
                <a:ea typeface="仿宋_GB2312" pitchFamily="49" charset="-122"/>
                <a:cs typeface="Times New Roman" panose="02020603050405020304" pitchFamily="18" charset="0"/>
              </a:rPr>
              <a:t>  </a:t>
            </a:r>
            <a:r>
              <a:rPr lang="en-US" altLang="zh-CN" sz="2000" dirty="0">
                <a:latin typeface="Times New Roman" panose="02020603050405020304" pitchFamily="18" charset="0"/>
                <a:ea typeface="仿宋_GB2312" pitchFamily="49" charset="-122"/>
                <a:cs typeface="Times New Roman" panose="02020603050405020304" pitchFamily="18" charset="0"/>
              </a:rPr>
              <a:t>col</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j</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md</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n</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i</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j</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1</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err="1">
                <a:latin typeface="Times New Roman" panose="02020603050405020304" pitchFamily="18" charset="0"/>
                <a:ea typeface="仿宋_GB2312" pitchFamily="49" charset="-122"/>
                <a:cs typeface="Times New Roman" panose="02020603050405020304" pitchFamily="18" charset="0"/>
              </a:rPr>
              <a:t>sd</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err="1">
                <a:latin typeface="Times New Roman" panose="02020603050405020304" pitchFamily="18" charset="0"/>
                <a:ea typeface="仿宋_GB2312" pitchFamily="49" charset="-122"/>
                <a:cs typeface="Times New Roman" panose="02020603050405020304" pitchFamily="18" charset="0"/>
              </a:rPr>
              <a:t>i</a:t>
            </a:r>
            <a:r>
              <a:rPr lang="en-US" altLang="zh-CN" sz="2000" b="1" dirty="0" err="1">
                <a:latin typeface="Times New Roman" panose="02020603050405020304" pitchFamily="18" charset="0"/>
                <a:ea typeface="仿宋_GB2312" pitchFamily="49" charset="-122"/>
                <a:cs typeface="Times New Roman" panose="02020603050405020304" pitchFamily="18" charset="0"/>
              </a:rPr>
              <a:t>+</a:t>
            </a:r>
            <a:r>
              <a:rPr lang="en-US" altLang="zh-CN" sz="2000" dirty="0" err="1">
                <a:latin typeface="Times New Roman" panose="02020603050405020304" pitchFamily="18" charset="0"/>
                <a:ea typeface="仿宋_GB2312" pitchFamily="49" charset="-122"/>
                <a:cs typeface="Times New Roman" panose="02020603050405020304" pitchFamily="18" charset="0"/>
              </a:rPr>
              <a:t>j</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0</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zh-CN" altLang="en-US" sz="2000" b="1" dirty="0">
                <a:latin typeface="Times New Roman" panose="02020603050405020304" pitchFamily="18" charset="0"/>
                <a:ea typeface="仿宋_GB2312" pitchFamily="49" charset="-122"/>
                <a:cs typeface="Times New Roman" panose="02020603050405020304" pitchFamily="18" charset="0"/>
              </a:rPr>
              <a:t>  </a:t>
            </a:r>
            <a:r>
              <a:rPr lang="en-US" altLang="zh-CN" sz="2000" dirty="0">
                <a:latin typeface="Times New Roman" panose="02020603050405020304" pitchFamily="18" charset="0"/>
                <a:ea typeface="仿宋_GB2312" pitchFamily="49" charset="-122"/>
                <a:cs typeface="Times New Roman" panose="02020603050405020304" pitchFamily="18" charset="0"/>
              </a:rPr>
              <a:t>q</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err="1">
                <a:latin typeface="Times New Roman" panose="02020603050405020304" pitchFamily="18" charset="0"/>
                <a:ea typeface="仿宋_GB2312" pitchFamily="49" charset="-122"/>
                <a:cs typeface="Times New Roman" panose="02020603050405020304" pitchFamily="18" charset="0"/>
              </a:rPr>
              <a:t>i</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0</a:t>
            </a:r>
            <a:r>
              <a:rPr lang="en-US" altLang="zh-CN" sz="2000" b="1" dirty="0">
                <a:latin typeface="Times New Roman" panose="02020603050405020304" pitchFamily="18" charset="0"/>
                <a:ea typeface="仿宋_GB2312" pitchFamily="49"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撤消</a:t>
            </a:r>
            <a:r>
              <a:rPr lang="zh-CN"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第</a:t>
            </a:r>
            <a:r>
              <a:rPr lang="en-US" altLang="zh-CN" sz="2000" b="1" dirty="0" err="1">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i</a:t>
            </a:r>
            <a:r>
              <a:rPr lang="zh-CN"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行第</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j</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列的皇后</a:t>
            </a:r>
          </a:p>
          <a:p>
            <a:pPr>
              <a:buClr>
                <a:schemeClr val="tx1"/>
              </a:buClr>
              <a:buSzPct val="50000"/>
              <a:buFont typeface="Wingdings" pitchFamily="2" charset="2"/>
              <a:buNone/>
            </a:pPr>
            <a:r>
              <a:rPr lang="zh-CN" altLang="en-US" sz="2000" b="1" dirty="0">
                <a:latin typeface="Times New Roman" panose="02020603050405020304" pitchFamily="18" charset="0"/>
                <a:ea typeface="仿宋_GB2312" pitchFamily="49" charset="-122"/>
                <a:cs typeface="Times New Roman" panose="02020603050405020304" pitchFamily="18" charset="0"/>
              </a:rPr>
              <a:t>        </a:t>
            </a:r>
            <a:r>
              <a:rPr lang="en-US" altLang="zh-CN" sz="2000" b="1" dirty="0">
                <a:latin typeface="Times New Roman" panose="02020603050405020304" pitchFamily="18" charset="0"/>
                <a:ea typeface="仿宋_GB2312" pitchFamily="49" charset="-122"/>
                <a:cs typeface="Times New Roman" panose="02020603050405020304" pitchFamily="18" charset="0"/>
              </a:rPr>
              <a:t>}</a:t>
            </a:r>
          </a:p>
          <a:p>
            <a:pPr>
              <a:buClr>
                <a:schemeClr val="tx1"/>
              </a:buClr>
              <a:buSzPct val="50000"/>
              <a:buFont typeface="Wingdings" pitchFamily="2" charset="2"/>
              <a:buNone/>
            </a:pPr>
            <a:r>
              <a:rPr lang="en-US" altLang="zh-CN" sz="2000" b="1" dirty="0">
                <a:latin typeface="Times New Roman" panose="02020603050405020304" pitchFamily="18" charset="0"/>
                <a:ea typeface="仿宋_GB2312" pitchFamily="49" charset="-122"/>
                <a:cs typeface="Times New Roman" panose="02020603050405020304" pitchFamily="18" charset="0"/>
              </a:rPr>
              <a:t>    }</a:t>
            </a:r>
          </a:p>
          <a:p>
            <a:pPr>
              <a:buClr>
                <a:schemeClr val="tx1"/>
              </a:buClr>
              <a:buSzPct val="50000"/>
              <a:buFont typeface="Wingdings" pitchFamily="2" charset="2"/>
              <a:buNone/>
            </a:pP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zh-CN" altLang="en-US" sz="2000" b="1" dirty="0">
                <a:latin typeface="Times New Roman" panose="02020603050405020304" pitchFamily="18" charset="0"/>
                <a:ea typeface="长城新魏碑体" pitchFamily="49" charset="-122"/>
                <a:cs typeface="Times New Roman" panose="02020603050405020304" pitchFamily="18" charset="0"/>
              </a:rPr>
              <a:t>         </a:t>
            </a:r>
          </a:p>
        </p:txBody>
      </p:sp>
    </p:spTree>
    <p:extLst>
      <p:ext uri="{BB962C8B-B14F-4D97-AF65-F5344CB8AC3E}">
        <p14:creationId xmlns:p14="http://schemas.microsoft.com/office/powerpoint/2010/main" val="3178479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FFB5-3F6E-2148-89A8-DF881B73114A}"/>
              </a:ext>
            </a:extLst>
          </p:cNvPr>
          <p:cNvSpPr>
            <a:spLocks noGrp="1"/>
          </p:cNvSpPr>
          <p:nvPr>
            <p:ph type="title"/>
          </p:nvPr>
        </p:nvSpPr>
        <p:spPr/>
        <p:txBody>
          <a:bodyPr/>
          <a:lstStyle/>
          <a:p>
            <a:r>
              <a:rPr lang="zh-CN" altLang="en-US" dirty="0"/>
              <a:t>练习</a:t>
            </a:r>
            <a:r>
              <a:rPr lang="en-US" altLang="zh-CN" dirty="0">
                <a:latin typeface="Times New Roman" panose="02020603050405020304" pitchFamily="18" charset="0"/>
                <a:cs typeface="Times New Roman" panose="02020603050405020304" pitchFamily="18" charset="0"/>
              </a:rPr>
              <a:t>1</a:t>
            </a:r>
            <a:endParaRPr lang="en-US" dirty="0"/>
          </a:p>
        </p:txBody>
      </p:sp>
      <p:sp>
        <p:nvSpPr>
          <p:cNvPr id="3" name="Content Placeholder 2">
            <a:extLst>
              <a:ext uri="{FF2B5EF4-FFF2-40B4-BE49-F238E27FC236}">
                <a16:creationId xmlns:a16="http://schemas.microsoft.com/office/drawing/2014/main" id="{FCAA2273-C19D-D440-8106-7226746EDF5B}"/>
              </a:ext>
            </a:extLst>
          </p:cNvPr>
          <p:cNvSpPr>
            <a:spLocks noGrp="1"/>
          </p:cNvSpPr>
          <p:nvPr>
            <p:ph idx="1"/>
          </p:nvPr>
        </p:nvSpPr>
        <p:spPr/>
        <p:txBody>
          <a:bodyPr/>
          <a:lstStyle/>
          <a:p>
            <a:r>
              <a:rPr lang="zh-CN" altLang="en-US" dirty="0"/>
              <a:t>用递归求已知十进制整数的反向十进制整数</a:t>
            </a:r>
            <a:endParaRPr lang="en-US" altLang="zh-CN" dirty="0"/>
          </a:p>
          <a:p>
            <a:r>
              <a:rPr lang="zh-CN" altLang="en-US" dirty="0">
                <a:solidFill>
                  <a:srgbClr val="C00000"/>
                </a:solidFill>
                <a:latin typeface="Times New Roman" panose="02020603050405020304" pitchFamily="18" charset="0"/>
                <a:cs typeface="Times New Roman" panose="02020603050405020304" pitchFamily="18" charset="0"/>
              </a:rPr>
              <a:t>例如，对于</a:t>
            </a:r>
            <a:r>
              <a:rPr lang="en-US" altLang="zh-CN" dirty="0">
                <a:solidFill>
                  <a:srgbClr val="C00000"/>
                </a:solidFill>
                <a:latin typeface="Times New Roman" panose="02020603050405020304" pitchFamily="18" charset="0"/>
                <a:cs typeface="Times New Roman" panose="02020603050405020304" pitchFamily="18" charset="0"/>
              </a:rPr>
              <a:t>1234</a:t>
            </a:r>
            <a:r>
              <a:rPr lang="zh-CN" altLang="en-US" dirty="0">
                <a:solidFill>
                  <a:srgbClr val="C00000"/>
                </a:solidFill>
                <a:latin typeface="Times New Roman" panose="02020603050405020304" pitchFamily="18" charset="0"/>
                <a:cs typeface="Times New Roman" panose="02020603050405020304" pitchFamily="18" charset="0"/>
              </a:rPr>
              <a:t>，若已反向部分为</a:t>
            </a:r>
            <a:r>
              <a:rPr lang="en-US" altLang="zh-CN" dirty="0">
                <a:solidFill>
                  <a:srgbClr val="C00000"/>
                </a:solidFill>
                <a:latin typeface="Times New Roman" panose="02020603050405020304" pitchFamily="18" charset="0"/>
                <a:cs typeface="Times New Roman" panose="02020603050405020304" pitchFamily="18" charset="0"/>
              </a:rPr>
              <a:t>43</a:t>
            </a:r>
            <a:r>
              <a:rPr lang="zh-CN" altLang="en-US" dirty="0">
                <a:solidFill>
                  <a:srgbClr val="C00000"/>
                </a:solidFill>
                <a:latin typeface="Times New Roman" panose="02020603050405020304" pitchFamily="18" charset="0"/>
                <a:cs typeface="Times New Roman" panose="02020603050405020304" pitchFamily="18" charset="0"/>
              </a:rPr>
              <a:t>，则</a:t>
            </a:r>
            <a:r>
              <a:rPr lang="en-US" altLang="zh-CN" dirty="0">
                <a:solidFill>
                  <a:srgbClr val="C00000"/>
                </a:solidFill>
                <a:latin typeface="Times New Roman" panose="02020603050405020304" pitchFamily="18" charset="0"/>
                <a:cs typeface="Times New Roman" panose="02020603050405020304" pitchFamily="18" charset="0"/>
              </a:rPr>
              <a:t>12</a:t>
            </a:r>
            <a:r>
              <a:rPr lang="zh-CN" altLang="en-US" dirty="0">
                <a:solidFill>
                  <a:srgbClr val="C00000"/>
                </a:solidFill>
                <a:latin typeface="Times New Roman" panose="02020603050405020304" pitchFamily="18" charset="0"/>
                <a:cs typeface="Times New Roman" panose="02020603050405020304" pitchFamily="18" charset="0"/>
              </a:rPr>
              <a:t>还未被反向，则需要</a:t>
            </a:r>
            <a:r>
              <a:rPr lang="en-US" altLang="zh-CN" dirty="0">
                <a:solidFill>
                  <a:srgbClr val="C00000"/>
                </a:solidFill>
                <a:latin typeface="Times New Roman" panose="02020603050405020304" pitchFamily="18" charset="0"/>
                <a:cs typeface="Times New Roman" panose="02020603050405020304" pitchFamily="18" charset="0"/>
              </a:rPr>
              <a:t>43</a:t>
            </a:r>
            <a:r>
              <a:rPr lang="zh-CN" altLang="en-US" dirty="0">
                <a:solidFill>
                  <a:srgbClr val="C00000"/>
                </a:solidFill>
                <a:latin typeface="Times New Roman" panose="02020603050405020304" pitchFamily="18" charset="0"/>
                <a:cs typeface="Times New Roman" panose="02020603050405020304" pitchFamily="18" charset="0"/>
              </a:rPr>
              <a:t>*</a:t>
            </a:r>
            <a:r>
              <a:rPr lang="en-US" altLang="zh-CN" dirty="0">
                <a:solidFill>
                  <a:srgbClr val="C00000"/>
                </a:solidFill>
                <a:latin typeface="Times New Roman" panose="02020603050405020304" pitchFamily="18" charset="0"/>
                <a:cs typeface="Times New Roman" panose="02020603050405020304" pitchFamily="18" charset="0"/>
              </a:rPr>
              <a:t>10</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12%10</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432</a:t>
            </a:r>
            <a:r>
              <a:rPr lang="zh-CN" altLang="en-US" dirty="0">
                <a:solidFill>
                  <a:srgbClr val="C00000"/>
                </a:solidFill>
                <a:latin typeface="Times New Roman" panose="02020603050405020304" pitchFamily="18" charset="0"/>
                <a:cs typeface="Times New Roman" panose="02020603050405020304" pitchFamily="18" charset="0"/>
              </a:rPr>
              <a:t>，剩下</a:t>
            </a:r>
            <a:r>
              <a:rPr lang="en-US" altLang="zh-CN" dirty="0">
                <a:solidFill>
                  <a:srgbClr val="C00000"/>
                </a:solidFill>
                <a:latin typeface="Times New Roman" panose="02020603050405020304" pitchFamily="18" charset="0"/>
                <a:cs typeface="Times New Roman" panose="02020603050405020304" pitchFamily="18" charset="0"/>
              </a:rPr>
              <a:t>12/10=1</a:t>
            </a:r>
            <a:r>
              <a:rPr lang="zh-CN" altLang="en-US" dirty="0">
                <a:solidFill>
                  <a:srgbClr val="C00000"/>
                </a:solidFill>
                <a:latin typeface="Times New Roman" panose="02020603050405020304" pitchFamily="18" charset="0"/>
                <a:cs typeface="Times New Roman" panose="02020603050405020304" pitchFamily="18" charset="0"/>
              </a:rPr>
              <a:t>还未被反向</a:t>
            </a:r>
          </a:p>
        </p:txBody>
      </p:sp>
      <p:sp>
        <p:nvSpPr>
          <p:cNvPr id="4" name="Rectangle 3">
            <a:extLst>
              <a:ext uri="{FF2B5EF4-FFF2-40B4-BE49-F238E27FC236}">
                <a16:creationId xmlns:a16="http://schemas.microsoft.com/office/drawing/2014/main" id="{3F9DCC2F-F365-6C47-92A8-12C508A3D739}"/>
              </a:ext>
            </a:extLst>
          </p:cNvPr>
          <p:cNvSpPr/>
          <p:nvPr/>
        </p:nvSpPr>
        <p:spPr>
          <a:xfrm>
            <a:off x="827584" y="3068960"/>
            <a:ext cx="5688632" cy="1309654"/>
          </a:xfrm>
          <a:prstGeom prst="rect">
            <a:avLst/>
          </a:prstGeom>
        </p:spPr>
        <p:txBody>
          <a:bodyPr wrap="square">
            <a:spAutoFit/>
          </a:bodyPr>
          <a:lstStyle/>
          <a:p>
            <a:pPr algn="just">
              <a:lnSpc>
                <a:spcPts val="2200"/>
              </a:lnSpc>
              <a:spcBef>
                <a:spcPts val="0"/>
              </a:spcBef>
              <a:buClr>
                <a:srgbClr val="3333CC"/>
              </a:buClr>
              <a:buSzPct val="60000"/>
              <a:buFont typeface="Wingdings" pitchFamily="2" charset="2"/>
              <a:buNone/>
            </a:pPr>
            <a:r>
              <a:rPr lang="en-US" altLang="zh-CN" sz="2400" b="1" dirty="0">
                <a:solidFill>
                  <a:srgbClr val="C00000"/>
                </a:solidFill>
                <a:latin typeface="Times New Roman" panose="02020603050405020304" pitchFamily="18" charset="0"/>
                <a:ea typeface="隶书" pitchFamily="49" charset="-122"/>
                <a:cs typeface="Times New Roman" panose="02020603050405020304" pitchFamily="18" charset="0"/>
              </a:rPr>
              <a:t>int </a:t>
            </a:r>
            <a:r>
              <a:rPr lang="en-US" altLang="zh-CN" sz="2400" dirty="0" err="1">
                <a:solidFill>
                  <a:srgbClr val="C00000"/>
                </a:solidFill>
                <a:latin typeface="Times New Roman" panose="02020603050405020304" pitchFamily="18" charset="0"/>
                <a:ea typeface="隶书" pitchFamily="49" charset="-122"/>
                <a:cs typeface="Times New Roman" panose="02020603050405020304" pitchFamily="18" charset="0"/>
              </a:rPr>
              <a:t>reverseInt</a:t>
            </a:r>
            <a:r>
              <a:rPr lang="en-US" altLang="zh-CN" sz="2400" b="1" dirty="0">
                <a:solidFill>
                  <a:srgbClr val="C00000"/>
                </a:solidFill>
                <a:latin typeface="Times New Roman" panose="02020603050405020304" pitchFamily="18" charset="0"/>
                <a:ea typeface="隶书" pitchFamily="49" charset="-122"/>
                <a:cs typeface="Times New Roman" panose="02020603050405020304" pitchFamily="18" charset="0"/>
              </a:rPr>
              <a:t>(int </a:t>
            </a:r>
            <a:r>
              <a:rPr lang="en-US" altLang="zh-CN" sz="2400" dirty="0">
                <a:solidFill>
                  <a:srgbClr val="C00000"/>
                </a:solidFill>
                <a:latin typeface="Times New Roman" panose="02020603050405020304" pitchFamily="18" charset="0"/>
                <a:ea typeface="隶书" pitchFamily="49" charset="-122"/>
                <a:cs typeface="Times New Roman" panose="02020603050405020304" pitchFamily="18" charset="0"/>
              </a:rPr>
              <a:t>n</a:t>
            </a:r>
            <a:r>
              <a:rPr lang="en-US" altLang="zh-CN" sz="2400" b="1" dirty="0">
                <a:solidFill>
                  <a:srgbClr val="C00000"/>
                </a:solidFill>
                <a:latin typeface="Times New Roman" panose="02020603050405020304" pitchFamily="18" charset="0"/>
                <a:ea typeface="隶书" pitchFamily="49" charset="-122"/>
                <a:cs typeface="Times New Roman" panose="02020603050405020304" pitchFamily="18" charset="0"/>
              </a:rPr>
              <a:t>, int </a:t>
            </a:r>
            <a:r>
              <a:rPr lang="en-US" altLang="zh-CN" sz="2400" dirty="0">
                <a:solidFill>
                  <a:srgbClr val="C00000"/>
                </a:solidFill>
                <a:latin typeface="Times New Roman" panose="02020603050405020304" pitchFamily="18" charset="0"/>
                <a:ea typeface="隶书" pitchFamily="49" charset="-122"/>
                <a:cs typeface="Times New Roman" panose="02020603050405020304" pitchFamily="18" charset="0"/>
              </a:rPr>
              <a:t>s</a:t>
            </a:r>
            <a:r>
              <a:rPr lang="en-US" altLang="zh-CN" sz="2400" b="1" dirty="0">
                <a:solidFill>
                  <a:srgbClr val="C00000"/>
                </a:solidFill>
                <a:latin typeface="Times New Roman" panose="02020603050405020304" pitchFamily="18" charset="0"/>
                <a:ea typeface="隶书" pitchFamily="49" charset="-122"/>
                <a:cs typeface="Times New Roman" panose="02020603050405020304" pitchFamily="18" charset="0"/>
              </a:rPr>
              <a:t>)</a:t>
            </a:r>
            <a:r>
              <a:rPr lang="zh-CN" altLang="en-US" sz="2400" b="1" dirty="0">
                <a:solidFill>
                  <a:srgbClr val="C00000"/>
                </a:solidFill>
                <a:latin typeface="Times New Roman" panose="02020603050405020304" pitchFamily="18" charset="0"/>
                <a:ea typeface="隶书" pitchFamily="49" charset="-122"/>
                <a:cs typeface="Times New Roman" panose="02020603050405020304" pitchFamily="18" charset="0"/>
              </a:rPr>
              <a:t> </a:t>
            </a:r>
            <a:r>
              <a:rPr lang="en-US" altLang="zh-CN" sz="2400" b="1" dirty="0">
                <a:solidFill>
                  <a:srgbClr val="C00000"/>
                </a:solidFill>
                <a:latin typeface="Times New Roman" panose="02020603050405020304" pitchFamily="18" charset="0"/>
                <a:ea typeface="隶书" pitchFamily="49" charset="-122"/>
                <a:cs typeface="Times New Roman" panose="02020603050405020304" pitchFamily="18" charset="0"/>
              </a:rPr>
              <a:t>{</a:t>
            </a:r>
          </a:p>
          <a:p>
            <a:pPr algn="just">
              <a:spcBef>
                <a:spcPts val="0"/>
              </a:spcBef>
              <a:buClr>
                <a:srgbClr val="3333CC"/>
              </a:buClr>
              <a:buSzPct val="60000"/>
              <a:buFont typeface="Wingdings" pitchFamily="2" charset="2"/>
              <a:buNone/>
            </a:pPr>
            <a:r>
              <a:rPr lang="zh-CN" altLang="en-US" sz="2400" b="1" dirty="0">
                <a:solidFill>
                  <a:srgbClr val="C00000"/>
                </a:solidFill>
                <a:latin typeface="Times New Roman" panose="02020603050405020304" pitchFamily="18" charset="0"/>
                <a:ea typeface="隶书" pitchFamily="49" charset="-122"/>
                <a:cs typeface="Times New Roman" panose="02020603050405020304" pitchFamily="18" charset="0"/>
              </a:rPr>
              <a:t>    </a:t>
            </a:r>
            <a:r>
              <a:rPr lang="en-US" altLang="zh-CN" sz="2400" b="1" dirty="0">
                <a:solidFill>
                  <a:srgbClr val="C00000"/>
                </a:solidFill>
                <a:latin typeface="Times New Roman" panose="02020603050405020304" pitchFamily="18" charset="0"/>
                <a:ea typeface="隶书" pitchFamily="49" charset="-122"/>
                <a:cs typeface="Times New Roman" panose="02020603050405020304" pitchFamily="18" charset="0"/>
              </a:rPr>
              <a:t>if(</a:t>
            </a:r>
            <a:r>
              <a:rPr lang="en-US" altLang="zh-CN" sz="2400" dirty="0">
                <a:solidFill>
                  <a:srgbClr val="C00000"/>
                </a:solidFill>
                <a:latin typeface="Times New Roman" panose="02020603050405020304" pitchFamily="18" charset="0"/>
                <a:ea typeface="隶书" pitchFamily="49" charset="-122"/>
                <a:cs typeface="Times New Roman" panose="02020603050405020304" pitchFamily="18" charset="0"/>
              </a:rPr>
              <a:t>n&lt;10</a:t>
            </a:r>
            <a:r>
              <a:rPr lang="en-US" altLang="zh-CN" sz="2400" b="1" dirty="0">
                <a:solidFill>
                  <a:srgbClr val="C00000"/>
                </a:solidFill>
                <a:latin typeface="Times New Roman" panose="02020603050405020304" pitchFamily="18" charset="0"/>
                <a:ea typeface="隶书" pitchFamily="49" charset="-122"/>
                <a:cs typeface="Times New Roman" panose="02020603050405020304" pitchFamily="18" charset="0"/>
              </a:rPr>
              <a:t>) return </a:t>
            </a:r>
            <a:r>
              <a:rPr lang="en-US" altLang="zh-CN" sz="2400" dirty="0">
                <a:solidFill>
                  <a:srgbClr val="C00000"/>
                </a:solidFill>
                <a:latin typeface="Times New Roman" panose="02020603050405020304" pitchFamily="18" charset="0"/>
                <a:ea typeface="隶书" pitchFamily="49" charset="-122"/>
                <a:cs typeface="Times New Roman" panose="02020603050405020304" pitchFamily="18" charset="0"/>
              </a:rPr>
              <a:t>s*10</a:t>
            </a:r>
            <a:r>
              <a:rPr lang="zh-CN" altLang="en-US" sz="2400" dirty="0">
                <a:solidFill>
                  <a:srgbClr val="C00000"/>
                </a:solidFill>
                <a:latin typeface="Times New Roman" panose="02020603050405020304" pitchFamily="18" charset="0"/>
                <a:ea typeface="隶书" pitchFamily="49" charset="-122"/>
                <a:cs typeface="Times New Roman" panose="02020603050405020304" pitchFamily="18" charset="0"/>
              </a:rPr>
              <a:t> </a:t>
            </a:r>
            <a:r>
              <a:rPr lang="en-US" altLang="zh-CN" sz="2400" dirty="0">
                <a:solidFill>
                  <a:srgbClr val="C00000"/>
                </a:solidFill>
                <a:latin typeface="Times New Roman" panose="02020603050405020304" pitchFamily="18" charset="0"/>
                <a:ea typeface="隶书" pitchFamily="49" charset="-122"/>
                <a:cs typeface="Times New Roman" panose="02020603050405020304" pitchFamily="18" charset="0"/>
              </a:rPr>
              <a:t>+</a:t>
            </a:r>
            <a:r>
              <a:rPr lang="zh-CN" altLang="en-US" sz="2400" dirty="0">
                <a:solidFill>
                  <a:srgbClr val="C00000"/>
                </a:solidFill>
                <a:latin typeface="Times New Roman" panose="02020603050405020304" pitchFamily="18" charset="0"/>
                <a:ea typeface="隶书" pitchFamily="49" charset="-122"/>
                <a:cs typeface="Times New Roman" panose="02020603050405020304" pitchFamily="18" charset="0"/>
              </a:rPr>
              <a:t> </a:t>
            </a:r>
            <a:r>
              <a:rPr lang="en-US" altLang="zh-CN" sz="2400" dirty="0">
                <a:solidFill>
                  <a:srgbClr val="C00000"/>
                </a:solidFill>
                <a:latin typeface="Times New Roman" panose="02020603050405020304" pitchFamily="18" charset="0"/>
                <a:ea typeface="隶书" pitchFamily="49" charset="-122"/>
                <a:cs typeface="Times New Roman" panose="02020603050405020304" pitchFamily="18" charset="0"/>
              </a:rPr>
              <a:t>n</a:t>
            </a:r>
            <a:r>
              <a:rPr lang="en-US" altLang="zh-CN" sz="2400" b="1" dirty="0">
                <a:solidFill>
                  <a:srgbClr val="C00000"/>
                </a:solidFill>
                <a:latin typeface="Times New Roman" panose="02020603050405020304" pitchFamily="18" charset="0"/>
                <a:ea typeface="隶书" pitchFamily="49" charset="-122"/>
                <a:cs typeface="Times New Roman" panose="02020603050405020304" pitchFamily="18" charset="0"/>
              </a:rPr>
              <a:t>;</a:t>
            </a:r>
          </a:p>
          <a:p>
            <a:pPr algn="just">
              <a:lnSpc>
                <a:spcPts val="2200"/>
              </a:lnSpc>
              <a:spcBef>
                <a:spcPts val="0"/>
              </a:spcBef>
              <a:buClr>
                <a:srgbClr val="3333CC"/>
              </a:buClr>
              <a:buSzPct val="60000"/>
              <a:buFont typeface="Wingdings" pitchFamily="2" charset="2"/>
              <a:buNone/>
            </a:pPr>
            <a:r>
              <a:rPr lang="zh-CN" altLang="en-US" sz="2400" b="1" dirty="0">
                <a:solidFill>
                  <a:srgbClr val="C00000"/>
                </a:solidFill>
                <a:latin typeface="Times New Roman" panose="02020603050405020304" pitchFamily="18" charset="0"/>
                <a:ea typeface="隶书" pitchFamily="49" charset="-122"/>
                <a:cs typeface="Times New Roman" panose="02020603050405020304" pitchFamily="18" charset="0"/>
              </a:rPr>
              <a:t>    </a:t>
            </a:r>
            <a:r>
              <a:rPr lang="en-US" altLang="zh-CN" sz="2400" b="1" dirty="0">
                <a:solidFill>
                  <a:srgbClr val="C00000"/>
                </a:solidFill>
                <a:latin typeface="Times New Roman" panose="02020603050405020304" pitchFamily="18" charset="0"/>
                <a:ea typeface="隶书" pitchFamily="49" charset="-122"/>
                <a:cs typeface="Times New Roman" panose="02020603050405020304" pitchFamily="18" charset="0"/>
              </a:rPr>
              <a:t>return </a:t>
            </a:r>
            <a:r>
              <a:rPr lang="en-US" altLang="zh-CN" sz="2400" dirty="0" err="1">
                <a:solidFill>
                  <a:srgbClr val="C00000"/>
                </a:solidFill>
                <a:latin typeface="Times New Roman" panose="02020603050405020304" pitchFamily="18" charset="0"/>
                <a:ea typeface="隶书" pitchFamily="49" charset="-122"/>
                <a:cs typeface="Times New Roman" panose="02020603050405020304" pitchFamily="18" charset="0"/>
              </a:rPr>
              <a:t>reverseInt</a:t>
            </a:r>
            <a:r>
              <a:rPr lang="en-US" altLang="zh-CN" sz="2400" b="1" dirty="0">
                <a:solidFill>
                  <a:srgbClr val="C00000"/>
                </a:solidFill>
                <a:latin typeface="Times New Roman" panose="02020603050405020304" pitchFamily="18" charset="0"/>
                <a:ea typeface="隶书" pitchFamily="49" charset="-122"/>
                <a:cs typeface="Times New Roman" panose="02020603050405020304" pitchFamily="18" charset="0"/>
              </a:rPr>
              <a:t>(</a:t>
            </a:r>
            <a:r>
              <a:rPr lang="en-US" altLang="zh-CN" sz="2400" dirty="0">
                <a:solidFill>
                  <a:srgbClr val="C00000"/>
                </a:solidFill>
                <a:latin typeface="Times New Roman" panose="02020603050405020304" pitchFamily="18" charset="0"/>
                <a:ea typeface="隶书" pitchFamily="49" charset="-122"/>
                <a:cs typeface="Times New Roman" panose="02020603050405020304" pitchFamily="18" charset="0"/>
              </a:rPr>
              <a:t>n/10</a:t>
            </a:r>
            <a:r>
              <a:rPr lang="en-US" altLang="zh-CN" sz="2400" b="1" dirty="0">
                <a:solidFill>
                  <a:srgbClr val="C00000"/>
                </a:solidFill>
                <a:latin typeface="Times New Roman" panose="02020603050405020304" pitchFamily="18" charset="0"/>
                <a:ea typeface="隶书" pitchFamily="49" charset="-122"/>
                <a:cs typeface="Times New Roman" panose="02020603050405020304" pitchFamily="18" charset="0"/>
              </a:rPr>
              <a:t>, </a:t>
            </a:r>
            <a:r>
              <a:rPr lang="en-US" altLang="zh-CN" sz="2400" dirty="0">
                <a:solidFill>
                  <a:srgbClr val="C00000"/>
                </a:solidFill>
                <a:latin typeface="Times New Roman" panose="02020603050405020304" pitchFamily="18" charset="0"/>
                <a:ea typeface="隶书" pitchFamily="49" charset="-122"/>
                <a:cs typeface="Times New Roman" panose="02020603050405020304" pitchFamily="18" charset="0"/>
              </a:rPr>
              <a:t>s*10 + n%10</a:t>
            </a:r>
            <a:r>
              <a:rPr lang="en-US" altLang="zh-CN" sz="2400" b="1" dirty="0">
                <a:solidFill>
                  <a:srgbClr val="C00000"/>
                </a:solidFill>
                <a:latin typeface="Times New Roman" panose="02020603050405020304" pitchFamily="18" charset="0"/>
                <a:ea typeface="隶书" pitchFamily="49" charset="-122"/>
                <a:cs typeface="Times New Roman" panose="02020603050405020304" pitchFamily="18" charset="0"/>
              </a:rPr>
              <a:t>);</a:t>
            </a:r>
          </a:p>
          <a:p>
            <a:pPr algn="just">
              <a:lnSpc>
                <a:spcPts val="2200"/>
              </a:lnSpc>
              <a:spcBef>
                <a:spcPts val="0"/>
              </a:spcBef>
              <a:buClr>
                <a:srgbClr val="3333CC"/>
              </a:buClr>
              <a:buSzPct val="60000"/>
              <a:buFont typeface="Wingdings" pitchFamily="2" charset="2"/>
              <a:buNone/>
            </a:pPr>
            <a:r>
              <a:rPr lang="en-US" altLang="zh-CN" sz="2400" b="1" dirty="0">
                <a:solidFill>
                  <a:srgbClr val="C00000"/>
                </a:solidFill>
                <a:latin typeface="Times New Roman" panose="02020603050405020304" pitchFamily="18" charset="0"/>
                <a:ea typeface="隶书" pitchFamily="49" charset="-122"/>
                <a:cs typeface="Times New Roman" panose="02020603050405020304" pitchFamily="18" charset="0"/>
              </a:rPr>
              <a:t>}</a:t>
            </a:r>
          </a:p>
        </p:txBody>
      </p:sp>
    </p:spTree>
    <p:extLst>
      <p:ext uri="{BB962C8B-B14F-4D97-AF65-F5344CB8AC3E}">
        <p14:creationId xmlns:p14="http://schemas.microsoft.com/office/powerpoint/2010/main" val="328710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8B62-3677-B74D-B08F-AEB5377D352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05</a:t>
            </a:r>
            <a:r>
              <a:rPr lang="zh-CN" altLang="en-US" dirty="0">
                <a:latin typeface="Times New Roman" panose="02020603050405020304" pitchFamily="18" charset="0"/>
                <a:cs typeface="Times New Roman" panose="02020603050405020304" pitchFamily="18" charset="0"/>
              </a:rPr>
              <a:t> 递归和广义表</a:t>
            </a:r>
            <a:endParaRPr lang="en-US" b="1" dirty="0"/>
          </a:p>
        </p:txBody>
      </p:sp>
      <p:sp>
        <p:nvSpPr>
          <p:cNvPr id="3" name="Content Placeholder 2">
            <a:extLst>
              <a:ext uri="{FF2B5EF4-FFF2-40B4-BE49-F238E27FC236}">
                <a16:creationId xmlns:a16="http://schemas.microsoft.com/office/drawing/2014/main" id="{9166F150-811B-DF46-8A44-8824CC2B7014}"/>
              </a:ext>
            </a:extLst>
          </p:cNvPr>
          <p:cNvSpPr>
            <a:spLocks noGrp="1"/>
          </p:cNvSpPr>
          <p:nvPr>
            <p:ph idx="1"/>
          </p:nvPr>
        </p:nvSpPr>
        <p:spPr/>
        <p:txBody>
          <a:bodyPr>
            <a:normAutofit/>
          </a:bodyPr>
          <a:lstStyle/>
          <a:p>
            <a:r>
              <a:rPr lang="zh-CN" altLang="en-US" dirty="0">
                <a:solidFill>
                  <a:schemeClr val="bg1">
                    <a:lumMod val="65000"/>
                  </a:schemeClr>
                </a:solidFill>
              </a:rPr>
              <a:t>递归</a:t>
            </a:r>
            <a:endParaRPr lang="en-US" altLang="zh-CN" dirty="0">
              <a:solidFill>
                <a:schemeClr val="bg1">
                  <a:lumMod val="65000"/>
                </a:schemeClr>
              </a:solidFill>
            </a:endParaRPr>
          </a:p>
          <a:p>
            <a:endParaRPr lang="en-US" altLang="zh-CN" dirty="0"/>
          </a:p>
          <a:p>
            <a:r>
              <a:rPr lang="zh-CN" altLang="en-US" dirty="0"/>
              <a:t>递归转化为非递归</a:t>
            </a:r>
            <a:endParaRPr lang="en-US" altLang="zh-CN" dirty="0"/>
          </a:p>
          <a:p>
            <a:endParaRPr lang="en-US" altLang="zh-CN" dirty="0"/>
          </a:p>
          <a:p>
            <a:r>
              <a:rPr lang="zh-CN" altLang="en-US" dirty="0">
                <a:solidFill>
                  <a:schemeClr val="bg1">
                    <a:lumMod val="65000"/>
                  </a:schemeClr>
                </a:solidFill>
              </a:rPr>
              <a:t>广义表</a:t>
            </a:r>
            <a:endParaRPr lang="en-US" altLang="zh-CN" dirty="0">
              <a:solidFill>
                <a:schemeClr val="bg1">
                  <a:lumMod val="65000"/>
                </a:schemeClr>
              </a:solidFill>
            </a:endParaRPr>
          </a:p>
        </p:txBody>
      </p:sp>
    </p:spTree>
    <p:extLst>
      <p:ext uri="{BB962C8B-B14F-4D97-AF65-F5344CB8AC3E}">
        <p14:creationId xmlns:p14="http://schemas.microsoft.com/office/powerpoint/2010/main" val="195449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80814-7B81-5D4D-80B3-E2E42B75C378}"/>
              </a:ext>
            </a:extLst>
          </p:cNvPr>
          <p:cNvSpPr>
            <a:spLocks noGrp="1"/>
          </p:cNvSpPr>
          <p:nvPr>
            <p:ph type="title"/>
          </p:nvPr>
        </p:nvSpPr>
        <p:spPr/>
        <p:txBody>
          <a:bodyPr/>
          <a:lstStyle/>
          <a:p>
            <a:r>
              <a:rPr lang="zh-CN" altLang="en-US" dirty="0"/>
              <a:t>递归过程</a:t>
            </a:r>
            <a:endParaRPr lang="en-US" dirty="0"/>
          </a:p>
        </p:txBody>
      </p:sp>
      <p:sp>
        <p:nvSpPr>
          <p:cNvPr id="3" name="Content Placeholder 2">
            <a:extLst>
              <a:ext uri="{FF2B5EF4-FFF2-40B4-BE49-F238E27FC236}">
                <a16:creationId xmlns:a16="http://schemas.microsoft.com/office/drawing/2014/main" id="{C1ECCCFF-B4F3-2E45-A255-D7AC2489AEA0}"/>
              </a:ext>
            </a:extLst>
          </p:cNvPr>
          <p:cNvSpPr>
            <a:spLocks noGrp="1"/>
          </p:cNvSpPr>
          <p:nvPr>
            <p:ph idx="1"/>
          </p:nvPr>
        </p:nvSpPr>
        <p:spPr/>
        <p:txBody>
          <a:bodyPr>
            <a:normAutofit/>
          </a:bodyPr>
          <a:lstStyle/>
          <a:p>
            <a:r>
              <a:rPr lang="zh-CN" altLang="en-US" dirty="0"/>
              <a:t>递归过程在实现时，需要自己调用自己</a:t>
            </a:r>
          </a:p>
          <a:p>
            <a:r>
              <a:rPr lang="zh-CN" altLang="en-US" dirty="0"/>
              <a:t>层层向下递归，退出时的次序正好相反</a:t>
            </a:r>
            <a:endParaRPr lang="en-US" altLang="zh-CN" dirty="0"/>
          </a:p>
          <a:p>
            <a:endParaRPr lang="en-US" altLang="zh-CN" dirty="0"/>
          </a:p>
          <a:p>
            <a:endParaRPr lang="en-US" altLang="zh-CN" dirty="0"/>
          </a:p>
          <a:p>
            <a:endParaRPr lang="en-US" altLang="zh-CN" dirty="0"/>
          </a:p>
          <a:p>
            <a:endParaRPr lang="en-US" altLang="zh-CN" dirty="0"/>
          </a:p>
          <a:p>
            <a:r>
              <a:rPr lang="zh-CN" altLang="en-US" dirty="0"/>
              <a:t>主程序第一次调用递归过程为</a:t>
            </a:r>
            <a:r>
              <a:rPr lang="zh-CN" altLang="en-US" dirty="0">
                <a:solidFill>
                  <a:srgbClr val="C00000"/>
                </a:solidFill>
              </a:rPr>
              <a:t>外部调用</a:t>
            </a:r>
          </a:p>
          <a:p>
            <a:r>
              <a:rPr lang="zh-CN" altLang="en-US" dirty="0"/>
              <a:t>递归过程每次递归调用自己为</a:t>
            </a:r>
            <a:r>
              <a:rPr lang="zh-CN" altLang="en-US" dirty="0">
                <a:solidFill>
                  <a:srgbClr val="C00000"/>
                </a:solidFill>
              </a:rPr>
              <a:t>内部调用</a:t>
            </a:r>
          </a:p>
          <a:p>
            <a:r>
              <a:rPr lang="zh-CN" altLang="en-US" dirty="0"/>
              <a:t>每次递归返回时的</a:t>
            </a:r>
            <a:r>
              <a:rPr lang="zh-CN" altLang="en-US" dirty="0">
                <a:solidFill>
                  <a:srgbClr val="C00000"/>
                </a:solidFill>
              </a:rPr>
              <a:t>地址</a:t>
            </a:r>
            <a:r>
              <a:rPr lang="zh-CN" altLang="en-US" dirty="0"/>
              <a:t>是不同的</a:t>
            </a:r>
          </a:p>
        </p:txBody>
      </p:sp>
      <p:sp>
        <p:nvSpPr>
          <p:cNvPr id="4" name="AutoShape 7">
            <a:extLst>
              <a:ext uri="{FF2B5EF4-FFF2-40B4-BE49-F238E27FC236}">
                <a16:creationId xmlns:a16="http://schemas.microsoft.com/office/drawing/2014/main" id="{FC343C44-C565-8741-BC2F-4D4CE29EAF88}"/>
              </a:ext>
            </a:extLst>
          </p:cNvPr>
          <p:cNvSpPr>
            <a:spLocks noChangeArrowheads="1"/>
          </p:cNvSpPr>
          <p:nvPr/>
        </p:nvSpPr>
        <p:spPr bwMode="auto">
          <a:xfrm>
            <a:off x="1752600" y="3368347"/>
            <a:ext cx="533400" cy="228600"/>
          </a:xfrm>
          <a:prstGeom prst="rightArrow">
            <a:avLst>
              <a:gd name="adj1" fmla="val 50000"/>
              <a:gd name="adj2" fmla="val 58333"/>
            </a:avLst>
          </a:prstGeom>
          <a:noFill/>
          <a:ln w="12700">
            <a:solidFill>
              <a:schemeClr val="tx1"/>
            </a:solidFill>
            <a:miter lim="800000"/>
            <a:headEnd/>
            <a:tailEnd/>
          </a:ln>
        </p:spPr>
        <p:txBody>
          <a:bodyPr wrap="none" anchor="ctr"/>
          <a:lstStyle/>
          <a:p>
            <a:endParaRPr lang="zh-CN" altLang="en-US"/>
          </a:p>
        </p:txBody>
      </p:sp>
      <p:sp>
        <p:nvSpPr>
          <p:cNvPr id="5" name="AutoShape 8">
            <a:extLst>
              <a:ext uri="{FF2B5EF4-FFF2-40B4-BE49-F238E27FC236}">
                <a16:creationId xmlns:a16="http://schemas.microsoft.com/office/drawing/2014/main" id="{2725AD7D-3D78-4C4A-BF0E-258A62A333EC}"/>
              </a:ext>
            </a:extLst>
          </p:cNvPr>
          <p:cNvSpPr>
            <a:spLocks noChangeArrowheads="1"/>
          </p:cNvSpPr>
          <p:nvPr/>
        </p:nvSpPr>
        <p:spPr bwMode="auto">
          <a:xfrm>
            <a:off x="6473147" y="3368347"/>
            <a:ext cx="533400" cy="228600"/>
          </a:xfrm>
          <a:prstGeom prst="rightArrow">
            <a:avLst>
              <a:gd name="adj1" fmla="val 50000"/>
              <a:gd name="adj2" fmla="val 58333"/>
            </a:avLst>
          </a:prstGeom>
          <a:noFill/>
          <a:ln w="12700">
            <a:solidFill>
              <a:schemeClr val="tx1"/>
            </a:solidFill>
            <a:miter lim="800000"/>
            <a:headEnd/>
            <a:tailEnd/>
          </a:ln>
        </p:spPr>
        <p:txBody>
          <a:bodyPr wrap="none" anchor="ctr"/>
          <a:lstStyle/>
          <a:p>
            <a:endParaRPr lang="zh-CN" altLang="en-US"/>
          </a:p>
        </p:txBody>
      </p:sp>
      <p:sp>
        <p:nvSpPr>
          <p:cNvPr id="7" name="AutoShape 10">
            <a:extLst>
              <a:ext uri="{FF2B5EF4-FFF2-40B4-BE49-F238E27FC236}">
                <a16:creationId xmlns:a16="http://schemas.microsoft.com/office/drawing/2014/main" id="{6776A916-FF12-CA4B-8277-49516D23B67D}"/>
              </a:ext>
            </a:extLst>
          </p:cNvPr>
          <p:cNvSpPr>
            <a:spLocks noChangeArrowheads="1"/>
          </p:cNvSpPr>
          <p:nvPr/>
        </p:nvSpPr>
        <p:spPr bwMode="auto">
          <a:xfrm>
            <a:off x="5190323" y="3368347"/>
            <a:ext cx="533400" cy="228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12700">
            <a:solidFill>
              <a:schemeClr val="tx1"/>
            </a:solidFill>
            <a:miter lim="800000"/>
            <a:headEnd/>
            <a:tailEnd/>
          </a:ln>
        </p:spPr>
        <p:txBody>
          <a:bodyPr wrap="none" anchor="ctr"/>
          <a:lstStyle/>
          <a:p>
            <a:endParaRPr lang="zh-CN" altLang="en-US"/>
          </a:p>
        </p:txBody>
      </p:sp>
      <p:sp>
        <p:nvSpPr>
          <p:cNvPr id="8" name="AutoShape 11">
            <a:extLst>
              <a:ext uri="{FF2B5EF4-FFF2-40B4-BE49-F238E27FC236}">
                <a16:creationId xmlns:a16="http://schemas.microsoft.com/office/drawing/2014/main" id="{AFA97ED2-6E45-EB45-ABB9-C6C3E995D076}"/>
              </a:ext>
            </a:extLst>
          </p:cNvPr>
          <p:cNvSpPr>
            <a:spLocks noChangeArrowheads="1"/>
          </p:cNvSpPr>
          <p:nvPr/>
        </p:nvSpPr>
        <p:spPr bwMode="auto">
          <a:xfrm>
            <a:off x="3505200" y="3368347"/>
            <a:ext cx="533400" cy="228600"/>
          </a:xfrm>
          <a:prstGeom prst="rightArrow">
            <a:avLst>
              <a:gd name="adj1" fmla="val 50000"/>
              <a:gd name="adj2" fmla="val 58333"/>
            </a:avLst>
          </a:prstGeom>
          <a:noFill/>
          <a:ln w="12700">
            <a:solidFill>
              <a:schemeClr val="tx1"/>
            </a:solidFill>
            <a:miter lim="800000"/>
            <a:headEnd/>
            <a:tailEnd/>
          </a:ln>
        </p:spPr>
        <p:txBody>
          <a:bodyPr wrap="none" anchor="ctr"/>
          <a:lstStyle/>
          <a:p>
            <a:endParaRPr lang="zh-CN" altLang="en-US"/>
          </a:p>
        </p:txBody>
      </p:sp>
      <p:sp>
        <p:nvSpPr>
          <p:cNvPr id="9" name="Line 12">
            <a:extLst>
              <a:ext uri="{FF2B5EF4-FFF2-40B4-BE49-F238E27FC236}">
                <a16:creationId xmlns:a16="http://schemas.microsoft.com/office/drawing/2014/main" id="{FB9D4B94-D17E-DB46-B599-F154C5E92DD8}"/>
              </a:ext>
            </a:extLst>
          </p:cNvPr>
          <p:cNvSpPr>
            <a:spLocks noChangeShapeType="1"/>
          </p:cNvSpPr>
          <p:nvPr/>
        </p:nvSpPr>
        <p:spPr bwMode="auto">
          <a:xfrm>
            <a:off x="1905000" y="3139747"/>
            <a:ext cx="5257800" cy="0"/>
          </a:xfrm>
          <a:prstGeom prst="line">
            <a:avLst/>
          </a:prstGeom>
          <a:noFill/>
          <a:ln w="38100">
            <a:solidFill>
              <a:srgbClr val="C00000"/>
            </a:solidFill>
            <a:round/>
            <a:headEnd/>
            <a:tailEnd type="triangle" w="sm" len="lg"/>
          </a:ln>
        </p:spPr>
        <p:txBody>
          <a:bodyPr wrap="none" anchor="ctr"/>
          <a:lstStyle/>
          <a:p>
            <a:endParaRPr lang="zh-CN" altLang="en-US"/>
          </a:p>
        </p:txBody>
      </p:sp>
      <p:sp>
        <p:nvSpPr>
          <p:cNvPr id="10" name="Line 13">
            <a:extLst>
              <a:ext uri="{FF2B5EF4-FFF2-40B4-BE49-F238E27FC236}">
                <a16:creationId xmlns:a16="http://schemas.microsoft.com/office/drawing/2014/main" id="{5C553613-A123-3C4F-985B-0542AC92D8F7}"/>
              </a:ext>
            </a:extLst>
          </p:cNvPr>
          <p:cNvSpPr>
            <a:spLocks noChangeShapeType="1"/>
          </p:cNvSpPr>
          <p:nvPr/>
        </p:nvSpPr>
        <p:spPr bwMode="auto">
          <a:xfrm>
            <a:off x="1828800" y="3825547"/>
            <a:ext cx="5257800" cy="0"/>
          </a:xfrm>
          <a:prstGeom prst="line">
            <a:avLst/>
          </a:prstGeom>
          <a:noFill/>
          <a:ln w="38100">
            <a:solidFill>
              <a:srgbClr val="C00000"/>
            </a:solidFill>
            <a:round/>
            <a:headEnd type="triangle" w="sm" len="lg"/>
            <a:tailEnd/>
          </a:ln>
        </p:spPr>
        <p:txBody>
          <a:bodyPr wrap="none" anchor="ctr"/>
          <a:lstStyle/>
          <a:p>
            <a:endParaRPr lang="zh-CN" altLang="en-US"/>
          </a:p>
        </p:txBody>
      </p:sp>
      <p:sp>
        <p:nvSpPr>
          <p:cNvPr id="11" name="Rectangle 10">
            <a:extLst>
              <a:ext uri="{FF2B5EF4-FFF2-40B4-BE49-F238E27FC236}">
                <a16:creationId xmlns:a16="http://schemas.microsoft.com/office/drawing/2014/main" id="{CE8C2240-F637-3E49-9396-65B4704CB125}"/>
              </a:ext>
            </a:extLst>
          </p:cNvPr>
          <p:cNvSpPr/>
          <p:nvPr/>
        </p:nvSpPr>
        <p:spPr>
          <a:xfrm>
            <a:off x="3852406" y="2728914"/>
            <a:ext cx="1210588" cy="400110"/>
          </a:xfrm>
          <a:prstGeom prst="rect">
            <a:avLst/>
          </a:prstGeom>
        </p:spPr>
        <p:txBody>
          <a:bodyPr wrap="none">
            <a:spAutoFit/>
          </a:bodyPr>
          <a:lstStyle/>
          <a:p>
            <a:r>
              <a:rPr lang="zh-CN" altLang="en-US" sz="2000" b="1" dirty="0">
                <a:solidFill>
                  <a:srgbClr val="C00000"/>
                </a:solidFill>
                <a:latin typeface="DengXian" panose="02010600030101010101" pitchFamily="2" charset="-122"/>
                <a:ea typeface="DengXian" panose="02010600030101010101" pitchFamily="2" charset="-122"/>
              </a:rPr>
              <a:t>递归调用</a:t>
            </a:r>
            <a:endParaRPr lang="en-US" sz="2000" b="1" dirty="0">
              <a:solidFill>
                <a:srgbClr val="C00000"/>
              </a:solidFill>
              <a:latin typeface="DengXian" panose="02010600030101010101" pitchFamily="2" charset="-122"/>
              <a:ea typeface="DengXian" panose="02010600030101010101" pitchFamily="2" charset="-122"/>
            </a:endParaRPr>
          </a:p>
        </p:txBody>
      </p:sp>
      <p:sp>
        <p:nvSpPr>
          <p:cNvPr id="12" name="Rectangle 11">
            <a:extLst>
              <a:ext uri="{FF2B5EF4-FFF2-40B4-BE49-F238E27FC236}">
                <a16:creationId xmlns:a16="http://schemas.microsoft.com/office/drawing/2014/main" id="{A3C8BE6D-C908-BF49-9BC8-14F417193297}"/>
              </a:ext>
            </a:extLst>
          </p:cNvPr>
          <p:cNvSpPr/>
          <p:nvPr/>
        </p:nvSpPr>
        <p:spPr>
          <a:xfrm>
            <a:off x="3875395" y="3892986"/>
            <a:ext cx="1210588" cy="400110"/>
          </a:xfrm>
          <a:prstGeom prst="rect">
            <a:avLst/>
          </a:prstGeom>
        </p:spPr>
        <p:txBody>
          <a:bodyPr wrap="none">
            <a:spAutoFit/>
          </a:bodyPr>
          <a:lstStyle/>
          <a:p>
            <a:r>
              <a:rPr lang="zh-CN" altLang="en-US" sz="2000" b="1" dirty="0">
                <a:solidFill>
                  <a:srgbClr val="C00000"/>
                </a:solidFill>
                <a:latin typeface="DengXian" panose="02010600030101010101" pitchFamily="2" charset="-122"/>
                <a:ea typeface="DengXian" panose="02010600030101010101" pitchFamily="2" charset="-122"/>
              </a:rPr>
              <a:t>返回次序</a:t>
            </a:r>
            <a:endParaRPr lang="en-US" sz="2000" b="1" dirty="0">
              <a:solidFill>
                <a:srgbClr val="C00000"/>
              </a:solidFill>
              <a:latin typeface="DengXian" panose="02010600030101010101" pitchFamily="2" charset="-122"/>
              <a:ea typeface="DengXian" panose="02010600030101010101" pitchFamily="2" charset="-122"/>
            </a:endParaRPr>
          </a:p>
        </p:txBody>
      </p:sp>
      <p:sp>
        <p:nvSpPr>
          <p:cNvPr id="13" name="Rectangle 12">
            <a:extLst>
              <a:ext uri="{FF2B5EF4-FFF2-40B4-BE49-F238E27FC236}">
                <a16:creationId xmlns:a16="http://schemas.microsoft.com/office/drawing/2014/main" id="{14039A6F-DA87-3A42-A3D0-28774B3F85B3}"/>
              </a:ext>
            </a:extLst>
          </p:cNvPr>
          <p:cNvSpPr/>
          <p:nvPr/>
        </p:nvSpPr>
        <p:spPr>
          <a:xfrm>
            <a:off x="1160892" y="3251814"/>
            <a:ext cx="458780" cy="461665"/>
          </a:xfrm>
          <a:prstGeom prst="rect">
            <a:avLst/>
          </a:prstGeom>
        </p:spPr>
        <p:txBody>
          <a:bodyPr wrap="none">
            <a:spAutoFit/>
          </a:bodyPr>
          <a:lstStyle/>
          <a:p>
            <a:r>
              <a:rPr lang="en-US" altLang="zh-CN" sz="2400" b="1" dirty="0">
                <a:latin typeface="Times New Roman" panose="02020603050405020304" pitchFamily="18" charset="0"/>
                <a:ea typeface="仿宋_GB2312" pitchFamily="49" charset="-122"/>
                <a:cs typeface="Times New Roman" panose="02020603050405020304" pitchFamily="18" charset="0"/>
              </a:rPr>
              <a:t>n!</a:t>
            </a:r>
            <a:endParaRPr lang="en-US" sz="24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B09F2C97-DD02-2E4C-87C9-B13854455FE2}"/>
              </a:ext>
            </a:extLst>
          </p:cNvPr>
          <p:cNvSpPr/>
          <p:nvPr/>
        </p:nvSpPr>
        <p:spPr>
          <a:xfrm>
            <a:off x="2432768" y="3249582"/>
            <a:ext cx="920445" cy="461665"/>
          </a:xfrm>
          <a:prstGeom prst="rect">
            <a:avLst/>
          </a:prstGeom>
        </p:spPr>
        <p:txBody>
          <a:bodyPr wrap="none">
            <a:spAutoFit/>
          </a:bodyPr>
          <a:lstStyle/>
          <a:p>
            <a:r>
              <a:rPr lang="en-US" altLang="zh-CN" sz="2400" b="1" dirty="0">
                <a:latin typeface="Times New Roman" panose="02020603050405020304" pitchFamily="18" charset="0"/>
                <a:ea typeface="仿宋_GB2312" pitchFamily="49" charset="-122"/>
                <a:cs typeface="Times New Roman" panose="02020603050405020304" pitchFamily="18" charset="0"/>
              </a:rPr>
              <a:t>(n-1)!</a:t>
            </a:r>
            <a:endParaRPr lang="en-US" sz="24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31F50CAD-7A95-B440-B4A9-28AA76680AD5}"/>
              </a:ext>
            </a:extLst>
          </p:cNvPr>
          <p:cNvSpPr/>
          <p:nvPr/>
        </p:nvSpPr>
        <p:spPr>
          <a:xfrm>
            <a:off x="4188390" y="3231910"/>
            <a:ext cx="920445" cy="461665"/>
          </a:xfrm>
          <a:prstGeom prst="rect">
            <a:avLst/>
          </a:prstGeom>
        </p:spPr>
        <p:txBody>
          <a:bodyPr wrap="none">
            <a:spAutoFit/>
          </a:bodyPr>
          <a:lstStyle/>
          <a:p>
            <a:r>
              <a:rPr lang="en-US" altLang="zh-CN" sz="2400" b="1" dirty="0">
                <a:latin typeface="Times New Roman" panose="02020603050405020304" pitchFamily="18" charset="0"/>
                <a:ea typeface="仿宋_GB2312" pitchFamily="49" charset="-122"/>
                <a:cs typeface="Times New Roman" panose="02020603050405020304" pitchFamily="18" charset="0"/>
              </a:rPr>
              <a:t>(n-2)!</a:t>
            </a:r>
            <a:endParaRPr lang="en-US" sz="24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C388A447-CBAC-3146-A4B9-6D5E947803D7}"/>
              </a:ext>
            </a:extLst>
          </p:cNvPr>
          <p:cNvSpPr/>
          <p:nvPr/>
        </p:nvSpPr>
        <p:spPr>
          <a:xfrm>
            <a:off x="5868144" y="3249582"/>
            <a:ext cx="441146" cy="461665"/>
          </a:xfrm>
          <a:prstGeom prst="rect">
            <a:avLst/>
          </a:prstGeom>
        </p:spPr>
        <p:txBody>
          <a:bodyPr wrap="none">
            <a:spAutoFit/>
          </a:bodyPr>
          <a:lstStyle/>
          <a:p>
            <a:r>
              <a:rPr lang="en-US" altLang="zh-CN" sz="2400" b="1" dirty="0">
                <a:latin typeface="Times New Roman" panose="02020603050405020304" pitchFamily="18" charset="0"/>
                <a:ea typeface="仿宋_GB2312" pitchFamily="49" charset="-122"/>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BA54318E-1108-A843-AD45-107EC09780AC}"/>
              </a:ext>
            </a:extLst>
          </p:cNvPr>
          <p:cNvSpPr/>
          <p:nvPr/>
        </p:nvSpPr>
        <p:spPr>
          <a:xfrm>
            <a:off x="7164288" y="3249582"/>
            <a:ext cx="769763" cy="461665"/>
          </a:xfrm>
          <a:prstGeom prst="rect">
            <a:avLst/>
          </a:prstGeom>
        </p:spPr>
        <p:txBody>
          <a:bodyPr wrap="none">
            <a:spAutoFit/>
          </a:bodyPr>
          <a:lstStyle/>
          <a:p>
            <a:r>
              <a:rPr lang="en-US" altLang="zh-CN" sz="2400" b="1" dirty="0">
                <a:latin typeface="Times New Roman" panose="02020603050405020304" pitchFamily="18" charset="0"/>
                <a:ea typeface="仿宋_GB2312" pitchFamily="49" charset="-122"/>
                <a:cs typeface="Times New Roman" panose="02020603050405020304" pitchFamily="18" charset="0"/>
              </a:rPr>
              <a:t>0!=1</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64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E1D51-2794-0245-804B-416873A3A01B}"/>
              </a:ext>
            </a:extLst>
          </p:cNvPr>
          <p:cNvSpPr>
            <a:spLocks noGrp="1"/>
          </p:cNvSpPr>
          <p:nvPr>
            <p:ph type="title"/>
          </p:nvPr>
        </p:nvSpPr>
        <p:spPr/>
        <p:txBody>
          <a:bodyPr/>
          <a:lstStyle/>
          <a:p>
            <a:r>
              <a:rPr lang="zh-CN" altLang="en-US" dirty="0"/>
              <a:t>递归工作栈</a:t>
            </a:r>
            <a:endParaRPr lang="en-US" dirty="0"/>
          </a:p>
        </p:txBody>
      </p:sp>
      <p:sp>
        <p:nvSpPr>
          <p:cNvPr id="3" name="Content Placeholder 2">
            <a:extLst>
              <a:ext uri="{FF2B5EF4-FFF2-40B4-BE49-F238E27FC236}">
                <a16:creationId xmlns:a16="http://schemas.microsoft.com/office/drawing/2014/main" id="{5940E12F-F50F-5449-B187-9F4C8B86A83A}"/>
              </a:ext>
            </a:extLst>
          </p:cNvPr>
          <p:cNvSpPr>
            <a:spLocks noGrp="1"/>
          </p:cNvSpPr>
          <p:nvPr>
            <p:ph idx="1"/>
          </p:nvPr>
        </p:nvSpPr>
        <p:spPr/>
        <p:txBody>
          <a:bodyPr/>
          <a:lstStyle/>
          <a:p>
            <a:r>
              <a:rPr lang="zh-CN" altLang="en-US" dirty="0"/>
              <a:t>每一次递归调用时，需要保存过程中的参数、局部变量、返回地址等，需要额外的存储空间，形成</a:t>
            </a:r>
            <a:r>
              <a:rPr lang="zh-CN" altLang="en-US" dirty="0">
                <a:solidFill>
                  <a:srgbClr val="C00000"/>
                </a:solidFill>
              </a:rPr>
              <a:t>递归工作记录</a:t>
            </a:r>
            <a:endParaRPr lang="en-US" altLang="zh-CN" dirty="0">
              <a:solidFill>
                <a:srgbClr val="C00000"/>
              </a:solidFill>
            </a:endParaRPr>
          </a:p>
          <a:p>
            <a:r>
              <a:rPr lang="zh-CN" altLang="en-US" dirty="0"/>
              <a:t>在逐层递归的过程中，递归工作记录一般保存在</a:t>
            </a:r>
            <a:r>
              <a:rPr lang="zh-CN" altLang="en-US" dirty="0">
                <a:solidFill>
                  <a:srgbClr val="C00000"/>
                </a:solidFill>
              </a:rPr>
              <a:t>栈</a:t>
            </a:r>
            <a:r>
              <a:rPr lang="zh-CN" altLang="en-US" dirty="0"/>
              <a:t>中，这样栈的后进先出特征正好匹配递归层层返回的顺序</a:t>
            </a:r>
            <a:endParaRPr lang="en-US" dirty="0"/>
          </a:p>
        </p:txBody>
      </p:sp>
      <p:sp>
        <p:nvSpPr>
          <p:cNvPr id="4" name="Rectangle 5">
            <a:extLst>
              <a:ext uri="{FF2B5EF4-FFF2-40B4-BE49-F238E27FC236}">
                <a16:creationId xmlns:a16="http://schemas.microsoft.com/office/drawing/2014/main" id="{B0B1F250-2298-BB47-927A-A605D1862459}"/>
              </a:ext>
            </a:extLst>
          </p:cNvPr>
          <p:cNvSpPr>
            <a:spLocks noChangeArrowheads="1"/>
          </p:cNvSpPr>
          <p:nvPr/>
        </p:nvSpPr>
        <p:spPr bwMode="auto">
          <a:xfrm>
            <a:off x="2627784" y="3601184"/>
            <a:ext cx="1296144" cy="609600"/>
          </a:xfrm>
          <a:prstGeom prst="rect">
            <a:avLst/>
          </a:prstGeom>
          <a:noFill/>
          <a:ln w="9525">
            <a:solidFill>
              <a:schemeClr val="tx1"/>
            </a:solidFill>
            <a:miter lim="800000"/>
            <a:headEnd/>
            <a:tailEnd/>
          </a:ln>
        </p:spPr>
        <p:txBody>
          <a:bodyPr wrap="none" anchor="ctr"/>
          <a:lstStyle/>
          <a:p>
            <a:pPr algn="ctr"/>
            <a:r>
              <a:rPr lang="zh-CN" altLang="en-US" sz="2000" b="1" dirty="0">
                <a:latin typeface="DengXian" panose="02010600030101010101" pitchFamily="2" charset="-122"/>
                <a:ea typeface="DengXian" panose="02010600030101010101" pitchFamily="2" charset="-122"/>
              </a:rPr>
              <a:t>参数</a:t>
            </a:r>
          </a:p>
        </p:txBody>
      </p:sp>
      <p:sp>
        <p:nvSpPr>
          <p:cNvPr id="5" name="Rectangle 5">
            <a:extLst>
              <a:ext uri="{FF2B5EF4-FFF2-40B4-BE49-F238E27FC236}">
                <a16:creationId xmlns:a16="http://schemas.microsoft.com/office/drawing/2014/main" id="{EA2D5BE1-C9FB-F64F-8F13-9EC20A4057F5}"/>
              </a:ext>
            </a:extLst>
          </p:cNvPr>
          <p:cNvSpPr>
            <a:spLocks noChangeArrowheads="1"/>
          </p:cNvSpPr>
          <p:nvPr/>
        </p:nvSpPr>
        <p:spPr bwMode="auto">
          <a:xfrm>
            <a:off x="3923928" y="3601184"/>
            <a:ext cx="1296144" cy="609600"/>
          </a:xfrm>
          <a:prstGeom prst="rect">
            <a:avLst/>
          </a:prstGeom>
          <a:noFill/>
          <a:ln w="9525">
            <a:solidFill>
              <a:schemeClr val="tx1"/>
            </a:solidFill>
            <a:miter lim="800000"/>
            <a:headEnd/>
            <a:tailEnd/>
          </a:ln>
        </p:spPr>
        <p:txBody>
          <a:bodyPr wrap="none" anchor="ctr"/>
          <a:lstStyle/>
          <a:p>
            <a:pPr algn="ctr"/>
            <a:r>
              <a:rPr lang="zh-CN" altLang="en-US" sz="2000" b="1" dirty="0">
                <a:latin typeface="DengXian" panose="02010600030101010101" pitchFamily="2" charset="-122"/>
                <a:ea typeface="DengXian" panose="02010600030101010101" pitchFamily="2" charset="-122"/>
              </a:rPr>
              <a:t>局部变量</a:t>
            </a:r>
          </a:p>
        </p:txBody>
      </p:sp>
      <p:sp>
        <p:nvSpPr>
          <p:cNvPr id="6" name="Rectangle 5">
            <a:extLst>
              <a:ext uri="{FF2B5EF4-FFF2-40B4-BE49-F238E27FC236}">
                <a16:creationId xmlns:a16="http://schemas.microsoft.com/office/drawing/2014/main" id="{BCA6293F-55A3-D345-975F-D6BFE80DC51A}"/>
              </a:ext>
            </a:extLst>
          </p:cNvPr>
          <p:cNvSpPr>
            <a:spLocks noChangeArrowheads="1"/>
          </p:cNvSpPr>
          <p:nvPr/>
        </p:nvSpPr>
        <p:spPr bwMode="auto">
          <a:xfrm>
            <a:off x="5220072" y="3601184"/>
            <a:ext cx="1296144" cy="609600"/>
          </a:xfrm>
          <a:prstGeom prst="rect">
            <a:avLst/>
          </a:prstGeom>
          <a:noFill/>
          <a:ln w="9525">
            <a:solidFill>
              <a:schemeClr val="tx1"/>
            </a:solidFill>
            <a:miter lim="800000"/>
            <a:headEnd/>
            <a:tailEnd/>
          </a:ln>
        </p:spPr>
        <p:txBody>
          <a:bodyPr wrap="none" anchor="ctr"/>
          <a:lstStyle/>
          <a:p>
            <a:pPr algn="ctr"/>
            <a:r>
              <a:rPr lang="zh-CN" altLang="en-US" sz="2000" b="1" dirty="0">
                <a:latin typeface="DengXian" panose="02010600030101010101" pitchFamily="2" charset="-122"/>
                <a:ea typeface="DengXian" panose="02010600030101010101" pitchFamily="2" charset="-122"/>
              </a:rPr>
              <a:t>返回地址</a:t>
            </a:r>
          </a:p>
        </p:txBody>
      </p:sp>
      <p:sp>
        <p:nvSpPr>
          <p:cNvPr id="7" name="Rectangle 6">
            <a:extLst>
              <a:ext uri="{FF2B5EF4-FFF2-40B4-BE49-F238E27FC236}">
                <a16:creationId xmlns:a16="http://schemas.microsoft.com/office/drawing/2014/main" id="{56140945-40BB-104E-85BD-A198CD5D2C72}"/>
              </a:ext>
            </a:extLst>
          </p:cNvPr>
          <p:cNvSpPr/>
          <p:nvPr/>
        </p:nvSpPr>
        <p:spPr>
          <a:xfrm>
            <a:off x="3710225" y="4469050"/>
            <a:ext cx="1723549" cy="400110"/>
          </a:xfrm>
          <a:prstGeom prst="rect">
            <a:avLst/>
          </a:prstGeom>
        </p:spPr>
        <p:txBody>
          <a:bodyPr wrap="none">
            <a:spAutoFit/>
          </a:bodyPr>
          <a:lstStyle/>
          <a:p>
            <a:r>
              <a:rPr lang="zh-CN" altLang="en-US" sz="2000" b="1" dirty="0">
                <a:solidFill>
                  <a:srgbClr val="C00000"/>
                </a:solidFill>
              </a:rPr>
              <a:t>递归工作记录</a:t>
            </a:r>
            <a:endParaRPr lang="en-US" sz="2000" b="1" dirty="0"/>
          </a:p>
        </p:txBody>
      </p:sp>
    </p:spTree>
    <p:extLst>
      <p:ext uri="{BB962C8B-B14F-4D97-AF65-F5344CB8AC3E}">
        <p14:creationId xmlns:p14="http://schemas.microsoft.com/office/powerpoint/2010/main" val="401075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8DB0F-31EC-F344-90B2-56BE8F56220E}"/>
              </a:ext>
            </a:extLst>
          </p:cNvPr>
          <p:cNvSpPr>
            <a:spLocks noGrp="1"/>
          </p:cNvSpPr>
          <p:nvPr>
            <p:ph type="title"/>
          </p:nvPr>
        </p:nvSpPr>
        <p:spPr/>
        <p:txBody>
          <a:bodyPr/>
          <a:lstStyle/>
          <a:p>
            <a:r>
              <a:rPr lang="zh-CN" altLang="en-US" dirty="0"/>
              <a:t>函数递归时的工作记录</a:t>
            </a:r>
            <a:endParaRPr lang="en-US" dirty="0"/>
          </a:p>
        </p:txBody>
      </p:sp>
      <p:sp>
        <p:nvSpPr>
          <p:cNvPr id="4" name="Rectangle 5">
            <a:extLst>
              <a:ext uri="{FF2B5EF4-FFF2-40B4-BE49-F238E27FC236}">
                <a16:creationId xmlns:a16="http://schemas.microsoft.com/office/drawing/2014/main" id="{AD8D1D3F-3079-8641-8DDF-1F5B128F5922}"/>
              </a:ext>
            </a:extLst>
          </p:cNvPr>
          <p:cNvSpPr>
            <a:spLocks noChangeArrowheads="1"/>
          </p:cNvSpPr>
          <p:nvPr/>
        </p:nvSpPr>
        <p:spPr bwMode="auto">
          <a:xfrm>
            <a:off x="3048000" y="1804566"/>
            <a:ext cx="4419600" cy="1524000"/>
          </a:xfrm>
          <a:prstGeom prst="rect">
            <a:avLst/>
          </a:prstGeom>
          <a:noFill/>
          <a:ln w="9525">
            <a:solidFill>
              <a:schemeClr val="tx1"/>
            </a:solidFill>
            <a:miter lim="800000"/>
            <a:headEnd/>
            <a:tailEnd/>
          </a:ln>
          <a:effectLst/>
        </p:spPr>
        <p:txBody>
          <a:bodyPr wrap="none" anchor="ctr"/>
          <a:lstStyle/>
          <a:p>
            <a:pPr>
              <a:defRPr/>
            </a:pPr>
            <a:endParaRPr lang="zh-CN" altLang="en-US"/>
          </a:p>
        </p:txBody>
      </p:sp>
      <p:sp>
        <p:nvSpPr>
          <p:cNvPr id="5" name="Text Box 6">
            <a:extLst>
              <a:ext uri="{FF2B5EF4-FFF2-40B4-BE49-F238E27FC236}">
                <a16:creationId xmlns:a16="http://schemas.microsoft.com/office/drawing/2014/main" id="{F0DBB83A-51F2-6E47-8EAB-9284A9AE9F78}"/>
              </a:ext>
            </a:extLst>
          </p:cNvPr>
          <p:cNvSpPr txBox="1">
            <a:spLocks noChangeArrowheads="1"/>
          </p:cNvSpPr>
          <p:nvPr/>
        </p:nvSpPr>
        <p:spPr bwMode="auto">
          <a:xfrm>
            <a:off x="3563877" y="2132856"/>
            <a:ext cx="3456395" cy="830997"/>
          </a:xfrm>
          <a:prstGeom prst="rect">
            <a:avLst/>
          </a:prstGeom>
          <a:noFill/>
          <a:ln w="9525">
            <a:noFill/>
            <a:miter lim="800000"/>
            <a:headEnd/>
            <a:tailEnd/>
          </a:ln>
        </p:spPr>
        <p:txBody>
          <a:bodyPr wrap="none">
            <a:spAutoFit/>
          </a:bodyPr>
          <a:lstStyle/>
          <a:p>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call Function(&lt;</a:t>
            </a:r>
            <a:r>
              <a:rPr lang="zh-CN" altLang="en-US" sz="2400" b="1" dirty="0">
                <a:latin typeface="Times New Roman" panose="02020603050405020304" pitchFamily="18" charset="0"/>
                <a:ea typeface="DengXian" panose="02010600030101010101" pitchFamily="2" charset="-122"/>
                <a:cs typeface="Times New Roman" panose="02020603050405020304" pitchFamily="18" charset="0"/>
              </a:rPr>
              <a:t>参数表</a:t>
            </a:r>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&gt;)</a:t>
            </a:r>
            <a:r>
              <a:rPr lang="zh-CN" altLang="en-US" sz="2400" b="1" dirty="0">
                <a:latin typeface="Times New Roman" panose="02020603050405020304" pitchFamily="18" charset="0"/>
                <a:ea typeface="DengXian" panose="02010600030101010101" pitchFamily="2" charset="-122"/>
                <a:cs typeface="Times New Roman" panose="02020603050405020304" pitchFamily="18" charset="0"/>
              </a:rPr>
              <a:t> </a:t>
            </a:r>
            <a:endParaRPr lang="en-US" altLang="zh-CN" sz="2400" b="1" dirty="0">
              <a:latin typeface="Times New Roman" panose="02020603050405020304" pitchFamily="18" charset="0"/>
              <a:ea typeface="DengXian" panose="02010600030101010101" pitchFamily="2" charset="-122"/>
              <a:cs typeface="Times New Roman" panose="02020603050405020304" pitchFamily="18" charset="0"/>
            </a:endParaRPr>
          </a:p>
          <a:p>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&lt;</a:t>
            </a:r>
            <a:r>
              <a:rPr lang="zh-CN" altLang="en-US" sz="2400" b="1" dirty="0">
                <a:latin typeface="Times New Roman" panose="02020603050405020304" pitchFamily="18" charset="0"/>
                <a:ea typeface="DengXian" panose="02010600030101010101" pitchFamily="2" charset="-122"/>
                <a:cs typeface="Times New Roman" panose="02020603050405020304" pitchFamily="18" charset="0"/>
              </a:rPr>
              <a:t>下一条指令</a:t>
            </a:r>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&gt;</a:t>
            </a:r>
          </a:p>
        </p:txBody>
      </p:sp>
      <p:sp>
        <p:nvSpPr>
          <p:cNvPr id="6" name="Rectangle 7">
            <a:extLst>
              <a:ext uri="{FF2B5EF4-FFF2-40B4-BE49-F238E27FC236}">
                <a16:creationId xmlns:a16="http://schemas.microsoft.com/office/drawing/2014/main" id="{FC6818FF-8DAC-7642-AC18-CCB0F86B10AD}"/>
              </a:ext>
            </a:extLst>
          </p:cNvPr>
          <p:cNvSpPr>
            <a:spLocks noChangeArrowheads="1"/>
          </p:cNvSpPr>
          <p:nvPr/>
        </p:nvSpPr>
        <p:spPr bwMode="auto">
          <a:xfrm>
            <a:off x="3048000" y="3557166"/>
            <a:ext cx="4419600" cy="1676400"/>
          </a:xfrm>
          <a:prstGeom prst="rect">
            <a:avLst/>
          </a:prstGeom>
          <a:noFill/>
          <a:ln w="9525">
            <a:solidFill>
              <a:schemeClr val="tx1"/>
            </a:solidFill>
            <a:miter lim="800000"/>
            <a:headEnd/>
            <a:tailEnd/>
          </a:ln>
          <a:effectLst/>
        </p:spPr>
        <p:txBody>
          <a:bodyPr wrap="none" anchor="ctr"/>
          <a:lstStyle/>
          <a:p>
            <a:pPr>
              <a:defRPr/>
            </a:pPr>
            <a:endParaRPr lang="zh-CN" altLang="en-US"/>
          </a:p>
        </p:txBody>
      </p:sp>
      <p:sp>
        <p:nvSpPr>
          <p:cNvPr id="7" name="Text Box 8">
            <a:extLst>
              <a:ext uri="{FF2B5EF4-FFF2-40B4-BE49-F238E27FC236}">
                <a16:creationId xmlns:a16="http://schemas.microsoft.com/office/drawing/2014/main" id="{EEFAC01C-7BC2-F34E-98B2-571807F688A4}"/>
              </a:ext>
            </a:extLst>
          </p:cNvPr>
          <p:cNvSpPr txBox="1">
            <a:spLocks noChangeArrowheads="1"/>
          </p:cNvSpPr>
          <p:nvPr/>
        </p:nvSpPr>
        <p:spPr bwMode="auto">
          <a:xfrm>
            <a:off x="3563888" y="3812847"/>
            <a:ext cx="2951449" cy="1200329"/>
          </a:xfrm>
          <a:prstGeom prst="rect">
            <a:avLst/>
          </a:prstGeom>
          <a:noFill/>
          <a:ln w="9525">
            <a:noFill/>
            <a:miter lim="800000"/>
            <a:headEnd/>
            <a:tailEnd/>
          </a:ln>
        </p:spPr>
        <p:txBody>
          <a:bodyPr wrap="none">
            <a:spAutoFit/>
          </a:bodyPr>
          <a:lstStyle/>
          <a:p>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Function(&lt;</a:t>
            </a:r>
            <a:r>
              <a:rPr lang="zh-CN" altLang="en-US" sz="2400" b="1" dirty="0">
                <a:latin typeface="Times New Roman" panose="02020603050405020304" pitchFamily="18" charset="0"/>
                <a:ea typeface="DengXian" panose="02010600030101010101" pitchFamily="2" charset="-122"/>
                <a:cs typeface="Times New Roman" panose="02020603050405020304" pitchFamily="18" charset="0"/>
              </a:rPr>
              <a:t>参数表</a:t>
            </a:r>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&gt;)</a:t>
            </a:r>
          </a:p>
          <a:p>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a:t>
            </a:r>
          </a:p>
          <a:p>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&lt;return&gt;</a:t>
            </a:r>
          </a:p>
        </p:txBody>
      </p:sp>
      <p:sp>
        <p:nvSpPr>
          <p:cNvPr id="8" name="Line 9">
            <a:extLst>
              <a:ext uri="{FF2B5EF4-FFF2-40B4-BE49-F238E27FC236}">
                <a16:creationId xmlns:a16="http://schemas.microsoft.com/office/drawing/2014/main" id="{11298999-AF1D-B946-A2FA-FD98D99B1E0C}"/>
              </a:ext>
            </a:extLst>
          </p:cNvPr>
          <p:cNvSpPr>
            <a:spLocks noChangeShapeType="1"/>
          </p:cNvSpPr>
          <p:nvPr/>
        </p:nvSpPr>
        <p:spPr bwMode="auto">
          <a:xfrm flipH="1">
            <a:off x="6248400" y="2708920"/>
            <a:ext cx="1676400" cy="0"/>
          </a:xfrm>
          <a:prstGeom prst="line">
            <a:avLst/>
          </a:prstGeom>
          <a:noFill/>
          <a:ln w="38100">
            <a:solidFill>
              <a:srgbClr val="C00000"/>
            </a:solidFill>
            <a:round/>
            <a:headEnd/>
            <a:tailEnd type="triangle" w="sm" len="lg"/>
          </a:ln>
        </p:spPr>
        <p:txBody>
          <a:bodyPr wrap="none" anchor="ctr"/>
          <a:lstStyle/>
          <a:p>
            <a:endParaRPr lang="zh-CN" altLang="en-US"/>
          </a:p>
        </p:txBody>
      </p:sp>
      <p:sp>
        <p:nvSpPr>
          <p:cNvPr id="9" name="Line 10">
            <a:extLst>
              <a:ext uri="{FF2B5EF4-FFF2-40B4-BE49-F238E27FC236}">
                <a16:creationId xmlns:a16="http://schemas.microsoft.com/office/drawing/2014/main" id="{BCDF2246-8FFD-C147-A35F-D969112FE4BD}"/>
              </a:ext>
            </a:extLst>
          </p:cNvPr>
          <p:cNvSpPr>
            <a:spLocks noChangeShapeType="1"/>
          </p:cNvSpPr>
          <p:nvPr/>
        </p:nvSpPr>
        <p:spPr bwMode="auto">
          <a:xfrm>
            <a:off x="7924800" y="2708920"/>
            <a:ext cx="0" cy="2088232"/>
          </a:xfrm>
          <a:prstGeom prst="line">
            <a:avLst/>
          </a:prstGeom>
          <a:noFill/>
          <a:ln w="38100">
            <a:solidFill>
              <a:srgbClr val="C00000"/>
            </a:solidFill>
            <a:round/>
            <a:headEnd/>
            <a:tailEnd/>
          </a:ln>
        </p:spPr>
        <p:txBody>
          <a:bodyPr wrap="none" anchor="ctr"/>
          <a:lstStyle/>
          <a:p>
            <a:endParaRPr lang="zh-CN" altLang="en-US"/>
          </a:p>
        </p:txBody>
      </p:sp>
      <p:sp>
        <p:nvSpPr>
          <p:cNvPr id="10" name="Line 11">
            <a:extLst>
              <a:ext uri="{FF2B5EF4-FFF2-40B4-BE49-F238E27FC236}">
                <a16:creationId xmlns:a16="http://schemas.microsoft.com/office/drawing/2014/main" id="{D7AD399D-AD50-4B4A-ADBF-FA29452AFC14}"/>
              </a:ext>
            </a:extLst>
          </p:cNvPr>
          <p:cNvSpPr>
            <a:spLocks noChangeShapeType="1"/>
          </p:cNvSpPr>
          <p:nvPr/>
        </p:nvSpPr>
        <p:spPr bwMode="auto">
          <a:xfrm>
            <a:off x="5257800" y="4797152"/>
            <a:ext cx="2667000" cy="0"/>
          </a:xfrm>
          <a:prstGeom prst="line">
            <a:avLst/>
          </a:prstGeom>
          <a:noFill/>
          <a:ln w="38100">
            <a:solidFill>
              <a:srgbClr val="C00000"/>
            </a:solidFill>
            <a:round/>
            <a:headEnd/>
            <a:tailEnd/>
          </a:ln>
        </p:spPr>
        <p:txBody>
          <a:bodyPr wrap="none" anchor="ctr"/>
          <a:lstStyle/>
          <a:p>
            <a:endParaRPr lang="zh-CN" altLang="en-US"/>
          </a:p>
        </p:txBody>
      </p:sp>
      <p:sp>
        <p:nvSpPr>
          <p:cNvPr id="11" name="Line 12">
            <a:extLst>
              <a:ext uri="{FF2B5EF4-FFF2-40B4-BE49-F238E27FC236}">
                <a16:creationId xmlns:a16="http://schemas.microsoft.com/office/drawing/2014/main" id="{B01FD296-2074-464D-8EB0-557D22699A99}"/>
              </a:ext>
            </a:extLst>
          </p:cNvPr>
          <p:cNvSpPr>
            <a:spLocks noChangeShapeType="1"/>
          </p:cNvSpPr>
          <p:nvPr/>
        </p:nvSpPr>
        <p:spPr bwMode="auto">
          <a:xfrm flipH="1">
            <a:off x="2590800" y="2420888"/>
            <a:ext cx="901080" cy="0"/>
          </a:xfrm>
          <a:prstGeom prst="line">
            <a:avLst/>
          </a:prstGeom>
          <a:noFill/>
          <a:ln w="38100">
            <a:solidFill>
              <a:srgbClr val="C00000"/>
            </a:solidFill>
            <a:round/>
            <a:headEnd/>
            <a:tailEnd/>
          </a:ln>
        </p:spPr>
        <p:txBody>
          <a:bodyPr wrap="none" anchor="ctr"/>
          <a:lstStyle/>
          <a:p>
            <a:endParaRPr lang="zh-CN" altLang="en-US"/>
          </a:p>
        </p:txBody>
      </p:sp>
      <p:sp>
        <p:nvSpPr>
          <p:cNvPr id="12" name="Line 13">
            <a:extLst>
              <a:ext uri="{FF2B5EF4-FFF2-40B4-BE49-F238E27FC236}">
                <a16:creationId xmlns:a16="http://schemas.microsoft.com/office/drawing/2014/main" id="{B042A6AE-4DBF-124E-BA69-C2C7FEE19A68}"/>
              </a:ext>
            </a:extLst>
          </p:cNvPr>
          <p:cNvSpPr>
            <a:spLocks noChangeShapeType="1"/>
          </p:cNvSpPr>
          <p:nvPr/>
        </p:nvSpPr>
        <p:spPr bwMode="auto">
          <a:xfrm>
            <a:off x="2590800" y="4005064"/>
            <a:ext cx="901080" cy="0"/>
          </a:xfrm>
          <a:prstGeom prst="line">
            <a:avLst/>
          </a:prstGeom>
          <a:noFill/>
          <a:ln w="38100">
            <a:solidFill>
              <a:srgbClr val="C00000"/>
            </a:solidFill>
            <a:round/>
            <a:headEnd/>
            <a:tailEnd type="triangle" w="sm" len="lg"/>
          </a:ln>
        </p:spPr>
        <p:txBody>
          <a:bodyPr wrap="none" anchor="ctr"/>
          <a:lstStyle/>
          <a:p>
            <a:endParaRPr lang="zh-CN" altLang="en-US"/>
          </a:p>
        </p:txBody>
      </p:sp>
      <p:sp>
        <p:nvSpPr>
          <p:cNvPr id="13" name="Line 14">
            <a:extLst>
              <a:ext uri="{FF2B5EF4-FFF2-40B4-BE49-F238E27FC236}">
                <a16:creationId xmlns:a16="http://schemas.microsoft.com/office/drawing/2014/main" id="{F3949789-70C5-F545-88EB-4AD7461AE670}"/>
              </a:ext>
            </a:extLst>
          </p:cNvPr>
          <p:cNvSpPr>
            <a:spLocks noChangeShapeType="1"/>
          </p:cNvSpPr>
          <p:nvPr/>
        </p:nvSpPr>
        <p:spPr bwMode="auto">
          <a:xfrm>
            <a:off x="2590800" y="2414166"/>
            <a:ext cx="0" cy="1590898"/>
          </a:xfrm>
          <a:prstGeom prst="line">
            <a:avLst/>
          </a:prstGeom>
          <a:noFill/>
          <a:ln w="38100">
            <a:solidFill>
              <a:srgbClr val="C00000"/>
            </a:solidFill>
            <a:round/>
            <a:headEnd/>
            <a:tailEnd/>
          </a:ln>
        </p:spPr>
        <p:txBody>
          <a:bodyPr wrap="none" anchor="ctr"/>
          <a:lstStyle/>
          <a:p>
            <a:endParaRPr lang="zh-CN" altLang="en-US"/>
          </a:p>
        </p:txBody>
      </p:sp>
      <p:sp>
        <p:nvSpPr>
          <p:cNvPr id="14" name="Text Box 15">
            <a:extLst>
              <a:ext uri="{FF2B5EF4-FFF2-40B4-BE49-F238E27FC236}">
                <a16:creationId xmlns:a16="http://schemas.microsoft.com/office/drawing/2014/main" id="{C44F1C48-8AB2-B347-9A3A-A04AD6D3FFB1}"/>
              </a:ext>
            </a:extLst>
          </p:cNvPr>
          <p:cNvSpPr txBox="1">
            <a:spLocks noChangeArrowheads="1"/>
          </p:cNvSpPr>
          <p:nvPr/>
        </p:nvSpPr>
        <p:spPr bwMode="auto">
          <a:xfrm>
            <a:off x="1371600" y="2335733"/>
            <a:ext cx="1107996" cy="461665"/>
          </a:xfrm>
          <a:prstGeom prst="rect">
            <a:avLst/>
          </a:prstGeom>
          <a:noFill/>
          <a:ln w="9525">
            <a:noFill/>
            <a:miter lim="800000"/>
            <a:headEnd/>
            <a:tailEnd/>
          </a:ln>
        </p:spPr>
        <p:txBody>
          <a:bodyPr wrap="none">
            <a:spAutoFit/>
          </a:bodyPr>
          <a:lstStyle/>
          <a:p>
            <a:r>
              <a:rPr lang="zh-CN" altLang="en-US" sz="24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调用块</a:t>
            </a:r>
          </a:p>
        </p:txBody>
      </p:sp>
      <p:sp>
        <p:nvSpPr>
          <p:cNvPr id="15" name="Text Box 16">
            <a:extLst>
              <a:ext uri="{FF2B5EF4-FFF2-40B4-BE49-F238E27FC236}">
                <a16:creationId xmlns:a16="http://schemas.microsoft.com/office/drawing/2014/main" id="{65E37214-54B8-0748-8E1A-B4F8E6208993}"/>
              </a:ext>
            </a:extLst>
          </p:cNvPr>
          <p:cNvSpPr txBox="1">
            <a:spLocks noChangeArrowheads="1"/>
          </p:cNvSpPr>
          <p:nvPr/>
        </p:nvSpPr>
        <p:spPr bwMode="auto">
          <a:xfrm>
            <a:off x="1371600" y="4164533"/>
            <a:ext cx="1107996" cy="461665"/>
          </a:xfrm>
          <a:prstGeom prst="rect">
            <a:avLst/>
          </a:prstGeom>
          <a:noFill/>
          <a:ln w="9525">
            <a:noFill/>
            <a:miter lim="800000"/>
            <a:headEnd/>
            <a:tailEnd/>
          </a:ln>
        </p:spPr>
        <p:txBody>
          <a:bodyPr wrap="none">
            <a:spAutoFit/>
          </a:bodyPr>
          <a:lstStyle/>
          <a:p>
            <a:r>
              <a:rPr lang="zh-CN" altLang="en-US" sz="24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函数块</a:t>
            </a:r>
          </a:p>
        </p:txBody>
      </p:sp>
      <p:sp>
        <p:nvSpPr>
          <p:cNvPr id="16" name="Rectangle 5">
            <a:extLst>
              <a:ext uri="{FF2B5EF4-FFF2-40B4-BE49-F238E27FC236}">
                <a16:creationId xmlns:a16="http://schemas.microsoft.com/office/drawing/2014/main" id="{633249BF-8493-FB4F-BC0C-933DEEE20018}"/>
              </a:ext>
            </a:extLst>
          </p:cNvPr>
          <p:cNvSpPr>
            <a:spLocks noChangeArrowheads="1"/>
          </p:cNvSpPr>
          <p:nvPr/>
        </p:nvSpPr>
        <p:spPr bwMode="auto">
          <a:xfrm>
            <a:off x="2665512" y="5692681"/>
            <a:ext cx="1296144" cy="609600"/>
          </a:xfrm>
          <a:prstGeom prst="rect">
            <a:avLst/>
          </a:prstGeom>
          <a:noFill/>
          <a:ln w="9525">
            <a:solidFill>
              <a:schemeClr val="tx1"/>
            </a:solidFill>
            <a:miter lim="800000"/>
            <a:headEnd/>
            <a:tailEnd/>
          </a:ln>
        </p:spPr>
        <p:txBody>
          <a:bodyPr wrap="none" anchor="ctr"/>
          <a:lstStyle/>
          <a:p>
            <a:pPr algn="ctr"/>
            <a:r>
              <a:rPr lang="zh-CN" altLang="en-US" sz="2000" b="1" dirty="0">
                <a:solidFill>
                  <a:srgbClr val="C00000"/>
                </a:solidFill>
                <a:latin typeface="DengXian" panose="02010600030101010101" pitchFamily="2" charset="-122"/>
                <a:ea typeface="DengXian" panose="02010600030101010101" pitchFamily="2" charset="-122"/>
              </a:rPr>
              <a:t>参数</a:t>
            </a:r>
          </a:p>
        </p:txBody>
      </p:sp>
      <p:sp>
        <p:nvSpPr>
          <p:cNvPr id="17" name="Rectangle 5">
            <a:extLst>
              <a:ext uri="{FF2B5EF4-FFF2-40B4-BE49-F238E27FC236}">
                <a16:creationId xmlns:a16="http://schemas.microsoft.com/office/drawing/2014/main" id="{36428D1C-50AF-3B4E-BB19-0AB7626968FA}"/>
              </a:ext>
            </a:extLst>
          </p:cNvPr>
          <p:cNvSpPr>
            <a:spLocks noChangeArrowheads="1"/>
          </p:cNvSpPr>
          <p:nvPr/>
        </p:nvSpPr>
        <p:spPr bwMode="auto">
          <a:xfrm>
            <a:off x="3961656" y="5692681"/>
            <a:ext cx="1296144" cy="609600"/>
          </a:xfrm>
          <a:prstGeom prst="rect">
            <a:avLst/>
          </a:prstGeom>
          <a:noFill/>
          <a:ln w="9525">
            <a:solidFill>
              <a:schemeClr val="tx1"/>
            </a:solidFill>
            <a:miter lim="800000"/>
            <a:headEnd/>
            <a:tailEnd/>
          </a:ln>
        </p:spPr>
        <p:txBody>
          <a:bodyPr wrap="none" anchor="ctr"/>
          <a:lstStyle/>
          <a:p>
            <a:pPr algn="ctr"/>
            <a:r>
              <a:rPr lang="zh-CN" altLang="en-US" sz="2000" b="1" dirty="0">
                <a:solidFill>
                  <a:srgbClr val="C00000"/>
                </a:solidFill>
                <a:latin typeface="DengXian" panose="02010600030101010101" pitchFamily="2" charset="-122"/>
                <a:ea typeface="DengXian" panose="02010600030101010101" pitchFamily="2" charset="-122"/>
              </a:rPr>
              <a:t>局部变量</a:t>
            </a:r>
          </a:p>
        </p:txBody>
      </p:sp>
      <p:sp>
        <p:nvSpPr>
          <p:cNvPr id="18" name="Rectangle 17">
            <a:extLst>
              <a:ext uri="{FF2B5EF4-FFF2-40B4-BE49-F238E27FC236}">
                <a16:creationId xmlns:a16="http://schemas.microsoft.com/office/drawing/2014/main" id="{5C5FB632-6C35-154A-B357-FD89EC74A100}"/>
              </a:ext>
            </a:extLst>
          </p:cNvPr>
          <p:cNvSpPr>
            <a:spLocks noChangeArrowheads="1"/>
          </p:cNvSpPr>
          <p:nvPr/>
        </p:nvSpPr>
        <p:spPr bwMode="auto">
          <a:xfrm>
            <a:off x="5257800" y="5692681"/>
            <a:ext cx="1296144" cy="609600"/>
          </a:xfrm>
          <a:prstGeom prst="rect">
            <a:avLst/>
          </a:prstGeom>
          <a:noFill/>
          <a:ln w="9525">
            <a:solidFill>
              <a:schemeClr val="tx1"/>
            </a:solidFill>
            <a:miter lim="800000"/>
            <a:headEnd/>
            <a:tailEnd/>
          </a:ln>
        </p:spPr>
        <p:txBody>
          <a:bodyPr wrap="none" anchor="ctr"/>
          <a:lstStyle/>
          <a:p>
            <a:pPr algn="ctr"/>
            <a:r>
              <a:rPr lang="zh-CN" altLang="en-US" sz="2000" b="1" dirty="0">
                <a:solidFill>
                  <a:srgbClr val="C00000"/>
                </a:solidFill>
                <a:latin typeface="DengXian" panose="02010600030101010101" pitchFamily="2" charset="-122"/>
                <a:ea typeface="DengXian" panose="02010600030101010101" pitchFamily="2" charset="-122"/>
              </a:rPr>
              <a:t>返回地址</a:t>
            </a:r>
          </a:p>
        </p:txBody>
      </p:sp>
    </p:spTree>
    <p:extLst>
      <p:ext uri="{BB962C8B-B14F-4D97-AF65-F5344CB8AC3E}">
        <p14:creationId xmlns:p14="http://schemas.microsoft.com/office/powerpoint/2010/main" val="546500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E5C2D-9008-5140-A135-1D347972A112}"/>
              </a:ext>
            </a:extLst>
          </p:cNvPr>
          <p:cNvSpPr>
            <a:spLocks noGrp="1"/>
          </p:cNvSpPr>
          <p:nvPr>
            <p:ph type="title"/>
          </p:nvPr>
        </p:nvSpPr>
        <p:spPr/>
        <p:txBody>
          <a:bodyPr/>
          <a:lstStyle/>
          <a:p>
            <a:r>
              <a:rPr lang="zh-CN" altLang="en-US" dirty="0"/>
              <a:t>返回地址 </a:t>
            </a:r>
            <a:endParaRPr lang="en-US" dirty="0"/>
          </a:p>
        </p:txBody>
      </p:sp>
      <p:sp>
        <p:nvSpPr>
          <p:cNvPr id="4" name="Text Box 1026">
            <a:extLst>
              <a:ext uri="{FF2B5EF4-FFF2-40B4-BE49-F238E27FC236}">
                <a16:creationId xmlns:a16="http://schemas.microsoft.com/office/drawing/2014/main" id="{1367375A-5F90-CF4E-AD3C-B17CADEE0422}"/>
              </a:ext>
            </a:extLst>
          </p:cNvPr>
          <p:cNvSpPr txBox="1">
            <a:spLocks noChangeArrowheads="1"/>
          </p:cNvSpPr>
          <p:nvPr/>
        </p:nvSpPr>
        <p:spPr bwMode="auto">
          <a:xfrm>
            <a:off x="3455876" y="2060848"/>
            <a:ext cx="2232248" cy="1421928"/>
          </a:xfrm>
          <a:prstGeom prst="rect">
            <a:avLst/>
          </a:prstGeom>
          <a:noFill/>
          <a:ln w="9525">
            <a:noFill/>
            <a:miter lim="800000"/>
            <a:headEnd/>
            <a:tailEnd/>
          </a:ln>
        </p:spPr>
        <p:txBody>
          <a:bodyPr wrap="square">
            <a:spAutoFit/>
          </a:bodyPr>
          <a:lstStyle/>
          <a:p>
            <a:pPr>
              <a:lnSpc>
                <a:spcPct val="90000"/>
              </a:lnSpc>
            </a:pPr>
            <a:r>
              <a:rPr lang="en-US" altLang="zh-CN" sz="2400" b="1" dirty="0">
                <a:latin typeface="Times New Roman" panose="02020603050405020304" pitchFamily="18" charset="0"/>
                <a:cs typeface="Times New Roman" panose="02020603050405020304" pitchFamily="18" charset="0"/>
              </a:rPr>
              <a:t>void</a:t>
            </a:r>
            <a:r>
              <a:rPr lang="en-US" altLang="zh-CN" sz="2400" dirty="0">
                <a:latin typeface="Times New Roman" panose="02020603050405020304" pitchFamily="18" charset="0"/>
                <a:cs typeface="Times New Roman" panose="02020603050405020304" pitchFamily="18" charset="0"/>
              </a:rPr>
              <a:t> main (</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nSpc>
                <a:spcPct val="90000"/>
              </a:lnSpc>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n</a:t>
            </a:r>
            <a:r>
              <a:rPr lang="en-US" altLang="zh-CN" sz="2400" b="1" dirty="0">
                <a:latin typeface="Times New Roman" panose="02020603050405020304" pitchFamily="18" charset="0"/>
                <a:cs typeface="Times New Roman" panose="02020603050405020304" pitchFamily="18" charset="0"/>
              </a:rPr>
              <a:t>;</a:t>
            </a:r>
          </a:p>
          <a:p>
            <a:pPr>
              <a:lnSpc>
                <a:spcPct val="90000"/>
              </a:lnSpc>
            </a:pP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n = Fact (4)</a:t>
            </a:r>
            <a:r>
              <a:rPr lang="en-US" altLang="zh-CN" sz="2400" b="1"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a:lnSpc>
                <a:spcPct val="90000"/>
              </a:lnSpc>
            </a:pPr>
            <a:r>
              <a:rPr lang="en-US" altLang="zh-CN" sz="2400" b="1"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
        <p:nvSpPr>
          <p:cNvPr id="5" name="Text Box 1027">
            <a:extLst>
              <a:ext uri="{FF2B5EF4-FFF2-40B4-BE49-F238E27FC236}">
                <a16:creationId xmlns:a16="http://schemas.microsoft.com/office/drawing/2014/main" id="{F6E14051-112D-3545-AA33-A8917F4CCCE0}"/>
              </a:ext>
            </a:extLst>
          </p:cNvPr>
          <p:cNvSpPr txBox="1">
            <a:spLocks noChangeArrowheads="1"/>
          </p:cNvSpPr>
          <p:nvPr/>
        </p:nvSpPr>
        <p:spPr bwMode="auto">
          <a:xfrm>
            <a:off x="2681393" y="3638324"/>
            <a:ext cx="3781214" cy="1421928"/>
          </a:xfrm>
          <a:prstGeom prst="rect">
            <a:avLst/>
          </a:prstGeom>
          <a:noFill/>
          <a:ln w="9525">
            <a:noFill/>
            <a:miter lim="800000"/>
            <a:headEnd/>
            <a:tailEnd/>
          </a:ln>
        </p:spPr>
        <p:txBody>
          <a:bodyPr wrap="square">
            <a:spAutoFit/>
          </a:bodyPr>
          <a:lstStyle/>
          <a:p>
            <a:pPr>
              <a:lnSpc>
                <a:spcPct val="90000"/>
              </a:lnSpc>
            </a:pPr>
            <a:r>
              <a:rPr lang="en-US" altLang="zh-CN" sz="2400" b="1" dirty="0">
                <a:latin typeface="Times New Roman" panose="02020603050405020304" pitchFamily="18" charset="0"/>
                <a:cs typeface="Times New Roman" panose="02020603050405020304" pitchFamily="18" charset="0"/>
              </a:rPr>
              <a:t>long</a:t>
            </a:r>
            <a:r>
              <a:rPr lang="en-US" altLang="zh-CN" sz="2400" dirty="0">
                <a:latin typeface="Times New Roman" panose="02020603050405020304" pitchFamily="18" charset="0"/>
                <a:cs typeface="Times New Roman" panose="02020603050405020304" pitchFamily="18" charset="0"/>
              </a:rPr>
              <a:t> Fact ( </a:t>
            </a:r>
            <a:r>
              <a:rPr lang="en-US" altLang="zh-CN" sz="2400" b="1" dirty="0">
                <a:latin typeface="Times New Roman" panose="02020603050405020304" pitchFamily="18" charset="0"/>
                <a:cs typeface="Times New Roman" panose="02020603050405020304" pitchFamily="18" charset="0"/>
              </a:rPr>
              <a:t>long</a:t>
            </a:r>
            <a:r>
              <a:rPr lang="en-US" altLang="zh-CN" sz="2400" dirty="0">
                <a:latin typeface="Times New Roman" panose="02020603050405020304" pitchFamily="18" charset="0"/>
                <a:cs typeface="Times New Roman" panose="02020603050405020304" pitchFamily="18" charset="0"/>
              </a:rPr>
              <a:t> n ) </a:t>
            </a:r>
            <a:r>
              <a:rPr lang="en-US" altLang="zh-CN" sz="2400" b="1"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nSpc>
                <a:spcPct val="90000"/>
              </a:lnSpc>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if</a:t>
            </a:r>
            <a:r>
              <a:rPr lang="en-US" altLang="zh-CN" sz="2400" dirty="0">
                <a:latin typeface="Times New Roman" panose="02020603050405020304" pitchFamily="18" charset="0"/>
                <a:cs typeface="Times New Roman" panose="02020603050405020304" pitchFamily="18" charset="0"/>
              </a:rPr>
              <a:t> ( n</a:t>
            </a:r>
            <a:r>
              <a:rPr lang="en-US" altLang="zh-CN" sz="2400" i="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0 ) </a:t>
            </a:r>
            <a:r>
              <a:rPr lang="en-US" altLang="zh-CN" sz="2400" b="1" dirty="0">
                <a:latin typeface="Times New Roman" panose="02020603050405020304" pitchFamily="18" charset="0"/>
                <a:cs typeface="Times New Roman" panose="02020603050405020304" pitchFamily="18" charset="0"/>
              </a:rPr>
              <a:t>return</a:t>
            </a:r>
            <a:r>
              <a:rPr lang="en-US" altLang="zh-CN" sz="2400" dirty="0">
                <a:latin typeface="Times New Roman" panose="02020603050405020304" pitchFamily="18" charset="0"/>
                <a:cs typeface="Times New Roman" panose="02020603050405020304" pitchFamily="18" charset="0"/>
              </a:rPr>
              <a:t> 1</a:t>
            </a:r>
            <a:r>
              <a:rPr lang="en-US" altLang="zh-CN" sz="2400" b="1" dirty="0">
                <a:latin typeface="Times New Roman" panose="02020603050405020304" pitchFamily="18" charset="0"/>
                <a:cs typeface="Times New Roman" panose="02020603050405020304" pitchFamily="18" charset="0"/>
              </a:rPr>
              <a:t>;</a:t>
            </a:r>
          </a:p>
          <a:p>
            <a:pPr>
              <a:lnSpc>
                <a:spcPct val="90000"/>
              </a:lnSpc>
            </a:pPr>
            <a:r>
              <a:rPr lang="zh-CN" altLang="en-US"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else</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return</a:t>
            </a:r>
            <a:r>
              <a:rPr lang="en-US" altLang="zh-CN" sz="2400" dirty="0">
                <a:latin typeface="Times New Roman" panose="02020603050405020304" pitchFamily="18" charset="0"/>
                <a:cs typeface="Times New Roman" panose="02020603050405020304" pitchFamily="18" charset="0"/>
              </a:rPr>
              <a:t> n * Fact (n</a:t>
            </a:r>
            <a:r>
              <a:rPr lang="en-US" altLang="zh-CN" sz="2400" dirty="0">
                <a:latin typeface="Times New Roman" panose="02020603050405020304" pitchFamily="18" charset="0"/>
                <a:ea typeface="仿宋_GB2312" pitchFamily="49" charset="-122"/>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p>
          <a:p>
            <a:pPr>
              <a:lnSpc>
                <a:spcPct val="90000"/>
              </a:lnSpc>
            </a:pPr>
            <a:r>
              <a:rPr lang="en-US" altLang="zh-CN" sz="2400" b="1"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cxnSp>
        <p:nvCxnSpPr>
          <p:cNvPr id="21" name="直接连接符 23">
            <a:extLst>
              <a:ext uri="{FF2B5EF4-FFF2-40B4-BE49-F238E27FC236}">
                <a16:creationId xmlns:a16="http://schemas.microsoft.com/office/drawing/2014/main" id="{943EEF26-1863-8549-B1A0-E0E8EB27793B}"/>
              </a:ext>
            </a:extLst>
          </p:cNvPr>
          <p:cNvCxnSpPr>
            <a:cxnSpLocks/>
          </p:cNvCxnSpPr>
          <p:nvPr/>
        </p:nvCxnSpPr>
        <p:spPr>
          <a:xfrm>
            <a:off x="4139952" y="3288524"/>
            <a:ext cx="1986238"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直接箭头连接符 25">
            <a:extLst>
              <a:ext uri="{FF2B5EF4-FFF2-40B4-BE49-F238E27FC236}">
                <a16:creationId xmlns:a16="http://schemas.microsoft.com/office/drawing/2014/main" id="{B5799EEC-5F25-0742-98CD-26F92C22D93E}"/>
              </a:ext>
            </a:extLst>
          </p:cNvPr>
          <p:cNvCxnSpPr/>
          <p:nvPr/>
        </p:nvCxnSpPr>
        <p:spPr>
          <a:xfrm rot="5400000" flipH="1" flipV="1">
            <a:off x="4044831" y="3179779"/>
            <a:ext cx="214314"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7EA31703-AAC0-314D-A90C-024B3A040E0A}"/>
              </a:ext>
            </a:extLst>
          </p:cNvPr>
          <p:cNvCxnSpPr>
            <a:cxnSpLocks/>
          </p:cNvCxnSpPr>
          <p:nvPr/>
        </p:nvCxnSpPr>
        <p:spPr>
          <a:xfrm>
            <a:off x="4835269" y="4869126"/>
            <a:ext cx="1986238"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5">
            <a:extLst>
              <a:ext uri="{FF2B5EF4-FFF2-40B4-BE49-F238E27FC236}">
                <a16:creationId xmlns:a16="http://schemas.microsoft.com/office/drawing/2014/main" id="{F330EA62-16FD-654C-B682-3785CC3DDD28}"/>
              </a:ext>
            </a:extLst>
          </p:cNvPr>
          <p:cNvCxnSpPr/>
          <p:nvPr/>
        </p:nvCxnSpPr>
        <p:spPr>
          <a:xfrm rot="5400000" flipH="1" flipV="1">
            <a:off x="4740148" y="4760381"/>
            <a:ext cx="214314" cy="1588"/>
          </a:xfrm>
          <a:prstGeom prst="straightConnector1">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067EC82F-7180-BF47-A63E-1E89D0D17C96}"/>
              </a:ext>
            </a:extLst>
          </p:cNvPr>
          <p:cNvSpPr/>
          <p:nvPr/>
        </p:nvSpPr>
        <p:spPr>
          <a:xfrm>
            <a:off x="6173734" y="3066263"/>
            <a:ext cx="1295547"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cs typeface="Times New Roman" panose="02020603050405020304" pitchFamily="18" charset="0"/>
              </a:rPr>
              <a:t>RetLoc1</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2A8493BB-CAD2-6745-B246-C1B666F1A58F}"/>
              </a:ext>
            </a:extLst>
          </p:cNvPr>
          <p:cNvSpPr/>
          <p:nvPr/>
        </p:nvSpPr>
        <p:spPr>
          <a:xfrm>
            <a:off x="6832749" y="4616018"/>
            <a:ext cx="1295547" cy="461665"/>
          </a:xfrm>
          <a:prstGeom prst="rect">
            <a:avLst/>
          </a:prstGeom>
        </p:spPr>
        <p:txBody>
          <a:bodyPr wrap="none">
            <a:spAutoFit/>
          </a:bodyPr>
          <a:lstStyle/>
          <a:p>
            <a:r>
              <a:rPr lang="en-US" altLang="zh-CN" sz="2400" b="1" dirty="0">
                <a:solidFill>
                  <a:srgbClr val="C00000"/>
                </a:solidFill>
                <a:latin typeface="Times New Roman" panose="02020603050405020304" pitchFamily="18" charset="0"/>
                <a:cs typeface="Times New Roman" panose="02020603050405020304" pitchFamily="18" charset="0"/>
              </a:rPr>
              <a:t>RetLoc2</a:t>
            </a:r>
            <a:endParaRPr 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2389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86217-4BF5-3247-963A-85A439A7A384}"/>
              </a:ext>
            </a:extLst>
          </p:cNvPr>
          <p:cNvSpPr>
            <a:spLocks noGrp="1"/>
          </p:cNvSpPr>
          <p:nvPr>
            <p:ph type="title"/>
          </p:nvPr>
        </p:nvSpPr>
        <p:spPr/>
        <p:txBody>
          <a:bodyPr>
            <a:normAutofit/>
          </a:bodyPr>
          <a:lstStyle/>
          <a:p>
            <a:r>
              <a:rPr lang="zh-CN" altLang="en-US" dirty="0">
                <a:latin typeface="Times New Roman" panose="02020603050405020304" pitchFamily="18" charset="0"/>
                <a:cs typeface="Times New Roman" panose="02020603050405020304" pitchFamily="18" charset="0"/>
              </a:rPr>
              <a:t>计算</a:t>
            </a:r>
            <a:r>
              <a:rPr lang="en-US" dirty="0">
                <a:latin typeface="Times New Roman" panose="02020603050405020304" pitchFamily="18" charset="0"/>
                <a:cs typeface="Times New Roman" panose="02020603050405020304" pitchFamily="18" charset="0"/>
              </a:rPr>
              <a:t>Fact</a:t>
            </a:r>
            <a:r>
              <a:rPr lang="zh-CN" altLang="en-US" dirty="0">
                <a:latin typeface="Times New Roman" panose="02020603050405020304" pitchFamily="18" charset="0"/>
                <a:cs typeface="Times New Roman" panose="02020603050405020304" pitchFamily="18" charset="0"/>
              </a:rPr>
              <a:t>时活动记录的内容</a:t>
            </a:r>
            <a:endParaRPr lang="en-US" dirty="0">
              <a:latin typeface="Times New Roman" panose="02020603050405020304" pitchFamily="18" charset="0"/>
              <a:cs typeface="Times New Roman" panose="02020603050405020304" pitchFamily="18" charset="0"/>
            </a:endParaRPr>
          </a:p>
        </p:txBody>
      </p:sp>
      <p:sp>
        <p:nvSpPr>
          <p:cNvPr id="4" name="Rectangle 5">
            <a:extLst>
              <a:ext uri="{FF2B5EF4-FFF2-40B4-BE49-F238E27FC236}">
                <a16:creationId xmlns:a16="http://schemas.microsoft.com/office/drawing/2014/main" id="{8E7A0EC4-D3E3-924E-96F1-1F217C7743F4}"/>
              </a:ext>
            </a:extLst>
          </p:cNvPr>
          <p:cNvSpPr>
            <a:spLocks noChangeArrowheads="1"/>
          </p:cNvSpPr>
          <p:nvPr/>
        </p:nvSpPr>
        <p:spPr bwMode="auto">
          <a:xfrm>
            <a:off x="1043608" y="5229200"/>
            <a:ext cx="1296144" cy="609600"/>
          </a:xfrm>
          <a:prstGeom prst="rect">
            <a:avLst/>
          </a:prstGeom>
          <a:noFill/>
          <a:ln w="9525">
            <a:solidFill>
              <a:schemeClr val="tx1"/>
            </a:solidFill>
            <a:miter lim="800000"/>
            <a:headEnd/>
            <a:tailEnd/>
          </a:ln>
        </p:spPr>
        <p:txBody>
          <a:bodyPr wrap="none" anchor="ctr"/>
          <a:lstStyle/>
          <a:p>
            <a:pPr algn="ct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4</a:t>
            </a:r>
            <a:endPar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 name="Rectangle 5">
            <a:extLst>
              <a:ext uri="{FF2B5EF4-FFF2-40B4-BE49-F238E27FC236}">
                <a16:creationId xmlns:a16="http://schemas.microsoft.com/office/drawing/2014/main" id="{0E2F5808-0BA3-714E-BC67-21F6C01BF9B4}"/>
              </a:ext>
            </a:extLst>
          </p:cNvPr>
          <p:cNvSpPr>
            <a:spLocks noChangeArrowheads="1"/>
          </p:cNvSpPr>
          <p:nvPr/>
        </p:nvSpPr>
        <p:spPr bwMode="auto">
          <a:xfrm>
            <a:off x="2339752" y="5229200"/>
            <a:ext cx="1296144" cy="609600"/>
          </a:xfrm>
          <a:prstGeom prst="rect">
            <a:avLst/>
          </a:prstGeom>
          <a:noFill/>
          <a:ln w="9525">
            <a:solidFill>
              <a:schemeClr val="tx1"/>
            </a:solidFill>
            <a:miter lim="800000"/>
            <a:headEnd/>
            <a:tailEnd/>
          </a:ln>
        </p:spPr>
        <p:txBody>
          <a:bodyPr wrap="none" anchor="ctr"/>
          <a:lstStyle/>
          <a:p>
            <a:pPr algn="ct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24</a:t>
            </a:r>
            <a:endPar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9EC3E34B-C5B4-B24A-9A00-52E130C4E7EB}"/>
              </a:ext>
            </a:extLst>
          </p:cNvPr>
          <p:cNvSpPr>
            <a:spLocks noChangeArrowheads="1"/>
          </p:cNvSpPr>
          <p:nvPr/>
        </p:nvSpPr>
        <p:spPr bwMode="auto">
          <a:xfrm>
            <a:off x="3635896" y="5229200"/>
            <a:ext cx="1296144" cy="609600"/>
          </a:xfrm>
          <a:prstGeom prst="rect">
            <a:avLst/>
          </a:prstGeom>
          <a:noFill/>
          <a:ln w="9525">
            <a:solidFill>
              <a:schemeClr val="tx1"/>
            </a:solidFill>
            <a:miter lim="800000"/>
            <a:headEnd/>
            <a:tailEnd/>
          </a:ln>
        </p:spPr>
        <p:txBody>
          <a:bodyPr wrap="none" anchor="ctr"/>
          <a:lstStyle/>
          <a:p>
            <a:pPr algn="ct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RetLoc1</a:t>
            </a:r>
            <a:endPar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7" name="Rectangle 5">
            <a:extLst>
              <a:ext uri="{FF2B5EF4-FFF2-40B4-BE49-F238E27FC236}">
                <a16:creationId xmlns:a16="http://schemas.microsoft.com/office/drawing/2014/main" id="{59317580-2631-914C-A7CC-2DD0276B8BFE}"/>
              </a:ext>
            </a:extLst>
          </p:cNvPr>
          <p:cNvSpPr>
            <a:spLocks noChangeArrowheads="1"/>
          </p:cNvSpPr>
          <p:nvPr/>
        </p:nvSpPr>
        <p:spPr bwMode="auto">
          <a:xfrm>
            <a:off x="1043608" y="4437112"/>
            <a:ext cx="1296144" cy="609600"/>
          </a:xfrm>
          <a:prstGeom prst="rect">
            <a:avLst/>
          </a:prstGeom>
          <a:noFill/>
          <a:ln w="9525">
            <a:solidFill>
              <a:schemeClr val="tx1"/>
            </a:solidFill>
            <a:miter lim="800000"/>
            <a:headEnd/>
            <a:tailEnd/>
          </a:ln>
        </p:spPr>
        <p:txBody>
          <a:bodyPr wrap="none" anchor="ctr"/>
          <a:lstStyle/>
          <a:p>
            <a:pPr algn="ct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3</a:t>
            </a:r>
            <a:endPar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8" name="Rectangle 5">
            <a:extLst>
              <a:ext uri="{FF2B5EF4-FFF2-40B4-BE49-F238E27FC236}">
                <a16:creationId xmlns:a16="http://schemas.microsoft.com/office/drawing/2014/main" id="{55A36044-3130-A644-828C-31705928A7BC}"/>
              </a:ext>
            </a:extLst>
          </p:cNvPr>
          <p:cNvSpPr>
            <a:spLocks noChangeArrowheads="1"/>
          </p:cNvSpPr>
          <p:nvPr/>
        </p:nvSpPr>
        <p:spPr bwMode="auto">
          <a:xfrm>
            <a:off x="2339752" y="4437112"/>
            <a:ext cx="1296144" cy="609600"/>
          </a:xfrm>
          <a:prstGeom prst="rect">
            <a:avLst/>
          </a:prstGeom>
          <a:noFill/>
          <a:ln w="9525">
            <a:solidFill>
              <a:schemeClr val="tx1"/>
            </a:solidFill>
            <a:miter lim="800000"/>
            <a:headEnd/>
            <a:tailEnd/>
          </a:ln>
        </p:spPr>
        <p:txBody>
          <a:bodyPr wrap="none" anchor="ctr"/>
          <a:lstStyle/>
          <a:p>
            <a:pPr algn="ct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6</a:t>
            </a:r>
            <a:endPar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9" name="Rectangle 8">
            <a:extLst>
              <a:ext uri="{FF2B5EF4-FFF2-40B4-BE49-F238E27FC236}">
                <a16:creationId xmlns:a16="http://schemas.microsoft.com/office/drawing/2014/main" id="{0F6679C1-EB0A-EC47-9B98-5FBE8A90FA47}"/>
              </a:ext>
            </a:extLst>
          </p:cNvPr>
          <p:cNvSpPr>
            <a:spLocks noChangeArrowheads="1"/>
          </p:cNvSpPr>
          <p:nvPr/>
        </p:nvSpPr>
        <p:spPr bwMode="auto">
          <a:xfrm>
            <a:off x="3635896" y="4437112"/>
            <a:ext cx="1296144" cy="609600"/>
          </a:xfrm>
          <a:prstGeom prst="rect">
            <a:avLst/>
          </a:prstGeom>
          <a:noFill/>
          <a:ln w="9525">
            <a:solidFill>
              <a:schemeClr val="tx1"/>
            </a:solidFill>
            <a:miter lim="800000"/>
            <a:headEnd/>
            <a:tailEnd/>
          </a:ln>
        </p:spPr>
        <p:txBody>
          <a:bodyPr wrap="none" anchor="ctr"/>
          <a:lstStyle/>
          <a:p>
            <a:pPr algn="ct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RetLoc2</a:t>
            </a:r>
            <a:endPar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0" name="Rectangle 5">
            <a:extLst>
              <a:ext uri="{FF2B5EF4-FFF2-40B4-BE49-F238E27FC236}">
                <a16:creationId xmlns:a16="http://schemas.microsoft.com/office/drawing/2014/main" id="{6BFA57A1-F9DC-7143-8157-23A92765C2E4}"/>
              </a:ext>
            </a:extLst>
          </p:cNvPr>
          <p:cNvSpPr>
            <a:spLocks noChangeArrowheads="1"/>
          </p:cNvSpPr>
          <p:nvPr/>
        </p:nvSpPr>
        <p:spPr bwMode="auto">
          <a:xfrm>
            <a:off x="1043608" y="3645024"/>
            <a:ext cx="1296144" cy="609600"/>
          </a:xfrm>
          <a:prstGeom prst="rect">
            <a:avLst/>
          </a:prstGeom>
          <a:noFill/>
          <a:ln w="9525">
            <a:solidFill>
              <a:schemeClr val="tx1"/>
            </a:solidFill>
            <a:miter lim="800000"/>
            <a:headEnd/>
            <a:tailEnd/>
          </a:ln>
        </p:spPr>
        <p:txBody>
          <a:bodyPr wrap="none" anchor="ctr"/>
          <a:lstStyle/>
          <a:p>
            <a:pPr algn="ct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2</a:t>
            </a:r>
            <a:endPar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1" name="Rectangle 5">
            <a:extLst>
              <a:ext uri="{FF2B5EF4-FFF2-40B4-BE49-F238E27FC236}">
                <a16:creationId xmlns:a16="http://schemas.microsoft.com/office/drawing/2014/main" id="{FE828387-01E7-2F45-904B-DD5F18B39CC5}"/>
              </a:ext>
            </a:extLst>
          </p:cNvPr>
          <p:cNvSpPr>
            <a:spLocks noChangeArrowheads="1"/>
          </p:cNvSpPr>
          <p:nvPr/>
        </p:nvSpPr>
        <p:spPr bwMode="auto">
          <a:xfrm>
            <a:off x="2339752" y="3645024"/>
            <a:ext cx="1296144" cy="609600"/>
          </a:xfrm>
          <a:prstGeom prst="rect">
            <a:avLst/>
          </a:prstGeom>
          <a:noFill/>
          <a:ln w="9525">
            <a:solidFill>
              <a:schemeClr val="tx1"/>
            </a:solidFill>
            <a:miter lim="800000"/>
            <a:headEnd/>
            <a:tailEnd/>
          </a:ln>
        </p:spPr>
        <p:txBody>
          <a:bodyPr wrap="none" anchor="ctr"/>
          <a:lstStyle/>
          <a:p>
            <a:pPr algn="ct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2</a:t>
            </a:r>
            <a:endPar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2" name="Rectangle 11">
            <a:extLst>
              <a:ext uri="{FF2B5EF4-FFF2-40B4-BE49-F238E27FC236}">
                <a16:creationId xmlns:a16="http://schemas.microsoft.com/office/drawing/2014/main" id="{F93FB1D4-FEFF-9141-80C2-047B588A78CE}"/>
              </a:ext>
            </a:extLst>
          </p:cNvPr>
          <p:cNvSpPr>
            <a:spLocks noChangeArrowheads="1"/>
          </p:cNvSpPr>
          <p:nvPr/>
        </p:nvSpPr>
        <p:spPr bwMode="auto">
          <a:xfrm>
            <a:off x="3635896" y="3645024"/>
            <a:ext cx="1296144" cy="609600"/>
          </a:xfrm>
          <a:prstGeom prst="rect">
            <a:avLst/>
          </a:prstGeom>
          <a:noFill/>
          <a:ln w="9525">
            <a:solidFill>
              <a:schemeClr val="tx1"/>
            </a:solidFill>
            <a:miter lim="800000"/>
            <a:headEnd/>
            <a:tailEnd/>
          </a:ln>
        </p:spPr>
        <p:txBody>
          <a:bodyPr wrap="none" anchor="ctr"/>
          <a:lstStyle/>
          <a:p>
            <a:pPr algn="ct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RetLoc2</a:t>
            </a:r>
            <a:endPar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3" name="Rectangle 5">
            <a:extLst>
              <a:ext uri="{FF2B5EF4-FFF2-40B4-BE49-F238E27FC236}">
                <a16:creationId xmlns:a16="http://schemas.microsoft.com/office/drawing/2014/main" id="{9FAAC88D-5273-114C-88B3-8D3C201B3387}"/>
              </a:ext>
            </a:extLst>
          </p:cNvPr>
          <p:cNvSpPr>
            <a:spLocks noChangeArrowheads="1"/>
          </p:cNvSpPr>
          <p:nvPr/>
        </p:nvSpPr>
        <p:spPr bwMode="auto">
          <a:xfrm>
            <a:off x="1043608" y="2852936"/>
            <a:ext cx="1296144" cy="609600"/>
          </a:xfrm>
          <a:prstGeom prst="rect">
            <a:avLst/>
          </a:prstGeom>
          <a:noFill/>
          <a:ln w="9525">
            <a:solidFill>
              <a:schemeClr val="tx1"/>
            </a:solidFill>
            <a:miter lim="800000"/>
            <a:headEnd/>
            <a:tailEnd/>
          </a:ln>
        </p:spPr>
        <p:txBody>
          <a:bodyPr wrap="none" anchor="ctr"/>
          <a:lstStyle/>
          <a:p>
            <a:pPr algn="ct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1</a:t>
            </a:r>
            <a:endPar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4" name="Rectangle 5">
            <a:extLst>
              <a:ext uri="{FF2B5EF4-FFF2-40B4-BE49-F238E27FC236}">
                <a16:creationId xmlns:a16="http://schemas.microsoft.com/office/drawing/2014/main" id="{375C5169-13A3-714B-B662-C84D6B04DFA3}"/>
              </a:ext>
            </a:extLst>
          </p:cNvPr>
          <p:cNvSpPr>
            <a:spLocks noChangeArrowheads="1"/>
          </p:cNvSpPr>
          <p:nvPr/>
        </p:nvSpPr>
        <p:spPr bwMode="auto">
          <a:xfrm>
            <a:off x="2339752" y="2852936"/>
            <a:ext cx="1296144" cy="609600"/>
          </a:xfrm>
          <a:prstGeom prst="rect">
            <a:avLst/>
          </a:prstGeom>
          <a:noFill/>
          <a:ln w="9525">
            <a:solidFill>
              <a:schemeClr val="tx1"/>
            </a:solidFill>
            <a:miter lim="800000"/>
            <a:headEnd/>
            <a:tailEnd/>
          </a:ln>
        </p:spPr>
        <p:txBody>
          <a:bodyPr wrap="none" anchor="ctr"/>
          <a:lstStyle/>
          <a:p>
            <a:pPr algn="ct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1</a:t>
            </a:r>
            <a:endPar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5" name="Rectangle 14">
            <a:extLst>
              <a:ext uri="{FF2B5EF4-FFF2-40B4-BE49-F238E27FC236}">
                <a16:creationId xmlns:a16="http://schemas.microsoft.com/office/drawing/2014/main" id="{6F136277-3935-FD47-B0C5-68C2A755C728}"/>
              </a:ext>
            </a:extLst>
          </p:cNvPr>
          <p:cNvSpPr>
            <a:spLocks noChangeArrowheads="1"/>
          </p:cNvSpPr>
          <p:nvPr/>
        </p:nvSpPr>
        <p:spPr bwMode="auto">
          <a:xfrm>
            <a:off x="3635896" y="2852936"/>
            <a:ext cx="1296144" cy="609600"/>
          </a:xfrm>
          <a:prstGeom prst="rect">
            <a:avLst/>
          </a:prstGeom>
          <a:noFill/>
          <a:ln w="9525">
            <a:solidFill>
              <a:schemeClr val="tx1"/>
            </a:solidFill>
            <a:miter lim="800000"/>
            <a:headEnd/>
            <a:tailEnd/>
          </a:ln>
        </p:spPr>
        <p:txBody>
          <a:bodyPr wrap="none" anchor="ctr"/>
          <a:lstStyle/>
          <a:p>
            <a:pPr algn="ct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RetLoc2</a:t>
            </a:r>
            <a:endPar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6" name="Rectangle 5">
            <a:extLst>
              <a:ext uri="{FF2B5EF4-FFF2-40B4-BE49-F238E27FC236}">
                <a16:creationId xmlns:a16="http://schemas.microsoft.com/office/drawing/2014/main" id="{A1B0EF26-6011-5649-9C93-B9777806F967}"/>
              </a:ext>
            </a:extLst>
          </p:cNvPr>
          <p:cNvSpPr>
            <a:spLocks noChangeArrowheads="1"/>
          </p:cNvSpPr>
          <p:nvPr/>
        </p:nvSpPr>
        <p:spPr bwMode="auto">
          <a:xfrm>
            <a:off x="1043608" y="2060848"/>
            <a:ext cx="1296144" cy="609600"/>
          </a:xfrm>
          <a:prstGeom prst="rect">
            <a:avLst/>
          </a:prstGeom>
          <a:noFill/>
          <a:ln w="9525">
            <a:solidFill>
              <a:schemeClr val="tx1"/>
            </a:solidFill>
            <a:miter lim="800000"/>
            <a:headEnd/>
            <a:tailEnd/>
          </a:ln>
        </p:spPr>
        <p:txBody>
          <a:bodyPr wrap="none" anchor="ctr"/>
          <a:lstStyle/>
          <a:p>
            <a:pPr algn="ct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0</a:t>
            </a:r>
            <a:endPar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7" name="Rectangle 5">
            <a:extLst>
              <a:ext uri="{FF2B5EF4-FFF2-40B4-BE49-F238E27FC236}">
                <a16:creationId xmlns:a16="http://schemas.microsoft.com/office/drawing/2014/main" id="{348E2CDD-6DFF-564F-97ED-CE9CA27F9C5F}"/>
              </a:ext>
            </a:extLst>
          </p:cNvPr>
          <p:cNvSpPr>
            <a:spLocks noChangeArrowheads="1"/>
          </p:cNvSpPr>
          <p:nvPr/>
        </p:nvSpPr>
        <p:spPr bwMode="auto">
          <a:xfrm>
            <a:off x="2339752" y="2060848"/>
            <a:ext cx="1296144" cy="609600"/>
          </a:xfrm>
          <a:prstGeom prst="rect">
            <a:avLst/>
          </a:prstGeom>
          <a:noFill/>
          <a:ln w="9525">
            <a:solidFill>
              <a:schemeClr val="tx1"/>
            </a:solidFill>
            <a:miter lim="800000"/>
            <a:headEnd/>
            <a:tailEnd/>
          </a:ln>
        </p:spPr>
        <p:txBody>
          <a:bodyPr wrap="none" anchor="ctr"/>
          <a:lstStyle/>
          <a:p>
            <a:pPr algn="ct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1</a:t>
            </a:r>
            <a:endPar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8" name="Rectangle 17">
            <a:extLst>
              <a:ext uri="{FF2B5EF4-FFF2-40B4-BE49-F238E27FC236}">
                <a16:creationId xmlns:a16="http://schemas.microsoft.com/office/drawing/2014/main" id="{AA4F56FE-342C-8F48-A5CA-DE0DEE82E247}"/>
              </a:ext>
            </a:extLst>
          </p:cNvPr>
          <p:cNvSpPr>
            <a:spLocks noChangeArrowheads="1"/>
          </p:cNvSpPr>
          <p:nvPr/>
        </p:nvSpPr>
        <p:spPr bwMode="auto">
          <a:xfrm>
            <a:off x="3635896" y="2060848"/>
            <a:ext cx="1296144" cy="609600"/>
          </a:xfrm>
          <a:prstGeom prst="rect">
            <a:avLst/>
          </a:prstGeom>
          <a:noFill/>
          <a:ln w="9525">
            <a:solidFill>
              <a:schemeClr val="tx1"/>
            </a:solidFill>
            <a:miter lim="800000"/>
            <a:headEnd/>
            <a:tailEnd/>
          </a:ln>
        </p:spPr>
        <p:txBody>
          <a:bodyPr wrap="none" anchor="ctr"/>
          <a:lstStyle/>
          <a:p>
            <a:pPr algn="ct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RetLoc2</a:t>
            </a:r>
            <a:endPar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9" name="Rectangle 18">
            <a:extLst>
              <a:ext uri="{FF2B5EF4-FFF2-40B4-BE49-F238E27FC236}">
                <a16:creationId xmlns:a16="http://schemas.microsoft.com/office/drawing/2014/main" id="{6DAF7D18-78DE-2E44-9A9F-E4ED9406D0A6}"/>
              </a:ext>
            </a:extLst>
          </p:cNvPr>
          <p:cNvSpPr/>
          <p:nvPr/>
        </p:nvSpPr>
        <p:spPr>
          <a:xfrm>
            <a:off x="1342866" y="6021288"/>
            <a:ext cx="697627" cy="400110"/>
          </a:xfrm>
          <a:prstGeom prst="rect">
            <a:avLst/>
          </a:prstGeom>
        </p:spPr>
        <p:txBody>
          <a:bodyPr wrap="none">
            <a:spAutoFit/>
          </a:bodyPr>
          <a:lstStyle/>
          <a:p>
            <a:pPr algn="ct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参数</a:t>
            </a:r>
          </a:p>
        </p:txBody>
      </p:sp>
      <p:sp>
        <p:nvSpPr>
          <p:cNvPr id="20" name="Rectangle 19">
            <a:extLst>
              <a:ext uri="{FF2B5EF4-FFF2-40B4-BE49-F238E27FC236}">
                <a16:creationId xmlns:a16="http://schemas.microsoft.com/office/drawing/2014/main" id="{0F0DECCF-DB92-FC47-9532-339BE2C54480}"/>
              </a:ext>
            </a:extLst>
          </p:cNvPr>
          <p:cNvSpPr/>
          <p:nvPr/>
        </p:nvSpPr>
        <p:spPr>
          <a:xfrm>
            <a:off x="2382531" y="6021288"/>
            <a:ext cx="1210588" cy="400110"/>
          </a:xfrm>
          <a:prstGeom prst="rect">
            <a:avLst/>
          </a:prstGeom>
        </p:spPr>
        <p:txBody>
          <a:bodyPr wrap="none">
            <a:spAutoFit/>
          </a:bodyPr>
          <a:lstStyle/>
          <a:p>
            <a:pPr algn="ct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局部变量</a:t>
            </a:r>
          </a:p>
        </p:txBody>
      </p:sp>
      <p:sp>
        <p:nvSpPr>
          <p:cNvPr id="21" name="Rectangle 20">
            <a:extLst>
              <a:ext uri="{FF2B5EF4-FFF2-40B4-BE49-F238E27FC236}">
                <a16:creationId xmlns:a16="http://schemas.microsoft.com/office/drawing/2014/main" id="{E8BD3D5C-ADCE-0747-B733-BC48F8A8E0BF}"/>
              </a:ext>
            </a:extLst>
          </p:cNvPr>
          <p:cNvSpPr/>
          <p:nvPr/>
        </p:nvSpPr>
        <p:spPr>
          <a:xfrm>
            <a:off x="3678675" y="6021287"/>
            <a:ext cx="1210588" cy="400110"/>
          </a:xfrm>
          <a:prstGeom prst="rect">
            <a:avLst/>
          </a:prstGeom>
        </p:spPr>
        <p:txBody>
          <a:bodyPr wrap="none">
            <a:spAutoFit/>
          </a:bodyPr>
          <a:lstStyle/>
          <a:p>
            <a:pPr algn="ct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返回地址</a:t>
            </a:r>
          </a:p>
        </p:txBody>
      </p:sp>
      <p:sp>
        <p:nvSpPr>
          <p:cNvPr id="22" name="Text Box 27">
            <a:extLst>
              <a:ext uri="{FF2B5EF4-FFF2-40B4-BE49-F238E27FC236}">
                <a16:creationId xmlns:a16="http://schemas.microsoft.com/office/drawing/2014/main" id="{5E60B8E6-807D-0243-8607-025C253B66A4}"/>
              </a:ext>
            </a:extLst>
          </p:cNvPr>
          <p:cNvSpPr txBox="1">
            <a:spLocks noChangeArrowheads="1"/>
          </p:cNvSpPr>
          <p:nvPr/>
        </p:nvSpPr>
        <p:spPr bwMode="auto">
          <a:xfrm>
            <a:off x="5143500" y="5301208"/>
            <a:ext cx="3050066" cy="461665"/>
          </a:xfrm>
          <a:prstGeom prst="rect">
            <a:avLst/>
          </a:prstGeom>
          <a:noFill/>
          <a:ln w="9525">
            <a:noFill/>
            <a:miter lim="800000"/>
            <a:headEnd/>
            <a:tailEnd/>
          </a:ln>
          <a:effectLst/>
        </p:spPr>
        <p:txBody>
          <a:bodyPr wrap="none">
            <a:spAutoFit/>
          </a:bodyPr>
          <a:lstStyle/>
          <a:p>
            <a:pPr>
              <a:defRPr/>
            </a:pPr>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return 4*</a:t>
            </a:r>
            <a:r>
              <a:rPr lang="en-US" altLang="zh-CN" sz="24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6</a:t>
            </a:r>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  //</a:t>
            </a:r>
            <a:r>
              <a:rPr lang="zh-CN" altLang="en-US" sz="2400" b="1" dirty="0">
                <a:latin typeface="Times New Roman" panose="02020603050405020304" pitchFamily="18" charset="0"/>
                <a:ea typeface="DengXian" panose="02010600030101010101" pitchFamily="2" charset="-122"/>
                <a:cs typeface="Times New Roman" panose="02020603050405020304" pitchFamily="18" charset="0"/>
              </a:rPr>
              <a:t>返回 </a:t>
            </a:r>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24</a:t>
            </a:r>
            <a:r>
              <a:rPr lang="en-US" altLang="en-US" sz="2400" b="1" dirty="0">
                <a:latin typeface="Times New Roman" panose="02020603050405020304" pitchFamily="18" charset="0"/>
                <a:ea typeface="DengXian" panose="02010600030101010101" pitchFamily="2" charset="-122"/>
                <a:cs typeface="Times New Roman" panose="02020603050405020304" pitchFamily="18" charset="0"/>
              </a:rPr>
              <a:t>  </a:t>
            </a:r>
            <a:endParaRPr lang="en-US" altLang="zh-CN" sz="2400"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3" name="Text Box 28">
            <a:extLst>
              <a:ext uri="{FF2B5EF4-FFF2-40B4-BE49-F238E27FC236}">
                <a16:creationId xmlns:a16="http://schemas.microsoft.com/office/drawing/2014/main" id="{825382C5-78BF-3E4D-AE39-D67897D69D59}"/>
              </a:ext>
            </a:extLst>
          </p:cNvPr>
          <p:cNvSpPr txBox="1">
            <a:spLocks noChangeArrowheads="1"/>
          </p:cNvSpPr>
          <p:nvPr/>
        </p:nvSpPr>
        <p:spPr bwMode="auto">
          <a:xfrm>
            <a:off x="5143500" y="4509120"/>
            <a:ext cx="2819233" cy="461665"/>
          </a:xfrm>
          <a:prstGeom prst="rect">
            <a:avLst/>
          </a:prstGeom>
          <a:noFill/>
          <a:ln w="9525">
            <a:noFill/>
            <a:miter lim="800000"/>
            <a:headEnd/>
            <a:tailEnd/>
          </a:ln>
          <a:effectLst/>
        </p:spPr>
        <p:txBody>
          <a:bodyPr wrap="none">
            <a:spAutoFit/>
          </a:bodyPr>
          <a:lstStyle/>
          <a:p>
            <a:pPr>
              <a:defRPr/>
            </a:pPr>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return 3*</a:t>
            </a:r>
            <a:r>
              <a:rPr lang="en-US" altLang="zh-CN" sz="24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2</a:t>
            </a:r>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  //</a:t>
            </a:r>
            <a:r>
              <a:rPr lang="zh-CN" altLang="en-US" sz="2400" b="1" dirty="0">
                <a:latin typeface="Times New Roman" panose="02020603050405020304" pitchFamily="18" charset="0"/>
                <a:ea typeface="DengXian" panose="02010600030101010101" pitchFamily="2" charset="-122"/>
                <a:cs typeface="Times New Roman" panose="02020603050405020304" pitchFamily="18" charset="0"/>
              </a:rPr>
              <a:t>返回 </a:t>
            </a:r>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6</a:t>
            </a:r>
            <a:r>
              <a:rPr lang="en-US" altLang="en-US" sz="2400" b="1" dirty="0">
                <a:latin typeface="Times New Roman" panose="02020603050405020304" pitchFamily="18" charset="0"/>
                <a:ea typeface="DengXian" panose="02010600030101010101" pitchFamily="2" charset="-122"/>
                <a:cs typeface="Times New Roman" panose="02020603050405020304" pitchFamily="18" charset="0"/>
              </a:rPr>
              <a:t> </a:t>
            </a:r>
            <a:endParaRPr lang="en-US" altLang="zh-CN" sz="2400" b="1"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4" name="Text Box 29">
            <a:extLst>
              <a:ext uri="{FF2B5EF4-FFF2-40B4-BE49-F238E27FC236}">
                <a16:creationId xmlns:a16="http://schemas.microsoft.com/office/drawing/2014/main" id="{8EF53441-8A5D-C247-8C3F-F2D006E80F76}"/>
              </a:ext>
            </a:extLst>
          </p:cNvPr>
          <p:cNvSpPr txBox="1">
            <a:spLocks noChangeArrowheads="1"/>
          </p:cNvSpPr>
          <p:nvPr/>
        </p:nvSpPr>
        <p:spPr bwMode="auto">
          <a:xfrm>
            <a:off x="5143500" y="2175247"/>
            <a:ext cx="2819233" cy="461665"/>
          </a:xfrm>
          <a:prstGeom prst="rect">
            <a:avLst/>
          </a:prstGeom>
          <a:noFill/>
          <a:ln w="9525">
            <a:noFill/>
            <a:miter lim="800000"/>
            <a:headEnd/>
            <a:tailEnd/>
          </a:ln>
          <a:effectLst/>
        </p:spPr>
        <p:txBody>
          <a:bodyPr wrap="none">
            <a:spAutoFit/>
          </a:bodyPr>
          <a:lstStyle/>
          <a:p>
            <a:pPr>
              <a:defRPr/>
            </a:pPr>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return </a:t>
            </a:r>
            <a:r>
              <a:rPr lang="en-US" altLang="zh-CN" sz="24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1</a:t>
            </a:r>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      //</a:t>
            </a:r>
            <a:r>
              <a:rPr lang="zh-CN" altLang="en-US" sz="2400" b="1" dirty="0">
                <a:latin typeface="Times New Roman" panose="02020603050405020304" pitchFamily="18" charset="0"/>
                <a:ea typeface="DengXian" panose="02010600030101010101" pitchFamily="2" charset="-122"/>
                <a:cs typeface="Times New Roman" panose="02020603050405020304" pitchFamily="18" charset="0"/>
              </a:rPr>
              <a:t>返回 </a:t>
            </a:r>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1</a:t>
            </a:r>
            <a:r>
              <a:rPr lang="en-US" altLang="en-US" sz="2400" b="1" dirty="0">
                <a:latin typeface="Times New Roman" panose="02020603050405020304" pitchFamily="18" charset="0"/>
                <a:ea typeface="DengXian" panose="02010600030101010101" pitchFamily="2" charset="-122"/>
                <a:cs typeface="Times New Roman" panose="02020603050405020304" pitchFamily="18" charset="0"/>
              </a:rPr>
              <a:t> </a:t>
            </a:r>
            <a:endParaRPr lang="en-US" altLang="zh-CN" sz="2400" b="1"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5" name="Text Box 30">
            <a:extLst>
              <a:ext uri="{FF2B5EF4-FFF2-40B4-BE49-F238E27FC236}">
                <a16:creationId xmlns:a16="http://schemas.microsoft.com/office/drawing/2014/main" id="{D62B4057-3F19-C340-910B-0B12EC1BF70D}"/>
              </a:ext>
            </a:extLst>
          </p:cNvPr>
          <p:cNvSpPr txBox="1">
            <a:spLocks noChangeArrowheads="1"/>
          </p:cNvSpPr>
          <p:nvPr/>
        </p:nvSpPr>
        <p:spPr bwMode="auto">
          <a:xfrm>
            <a:off x="5143500" y="2924944"/>
            <a:ext cx="2819233" cy="461665"/>
          </a:xfrm>
          <a:prstGeom prst="rect">
            <a:avLst/>
          </a:prstGeom>
          <a:noFill/>
          <a:ln w="9525">
            <a:noFill/>
            <a:miter lim="800000"/>
            <a:headEnd/>
            <a:tailEnd/>
          </a:ln>
          <a:effectLst/>
        </p:spPr>
        <p:txBody>
          <a:bodyPr wrap="none">
            <a:spAutoFit/>
          </a:bodyPr>
          <a:lstStyle/>
          <a:p>
            <a:pPr>
              <a:defRPr/>
            </a:pPr>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return 1*</a:t>
            </a:r>
            <a:r>
              <a:rPr lang="en-US" altLang="zh-CN" sz="24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1</a:t>
            </a:r>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  //</a:t>
            </a:r>
            <a:r>
              <a:rPr lang="zh-CN" altLang="en-US" sz="2400" b="1" dirty="0">
                <a:latin typeface="Times New Roman" panose="02020603050405020304" pitchFamily="18" charset="0"/>
                <a:ea typeface="DengXian" panose="02010600030101010101" pitchFamily="2" charset="-122"/>
                <a:cs typeface="Times New Roman" panose="02020603050405020304" pitchFamily="18" charset="0"/>
              </a:rPr>
              <a:t>返回 </a:t>
            </a:r>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1</a:t>
            </a:r>
            <a:r>
              <a:rPr lang="en-US" altLang="en-US" sz="2400" b="1" dirty="0">
                <a:latin typeface="Times New Roman" panose="02020603050405020304" pitchFamily="18" charset="0"/>
                <a:ea typeface="DengXian" panose="02010600030101010101" pitchFamily="2" charset="-122"/>
                <a:cs typeface="Times New Roman" panose="02020603050405020304" pitchFamily="18" charset="0"/>
              </a:rPr>
              <a:t> </a:t>
            </a:r>
            <a:endParaRPr lang="en-US" altLang="zh-CN" sz="2400" b="1"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6" name="Text Box 31">
            <a:extLst>
              <a:ext uri="{FF2B5EF4-FFF2-40B4-BE49-F238E27FC236}">
                <a16:creationId xmlns:a16="http://schemas.microsoft.com/office/drawing/2014/main" id="{0342F971-E586-224E-A7DD-BE12141DB68C}"/>
              </a:ext>
            </a:extLst>
          </p:cNvPr>
          <p:cNvSpPr txBox="1">
            <a:spLocks noChangeArrowheads="1"/>
          </p:cNvSpPr>
          <p:nvPr/>
        </p:nvSpPr>
        <p:spPr bwMode="auto">
          <a:xfrm>
            <a:off x="5143500" y="3717032"/>
            <a:ext cx="2819233" cy="461665"/>
          </a:xfrm>
          <a:prstGeom prst="rect">
            <a:avLst/>
          </a:prstGeom>
          <a:noFill/>
          <a:ln w="9525">
            <a:noFill/>
            <a:miter lim="800000"/>
            <a:headEnd/>
            <a:tailEnd/>
          </a:ln>
          <a:effectLst/>
        </p:spPr>
        <p:txBody>
          <a:bodyPr wrap="none">
            <a:spAutoFit/>
          </a:bodyPr>
          <a:lstStyle/>
          <a:p>
            <a:pPr>
              <a:defRPr/>
            </a:pPr>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return 2*</a:t>
            </a:r>
            <a:r>
              <a:rPr lang="en-US" altLang="zh-CN" sz="24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1</a:t>
            </a:r>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  //</a:t>
            </a:r>
            <a:r>
              <a:rPr lang="zh-CN" altLang="en-US" sz="2400" b="1" dirty="0">
                <a:latin typeface="Times New Roman" panose="02020603050405020304" pitchFamily="18" charset="0"/>
                <a:ea typeface="DengXian" panose="02010600030101010101" pitchFamily="2" charset="-122"/>
                <a:cs typeface="Times New Roman" panose="02020603050405020304" pitchFamily="18" charset="0"/>
              </a:rPr>
              <a:t>返回 </a:t>
            </a:r>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2</a:t>
            </a:r>
            <a:r>
              <a:rPr lang="en-US" altLang="en-US" sz="2400" b="1" dirty="0">
                <a:latin typeface="Times New Roman" panose="02020603050405020304" pitchFamily="18" charset="0"/>
                <a:ea typeface="DengXian" panose="02010600030101010101" pitchFamily="2" charset="-122"/>
                <a:cs typeface="Times New Roman" panose="02020603050405020304" pitchFamily="18" charset="0"/>
              </a:rPr>
              <a:t> </a:t>
            </a:r>
            <a:endParaRPr lang="en-US" altLang="zh-CN" sz="2400" b="1"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7" name="Text Box 42">
            <a:extLst>
              <a:ext uri="{FF2B5EF4-FFF2-40B4-BE49-F238E27FC236}">
                <a16:creationId xmlns:a16="http://schemas.microsoft.com/office/drawing/2014/main" id="{EC4660A3-E044-F940-BB36-0484457EE2A7}"/>
              </a:ext>
            </a:extLst>
          </p:cNvPr>
          <p:cNvSpPr txBox="1">
            <a:spLocks noChangeArrowheads="1"/>
          </p:cNvSpPr>
          <p:nvPr/>
        </p:nvSpPr>
        <p:spPr bwMode="auto">
          <a:xfrm>
            <a:off x="5076741" y="6021287"/>
            <a:ext cx="2952750" cy="400110"/>
          </a:xfrm>
          <a:prstGeom prst="rect">
            <a:avLst/>
          </a:prstGeom>
          <a:noFill/>
          <a:ln w="9525">
            <a:noFill/>
            <a:miter lim="800000"/>
            <a:headEnd/>
            <a:tailEnd/>
          </a:ln>
          <a:effectLst/>
        </p:spPr>
        <p:txBody>
          <a:bodyPr>
            <a:spAutoFit/>
          </a:bodyPr>
          <a:lstStyle/>
          <a:p>
            <a:pPr algn="ctr">
              <a:defRPr/>
            </a:pP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返回时的指令</a:t>
            </a:r>
          </a:p>
        </p:txBody>
      </p:sp>
    </p:spTree>
    <p:extLst>
      <p:ext uri="{BB962C8B-B14F-4D97-AF65-F5344CB8AC3E}">
        <p14:creationId xmlns:p14="http://schemas.microsoft.com/office/powerpoint/2010/main" val="2684214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ppt_x"/>
                                          </p:val>
                                        </p:tav>
                                        <p:tav tm="100000">
                                          <p:val>
                                            <p:strVal val="#ppt_x"/>
                                          </p:val>
                                        </p:tav>
                                      </p:tavLst>
                                    </p:anim>
                                    <p:anim calcmode="lin" valueType="num">
                                      <p:cBhvr additive="base">
                                        <p:cTn id="54" dur="500" fill="hold"/>
                                        <p:tgtEl>
                                          <p:spTgt spid="27"/>
                                        </p:tgtEl>
                                        <p:attrNameLst>
                                          <p:attrName>ppt_y</p:attrName>
                                        </p:attrNameLst>
                                      </p:cBhvr>
                                      <p:tavLst>
                                        <p:tav tm="0">
                                          <p:val>
                                            <p:strVal val="1+#ppt_h/2"/>
                                          </p:val>
                                        </p:tav>
                                        <p:tav tm="100000">
                                          <p:val>
                                            <p:strVal val="#ppt_y"/>
                                          </p:val>
                                        </p:tav>
                                      </p:tavLst>
                                    </p:anim>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25" grpId="0"/>
      <p:bldP spid="26"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104CB-14FB-E74B-B43A-FF50E08718DF}"/>
              </a:ext>
            </a:extLst>
          </p:cNvPr>
          <p:cNvSpPr>
            <a:spLocks noGrp="1"/>
          </p:cNvSpPr>
          <p:nvPr>
            <p:ph type="title"/>
          </p:nvPr>
        </p:nvSpPr>
        <p:spPr/>
        <p:txBody>
          <a:bodyPr/>
          <a:lstStyle/>
          <a:p>
            <a:r>
              <a:rPr lang="zh-CN" altLang="en-US" dirty="0"/>
              <a:t>递归过程转化为非递归</a:t>
            </a:r>
            <a:endParaRPr lang="en-US" dirty="0"/>
          </a:p>
        </p:txBody>
      </p:sp>
      <p:sp>
        <p:nvSpPr>
          <p:cNvPr id="3" name="Content Placeholder 2">
            <a:extLst>
              <a:ext uri="{FF2B5EF4-FFF2-40B4-BE49-F238E27FC236}">
                <a16:creationId xmlns:a16="http://schemas.microsoft.com/office/drawing/2014/main" id="{C02EA057-AAF6-A44F-8508-2988304D991A}"/>
              </a:ext>
            </a:extLst>
          </p:cNvPr>
          <p:cNvSpPr>
            <a:spLocks noGrp="1"/>
          </p:cNvSpPr>
          <p:nvPr>
            <p:ph idx="1"/>
          </p:nvPr>
        </p:nvSpPr>
        <p:spPr/>
        <p:txBody>
          <a:bodyPr>
            <a:normAutofit/>
          </a:bodyPr>
          <a:lstStyle/>
          <a:p>
            <a:r>
              <a:rPr lang="zh-CN" altLang="en-US" dirty="0"/>
              <a:t>递归方法是一种很有效很自然的分析和描述问题的方法</a:t>
            </a:r>
          </a:p>
          <a:p>
            <a:pPr lvl="1"/>
            <a:r>
              <a:rPr lang="zh-CN" altLang="en-US" dirty="0"/>
              <a:t>递归过程简洁、易编、易懂，但递归过程</a:t>
            </a:r>
            <a:r>
              <a:rPr lang="zh-CN" altLang="en-US" dirty="0">
                <a:solidFill>
                  <a:srgbClr val="C00000"/>
                </a:solidFill>
              </a:rPr>
              <a:t>效率低</a:t>
            </a:r>
            <a:r>
              <a:rPr lang="zh-CN" altLang="en-US" dirty="0"/>
              <a:t>，</a:t>
            </a:r>
            <a:r>
              <a:rPr lang="zh-CN" altLang="en-US" dirty="0">
                <a:solidFill>
                  <a:srgbClr val="C00000"/>
                </a:solidFill>
              </a:rPr>
              <a:t>重复计算多</a:t>
            </a:r>
            <a:endParaRPr lang="en-US" altLang="zh-CN" dirty="0">
              <a:solidFill>
                <a:srgbClr val="C00000"/>
              </a:solidFill>
            </a:endParaRPr>
          </a:p>
          <a:p>
            <a:pPr lvl="1"/>
            <a:r>
              <a:rPr lang="zh-CN" altLang="en-US" dirty="0"/>
              <a:t>有时先用递归的思想分析和描述问题，然后转化成非递归的算法</a:t>
            </a:r>
            <a:endParaRPr lang="en-US" altLang="zh-CN" dirty="0"/>
          </a:p>
          <a:p>
            <a:pPr lvl="1"/>
            <a:r>
              <a:rPr lang="zh-CN" altLang="en-US" dirty="0"/>
              <a:t>改为非递归过程的目的是</a:t>
            </a:r>
            <a:r>
              <a:rPr lang="zh-CN" altLang="en-US" dirty="0">
                <a:solidFill>
                  <a:srgbClr val="C00000"/>
                </a:solidFill>
              </a:rPr>
              <a:t>提高效率</a:t>
            </a:r>
            <a:endParaRPr lang="en-US" altLang="zh-CN" dirty="0">
              <a:solidFill>
                <a:srgbClr val="C00000"/>
              </a:solidFill>
            </a:endParaRPr>
          </a:p>
          <a:p>
            <a:pPr lvl="1"/>
            <a:endParaRPr lang="en-US" altLang="zh-CN" dirty="0">
              <a:solidFill>
                <a:srgbClr val="C00000"/>
              </a:solidFill>
            </a:endParaRPr>
          </a:p>
          <a:p>
            <a:r>
              <a:rPr lang="zh-CN" altLang="en-US" dirty="0"/>
              <a:t>基本思路可以分为两个大的方向</a:t>
            </a:r>
            <a:endParaRPr lang="en-US" altLang="zh-CN" dirty="0"/>
          </a:p>
          <a:p>
            <a:pPr lvl="1"/>
            <a:r>
              <a:rPr lang="zh-CN" altLang="en-US" dirty="0"/>
              <a:t>一是寻找与递归算法思路完全不同的非递归算法，有时比较困难</a:t>
            </a:r>
          </a:p>
          <a:p>
            <a:pPr lvl="1"/>
            <a:r>
              <a:rPr lang="zh-CN" altLang="en-US" dirty="0"/>
              <a:t>二是利用递归的思路，但是进行改造，即把每次递归调用替换为入栈临时状态，每次递归返回替换为出栈临时状态，就可以构造出对应的非递归算法；在此基础上，进一步消除其中的冗余</a:t>
            </a:r>
            <a:endParaRPr lang="en-US" altLang="zh-CN" dirty="0"/>
          </a:p>
          <a:p>
            <a:pPr lvl="1"/>
            <a:r>
              <a:rPr lang="zh-CN" altLang="en-US" dirty="0"/>
              <a:t>有些特殊递归有更简单的方法，如尾递归、线性递归等</a:t>
            </a:r>
            <a:endParaRPr lang="en-US" altLang="zh-CN" dirty="0"/>
          </a:p>
          <a:p>
            <a:pPr lvl="1"/>
            <a:endParaRPr lang="zh-CN" altLang="en-US" dirty="0"/>
          </a:p>
        </p:txBody>
      </p:sp>
    </p:spTree>
    <p:extLst>
      <p:ext uri="{BB962C8B-B14F-4D97-AF65-F5344CB8AC3E}">
        <p14:creationId xmlns:p14="http://schemas.microsoft.com/office/powerpoint/2010/main" val="1603593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8B62-3677-B74D-B08F-AEB5377D352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05</a:t>
            </a:r>
            <a:r>
              <a:rPr lang="zh-CN" altLang="en-US" dirty="0">
                <a:latin typeface="Times New Roman" panose="02020603050405020304" pitchFamily="18" charset="0"/>
                <a:cs typeface="Times New Roman" panose="02020603050405020304" pitchFamily="18" charset="0"/>
              </a:rPr>
              <a:t> 递归和广义表</a:t>
            </a:r>
            <a:endParaRPr lang="en-US" b="1" dirty="0"/>
          </a:p>
        </p:txBody>
      </p:sp>
      <p:sp>
        <p:nvSpPr>
          <p:cNvPr id="3" name="Content Placeholder 2">
            <a:extLst>
              <a:ext uri="{FF2B5EF4-FFF2-40B4-BE49-F238E27FC236}">
                <a16:creationId xmlns:a16="http://schemas.microsoft.com/office/drawing/2014/main" id="{9166F150-811B-DF46-8A44-8824CC2B7014}"/>
              </a:ext>
            </a:extLst>
          </p:cNvPr>
          <p:cNvSpPr>
            <a:spLocks noGrp="1"/>
          </p:cNvSpPr>
          <p:nvPr>
            <p:ph idx="1"/>
          </p:nvPr>
        </p:nvSpPr>
        <p:spPr/>
        <p:txBody>
          <a:bodyPr>
            <a:normAutofit/>
          </a:bodyPr>
          <a:lstStyle/>
          <a:p>
            <a:r>
              <a:rPr lang="zh-CN" altLang="en-US" dirty="0"/>
              <a:t>递归</a:t>
            </a:r>
            <a:endParaRPr lang="en-US" altLang="zh-CN" dirty="0"/>
          </a:p>
          <a:p>
            <a:endParaRPr lang="en-US" altLang="zh-CN" dirty="0"/>
          </a:p>
          <a:p>
            <a:r>
              <a:rPr lang="zh-CN" altLang="en-US" dirty="0">
                <a:solidFill>
                  <a:schemeClr val="bg1">
                    <a:lumMod val="65000"/>
                  </a:schemeClr>
                </a:solidFill>
              </a:rPr>
              <a:t>递归转化为非递归</a:t>
            </a:r>
            <a:endParaRPr lang="en-US" altLang="zh-CN" dirty="0">
              <a:solidFill>
                <a:schemeClr val="bg1">
                  <a:lumMod val="65000"/>
                </a:schemeClr>
              </a:solidFill>
            </a:endParaRPr>
          </a:p>
          <a:p>
            <a:endParaRPr lang="en-US" altLang="zh-CN" dirty="0">
              <a:solidFill>
                <a:schemeClr val="bg1">
                  <a:lumMod val="65000"/>
                </a:schemeClr>
              </a:solidFill>
            </a:endParaRPr>
          </a:p>
          <a:p>
            <a:r>
              <a:rPr lang="zh-CN" altLang="en-US" dirty="0">
                <a:solidFill>
                  <a:schemeClr val="bg1">
                    <a:lumMod val="65000"/>
                  </a:schemeClr>
                </a:solidFill>
              </a:rPr>
              <a:t>广义表</a:t>
            </a:r>
            <a:endParaRPr lang="en-US" altLang="zh-CN" dirty="0">
              <a:solidFill>
                <a:schemeClr val="bg1">
                  <a:lumMod val="65000"/>
                </a:schemeClr>
              </a:solidFill>
            </a:endParaRPr>
          </a:p>
        </p:txBody>
      </p:sp>
    </p:spTree>
    <p:extLst>
      <p:ext uri="{BB962C8B-B14F-4D97-AF65-F5344CB8AC3E}">
        <p14:creationId xmlns:p14="http://schemas.microsoft.com/office/powerpoint/2010/main" val="336943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CF89-F993-9646-AFBD-89DA853DA279}"/>
              </a:ext>
            </a:extLst>
          </p:cNvPr>
          <p:cNvSpPr>
            <a:spLocks noGrp="1"/>
          </p:cNvSpPr>
          <p:nvPr>
            <p:ph type="title"/>
          </p:nvPr>
        </p:nvSpPr>
        <p:spPr/>
        <p:txBody>
          <a:bodyPr>
            <a:normAutofit/>
          </a:bodyPr>
          <a:lstStyle/>
          <a:p>
            <a:r>
              <a:rPr lang="zh-CN" altLang="en-US" dirty="0">
                <a:latin typeface="Times New Roman" panose="02020603050405020304" pitchFamily="18" charset="0"/>
                <a:cs typeface="Times New Roman" panose="02020603050405020304" pitchFamily="18" charset="0"/>
              </a:rPr>
              <a:t>斐波那契数列</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53EB28-3995-224A-9A8D-57290C6DF95D}"/>
              </a:ext>
            </a:extLst>
          </p:cNvPr>
          <p:cNvSpPr>
            <a:spLocks noGrp="1"/>
          </p:cNvSpPr>
          <p:nvPr>
            <p:ph idx="1"/>
          </p:nvPr>
        </p:nvSpPr>
        <p:spPr>
          <a:xfrm>
            <a:off x="628650" y="3016253"/>
            <a:ext cx="7886700" cy="3160710"/>
          </a:xfrm>
        </p:spPr>
        <p:txBody>
          <a:bodyPr/>
          <a:lstStyle/>
          <a:p>
            <a:r>
              <a:rPr lang="en-US" altLang="zh-CN" dirty="0">
                <a:latin typeface="Times New Roman" panose="02020603050405020304" pitchFamily="18" charset="0"/>
                <a:cs typeface="Times New Roman" panose="02020603050405020304" pitchFamily="18" charset="0"/>
              </a:rPr>
              <a:t>Fib(0)=0, Fib(1)=1, Fib(2)=1, Fib(3)=2, Fib(4)=3, Fib(5)=5 </a:t>
            </a:r>
          </a:p>
          <a:p>
            <a:pPr marL="0" indent="0">
              <a:buNone/>
            </a:pPr>
            <a:endParaRPr lang="en-US" altLang="zh-CN" dirty="0"/>
          </a:p>
          <a:p>
            <a:r>
              <a:rPr lang="zh-CN" altLang="en-US" dirty="0"/>
              <a:t>求解斐波那契数列的递归算法</a:t>
            </a:r>
          </a:p>
        </p:txBody>
      </p:sp>
      <p:graphicFrame>
        <p:nvGraphicFramePr>
          <p:cNvPr id="5" name="Object 7">
            <a:extLst>
              <a:ext uri="{FF2B5EF4-FFF2-40B4-BE49-F238E27FC236}">
                <a16:creationId xmlns:a16="http://schemas.microsoft.com/office/drawing/2014/main" id="{675DD68B-DA16-D041-B109-E30298029E71}"/>
              </a:ext>
            </a:extLst>
          </p:cNvPr>
          <p:cNvGraphicFramePr>
            <a:graphicFrameLocks noChangeAspect="1"/>
          </p:cNvGraphicFramePr>
          <p:nvPr/>
        </p:nvGraphicFramePr>
        <p:xfrm>
          <a:off x="1388541" y="1690689"/>
          <a:ext cx="6366917" cy="1135856"/>
        </p:xfrm>
        <a:graphic>
          <a:graphicData uri="http://schemas.openxmlformats.org/presentationml/2006/ole">
            <mc:AlternateContent xmlns:mc="http://schemas.openxmlformats.org/markup-compatibility/2006">
              <mc:Choice xmlns:v="urn:schemas-microsoft-com:vml" Requires="v">
                <p:oleObj name="公式" r:id="rId2" imgW="2565360" imgH="457200" progId="Equation.3">
                  <p:embed/>
                </p:oleObj>
              </mc:Choice>
              <mc:Fallback>
                <p:oleObj name="公式" r:id="rId2" imgW="2565360" imgH="457200" progId="Equation.3">
                  <p:embed/>
                  <p:pic>
                    <p:nvPicPr>
                      <p:cNvPr id="5" name="Object 7">
                        <a:extLst>
                          <a:ext uri="{FF2B5EF4-FFF2-40B4-BE49-F238E27FC236}">
                            <a16:creationId xmlns:a16="http://schemas.microsoft.com/office/drawing/2014/main" id="{675DD68B-DA16-D041-B109-E30298029E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541" y="1690689"/>
                        <a:ext cx="6366917" cy="1135856"/>
                      </a:xfrm>
                      <a:prstGeom prst="rect">
                        <a:avLst/>
                      </a:prstGeom>
                      <a:noFill/>
                    </p:spPr>
                  </p:pic>
                </p:oleObj>
              </mc:Fallback>
            </mc:AlternateContent>
          </a:graphicData>
        </a:graphic>
      </p:graphicFrame>
      <p:sp>
        <p:nvSpPr>
          <p:cNvPr id="6" name="Rectangle 6">
            <a:extLst>
              <a:ext uri="{FF2B5EF4-FFF2-40B4-BE49-F238E27FC236}">
                <a16:creationId xmlns:a16="http://schemas.microsoft.com/office/drawing/2014/main" id="{F70930CB-F37C-5842-B345-6E0BDDF869EE}"/>
              </a:ext>
            </a:extLst>
          </p:cNvPr>
          <p:cNvSpPr>
            <a:spLocks noChangeArrowheads="1"/>
          </p:cNvSpPr>
          <p:nvPr/>
        </p:nvSpPr>
        <p:spPr bwMode="auto">
          <a:xfrm>
            <a:off x="899592" y="4293096"/>
            <a:ext cx="4835253" cy="1754326"/>
          </a:xfrm>
          <a:prstGeom prst="rect">
            <a:avLst/>
          </a:prstGeom>
          <a:noFill/>
          <a:ln w="9525">
            <a:noFill/>
            <a:miter lim="800000"/>
            <a:headEnd/>
            <a:tailEnd/>
          </a:ln>
          <a:effectLst/>
        </p:spPr>
        <p:txBody>
          <a:bodyPr wrap="square">
            <a:spAutoFit/>
          </a:bodyPr>
          <a:lstStyle/>
          <a:p>
            <a:pPr>
              <a:defRPr/>
            </a:pPr>
            <a:r>
              <a:rPr lang="en-US" altLang="zh-CN" sz="2400" b="1" dirty="0">
                <a:latin typeface="Times New Roman" panose="02020603050405020304" pitchFamily="18" charset="0"/>
                <a:cs typeface="Times New Roman" panose="02020603050405020304" pitchFamily="18" charset="0"/>
              </a:rPr>
              <a:t>long</a:t>
            </a:r>
            <a:r>
              <a:rPr lang="en-US" altLang="zh-CN" sz="2400" dirty="0">
                <a:latin typeface="Times New Roman" panose="02020603050405020304" pitchFamily="18" charset="0"/>
                <a:cs typeface="Times New Roman" panose="02020603050405020304" pitchFamily="18" charset="0"/>
              </a:rPr>
              <a:t> Fib</a:t>
            </a:r>
            <a:r>
              <a:rPr lang="en-US" altLang="zh-CN" sz="2400" b="1" dirty="0">
                <a:latin typeface="Times New Roman" panose="02020603050405020304" pitchFamily="18" charset="0"/>
                <a:cs typeface="Times New Roman" panose="02020603050405020304" pitchFamily="18" charset="0"/>
              </a:rPr>
              <a:t>(long</a:t>
            </a:r>
            <a:r>
              <a:rPr lang="en-US" altLang="zh-CN" sz="2400" dirty="0">
                <a:latin typeface="Times New Roman" panose="02020603050405020304" pitchFamily="18" charset="0"/>
                <a:cs typeface="Times New Roman" panose="02020603050405020304" pitchFamily="18" charset="0"/>
              </a:rPr>
              <a:t> n</a:t>
            </a:r>
            <a:r>
              <a:rPr lang="en-US" altLang="zh-CN" sz="2400" b="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br>
              <a:rPr lang="en-US" altLang="zh-CN" sz="2400" b="1" dirty="0">
                <a:latin typeface="Times New Roman" panose="02020603050405020304" pitchFamily="18" charset="0"/>
                <a:cs typeface="Times New Roman" panose="02020603050405020304" pitchFamily="18" charset="0"/>
              </a:rPr>
            </a:br>
            <a:r>
              <a:rPr lang="en-US" altLang="zh-CN" sz="2400" b="1" dirty="0">
                <a:latin typeface="Times New Roman" panose="02020603050405020304" pitchFamily="18" charset="0"/>
                <a:cs typeface="Times New Roman" panose="02020603050405020304" pitchFamily="18" charset="0"/>
              </a:rPr>
              <a:t>    if</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&lt;=</a:t>
            </a:r>
            <a:r>
              <a:rPr lang="en-US" altLang="zh-CN" sz="24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return </a:t>
            </a:r>
            <a:r>
              <a:rPr lang="en-US" altLang="zh-CN" sz="2400"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a:t>
            </a:r>
            <a:br>
              <a:rPr lang="en-US" altLang="zh-CN" sz="2400" b="1" dirty="0">
                <a:latin typeface="Times New Roman" panose="02020603050405020304" pitchFamily="18" charset="0"/>
                <a:cs typeface="Times New Roman" panose="02020603050405020304" pitchFamily="18" charset="0"/>
              </a:rPr>
            </a:br>
            <a:r>
              <a:rPr lang="en-US" altLang="zh-CN" sz="2400" b="1" dirty="0">
                <a:latin typeface="Times New Roman" panose="02020603050405020304" pitchFamily="18" charset="0"/>
                <a:cs typeface="Times New Roman" panose="02020603050405020304" pitchFamily="18" charset="0"/>
              </a:rPr>
              <a:t>    else return</a:t>
            </a:r>
            <a:r>
              <a:rPr lang="en-US" altLang="zh-CN" sz="2400" dirty="0">
                <a:latin typeface="Times New Roman" panose="02020603050405020304" pitchFamily="18" charset="0"/>
                <a:cs typeface="Times New Roman" panose="02020603050405020304" pitchFamily="18" charset="0"/>
              </a:rPr>
              <a:t> Fib</a:t>
            </a:r>
            <a:r>
              <a:rPr lang="en-US" altLang="zh-CN" sz="2400" b="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 + </a:t>
            </a:r>
            <a:r>
              <a:rPr lang="en-US" altLang="zh-CN" sz="2400" dirty="0">
                <a:latin typeface="Times New Roman" panose="02020603050405020304" pitchFamily="18" charset="0"/>
                <a:cs typeface="Times New Roman" panose="02020603050405020304" pitchFamily="18" charset="0"/>
              </a:rPr>
              <a:t>Fib</a:t>
            </a:r>
            <a:r>
              <a:rPr lang="en-US" altLang="zh-CN" sz="2400" b="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p>
          <a:p>
            <a:pPr>
              <a:defRPr/>
            </a:pPr>
            <a:r>
              <a:rPr lang="en-US" altLang="zh-CN" sz="2400" b="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br>
              <a:rPr lang="en-US" altLang="zh-CN" sz="2800" dirty="0">
                <a:latin typeface="Times New Roman" panose="02020603050405020304" pitchFamily="18" charset="0"/>
                <a:cs typeface="Times New Roman" panose="02020603050405020304" pitchFamily="18" charset="0"/>
              </a:rPr>
            </a:br>
            <a:endParaRPr lang="en-US" altLang="zh-C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23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EBA9D-D64A-7E46-9678-06F8365530D2}"/>
              </a:ext>
            </a:extLst>
          </p:cNvPr>
          <p:cNvSpPr>
            <a:spLocks noGrp="1"/>
          </p:cNvSpPr>
          <p:nvPr>
            <p:ph type="title"/>
          </p:nvPr>
        </p:nvSpPr>
        <p:spPr/>
        <p:txBody>
          <a:bodyPr>
            <a:normAutofit/>
          </a:bodyPr>
          <a:lstStyle/>
          <a:p>
            <a:r>
              <a:rPr lang="zh-CN" altLang="en-US" dirty="0"/>
              <a:t>斐波那契数列的递归调用树</a:t>
            </a:r>
            <a:endParaRPr lang="en-US" dirty="0"/>
          </a:p>
        </p:txBody>
      </p:sp>
      <p:sp>
        <p:nvSpPr>
          <p:cNvPr id="4" name="Line 2">
            <a:extLst>
              <a:ext uri="{FF2B5EF4-FFF2-40B4-BE49-F238E27FC236}">
                <a16:creationId xmlns:a16="http://schemas.microsoft.com/office/drawing/2014/main" id="{C4333503-7347-6049-9299-49359FF1BD0F}"/>
              </a:ext>
            </a:extLst>
          </p:cNvPr>
          <p:cNvSpPr>
            <a:spLocks noChangeShapeType="1"/>
          </p:cNvSpPr>
          <p:nvPr/>
        </p:nvSpPr>
        <p:spPr bwMode="auto">
          <a:xfrm>
            <a:off x="1981200" y="4901208"/>
            <a:ext cx="381000" cy="381000"/>
          </a:xfrm>
          <a:prstGeom prst="line">
            <a:avLst/>
          </a:prstGeom>
          <a:noFill/>
          <a:ln w="28575">
            <a:solidFill>
              <a:srgbClr val="C00000"/>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5" name="Line 3">
            <a:extLst>
              <a:ext uri="{FF2B5EF4-FFF2-40B4-BE49-F238E27FC236}">
                <a16:creationId xmlns:a16="http://schemas.microsoft.com/office/drawing/2014/main" id="{C4E275F7-4040-A949-8D06-61B6DEF2EB54}"/>
              </a:ext>
            </a:extLst>
          </p:cNvPr>
          <p:cNvSpPr>
            <a:spLocks noChangeShapeType="1"/>
          </p:cNvSpPr>
          <p:nvPr/>
        </p:nvSpPr>
        <p:spPr bwMode="auto">
          <a:xfrm flipH="1">
            <a:off x="1143000" y="4901208"/>
            <a:ext cx="381000" cy="381000"/>
          </a:xfrm>
          <a:prstGeom prst="line">
            <a:avLst/>
          </a:prstGeom>
          <a:noFill/>
          <a:ln w="28575">
            <a:solidFill>
              <a:srgbClr val="C00000"/>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6" name="Line 4">
            <a:extLst>
              <a:ext uri="{FF2B5EF4-FFF2-40B4-BE49-F238E27FC236}">
                <a16:creationId xmlns:a16="http://schemas.microsoft.com/office/drawing/2014/main" id="{B77E14D9-9C66-7F4E-A432-D84FA5C8639B}"/>
              </a:ext>
            </a:extLst>
          </p:cNvPr>
          <p:cNvSpPr>
            <a:spLocks noChangeShapeType="1"/>
          </p:cNvSpPr>
          <p:nvPr/>
        </p:nvSpPr>
        <p:spPr bwMode="auto">
          <a:xfrm>
            <a:off x="2590800" y="3986808"/>
            <a:ext cx="381000" cy="381000"/>
          </a:xfrm>
          <a:prstGeom prst="line">
            <a:avLst/>
          </a:prstGeom>
          <a:noFill/>
          <a:ln w="28575">
            <a:solidFill>
              <a:srgbClr val="C00000"/>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7" name="Line 5">
            <a:extLst>
              <a:ext uri="{FF2B5EF4-FFF2-40B4-BE49-F238E27FC236}">
                <a16:creationId xmlns:a16="http://schemas.microsoft.com/office/drawing/2014/main" id="{83EAF452-4FF2-6645-9A26-98C66D1807BC}"/>
              </a:ext>
            </a:extLst>
          </p:cNvPr>
          <p:cNvSpPr>
            <a:spLocks noChangeShapeType="1"/>
          </p:cNvSpPr>
          <p:nvPr/>
        </p:nvSpPr>
        <p:spPr bwMode="auto">
          <a:xfrm flipH="1">
            <a:off x="1752600" y="3986808"/>
            <a:ext cx="381000" cy="381000"/>
          </a:xfrm>
          <a:prstGeom prst="line">
            <a:avLst/>
          </a:prstGeom>
          <a:noFill/>
          <a:ln w="28575">
            <a:solidFill>
              <a:srgbClr val="C00000"/>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8" name="Line 6">
            <a:extLst>
              <a:ext uri="{FF2B5EF4-FFF2-40B4-BE49-F238E27FC236}">
                <a16:creationId xmlns:a16="http://schemas.microsoft.com/office/drawing/2014/main" id="{B9792112-D37B-D545-B044-C6A2A7B12DCE}"/>
              </a:ext>
            </a:extLst>
          </p:cNvPr>
          <p:cNvSpPr>
            <a:spLocks noChangeShapeType="1"/>
          </p:cNvSpPr>
          <p:nvPr/>
        </p:nvSpPr>
        <p:spPr bwMode="auto">
          <a:xfrm>
            <a:off x="4800600" y="3986808"/>
            <a:ext cx="381000" cy="381000"/>
          </a:xfrm>
          <a:prstGeom prst="line">
            <a:avLst/>
          </a:prstGeom>
          <a:noFill/>
          <a:ln w="28575">
            <a:solidFill>
              <a:srgbClr val="C00000"/>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9" name="Line 7">
            <a:extLst>
              <a:ext uri="{FF2B5EF4-FFF2-40B4-BE49-F238E27FC236}">
                <a16:creationId xmlns:a16="http://schemas.microsoft.com/office/drawing/2014/main" id="{126A7D98-E12E-F746-A704-06647B6B32F2}"/>
              </a:ext>
            </a:extLst>
          </p:cNvPr>
          <p:cNvSpPr>
            <a:spLocks noChangeShapeType="1"/>
          </p:cNvSpPr>
          <p:nvPr/>
        </p:nvSpPr>
        <p:spPr bwMode="auto">
          <a:xfrm flipH="1">
            <a:off x="3962400" y="3986808"/>
            <a:ext cx="381000" cy="381000"/>
          </a:xfrm>
          <a:prstGeom prst="line">
            <a:avLst/>
          </a:prstGeom>
          <a:noFill/>
          <a:ln w="28575">
            <a:solidFill>
              <a:srgbClr val="C00000"/>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10" name="Line 8">
            <a:extLst>
              <a:ext uri="{FF2B5EF4-FFF2-40B4-BE49-F238E27FC236}">
                <a16:creationId xmlns:a16="http://schemas.microsoft.com/office/drawing/2014/main" id="{571D105F-C6EA-BC46-9422-3178A2B78F5E}"/>
              </a:ext>
            </a:extLst>
          </p:cNvPr>
          <p:cNvSpPr>
            <a:spLocks noChangeShapeType="1"/>
          </p:cNvSpPr>
          <p:nvPr/>
        </p:nvSpPr>
        <p:spPr bwMode="auto">
          <a:xfrm>
            <a:off x="7086600" y="3986808"/>
            <a:ext cx="381000" cy="381000"/>
          </a:xfrm>
          <a:prstGeom prst="line">
            <a:avLst/>
          </a:prstGeom>
          <a:noFill/>
          <a:ln w="28575">
            <a:solidFill>
              <a:srgbClr val="C00000"/>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11" name="Line 9">
            <a:extLst>
              <a:ext uri="{FF2B5EF4-FFF2-40B4-BE49-F238E27FC236}">
                <a16:creationId xmlns:a16="http://schemas.microsoft.com/office/drawing/2014/main" id="{49485340-639D-0248-A12D-B332B041A247}"/>
              </a:ext>
            </a:extLst>
          </p:cNvPr>
          <p:cNvSpPr>
            <a:spLocks noChangeShapeType="1"/>
          </p:cNvSpPr>
          <p:nvPr/>
        </p:nvSpPr>
        <p:spPr bwMode="auto">
          <a:xfrm flipH="1">
            <a:off x="6248400" y="3986808"/>
            <a:ext cx="381000" cy="381000"/>
          </a:xfrm>
          <a:prstGeom prst="line">
            <a:avLst/>
          </a:prstGeom>
          <a:noFill/>
          <a:ln w="28575">
            <a:solidFill>
              <a:srgbClr val="C00000"/>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12" name="Line 10">
            <a:extLst>
              <a:ext uri="{FF2B5EF4-FFF2-40B4-BE49-F238E27FC236}">
                <a16:creationId xmlns:a16="http://schemas.microsoft.com/office/drawing/2014/main" id="{C3A85A1B-8A15-9A4C-808A-AD9D8347BE86}"/>
              </a:ext>
            </a:extLst>
          </p:cNvPr>
          <p:cNvSpPr>
            <a:spLocks noChangeShapeType="1"/>
          </p:cNvSpPr>
          <p:nvPr/>
        </p:nvSpPr>
        <p:spPr bwMode="auto">
          <a:xfrm>
            <a:off x="7620000" y="3072408"/>
            <a:ext cx="381000" cy="381000"/>
          </a:xfrm>
          <a:prstGeom prst="line">
            <a:avLst/>
          </a:prstGeom>
          <a:noFill/>
          <a:ln w="28575">
            <a:solidFill>
              <a:srgbClr val="C00000"/>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13" name="Line 11">
            <a:extLst>
              <a:ext uri="{FF2B5EF4-FFF2-40B4-BE49-F238E27FC236}">
                <a16:creationId xmlns:a16="http://schemas.microsoft.com/office/drawing/2014/main" id="{F1C93859-C620-0F45-9FA0-580A8BFDC26F}"/>
              </a:ext>
            </a:extLst>
          </p:cNvPr>
          <p:cNvSpPr>
            <a:spLocks noChangeShapeType="1"/>
          </p:cNvSpPr>
          <p:nvPr/>
        </p:nvSpPr>
        <p:spPr bwMode="auto">
          <a:xfrm flipH="1">
            <a:off x="6781800" y="3072408"/>
            <a:ext cx="381000" cy="381000"/>
          </a:xfrm>
          <a:prstGeom prst="line">
            <a:avLst/>
          </a:prstGeom>
          <a:noFill/>
          <a:ln w="28575">
            <a:solidFill>
              <a:srgbClr val="C00000"/>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14" name="Line 12">
            <a:extLst>
              <a:ext uri="{FF2B5EF4-FFF2-40B4-BE49-F238E27FC236}">
                <a16:creationId xmlns:a16="http://schemas.microsoft.com/office/drawing/2014/main" id="{60004679-F457-E44E-9FF7-924D37939480}"/>
              </a:ext>
            </a:extLst>
          </p:cNvPr>
          <p:cNvSpPr>
            <a:spLocks noChangeShapeType="1"/>
          </p:cNvSpPr>
          <p:nvPr/>
        </p:nvSpPr>
        <p:spPr bwMode="auto">
          <a:xfrm>
            <a:off x="3810000" y="3072408"/>
            <a:ext cx="533400" cy="381000"/>
          </a:xfrm>
          <a:prstGeom prst="line">
            <a:avLst/>
          </a:prstGeom>
          <a:noFill/>
          <a:ln w="28575">
            <a:solidFill>
              <a:srgbClr val="C00000"/>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15" name="Line 13">
            <a:extLst>
              <a:ext uri="{FF2B5EF4-FFF2-40B4-BE49-F238E27FC236}">
                <a16:creationId xmlns:a16="http://schemas.microsoft.com/office/drawing/2014/main" id="{3A681AB6-7079-964C-929A-CC5F8A808959}"/>
              </a:ext>
            </a:extLst>
          </p:cNvPr>
          <p:cNvSpPr>
            <a:spLocks noChangeShapeType="1"/>
          </p:cNvSpPr>
          <p:nvPr/>
        </p:nvSpPr>
        <p:spPr bwMode="auto">
          <a:xfrm>
            <a:off x="5867400" y="2234208"/>
            <a:ext cx="1066800" cy="304800"/>
          </a:xfrm>
          <a:prstGeom prst="line">
            <a:avLst/>
          </a:prstGeom>
          <a:noFill/>
          <a:ln w="28575">
            <a:solidFill>
              <a:srgbClr val="C00000"/>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16" name="Line 14">
            <a:extLst>
              <a:ext uri="{FF2B5EF4-FFF2-40B4-BE49-F238E27FC236}">
                <a16:creationId xmlns:a16="http://schemas.microsoft.com/office/drawing/2014/main" id="{A36254FB-11BE-2845-AC03-AF4EBB8B9A3F}"/>
              </a:ext>
            </a:extLst>
          </p:cNvPr>
          <p:cNvSpPr>
            <a:spLocks noChangeShapeType="1"/>
          </p:cNvSpPr>
          <p:nvPr/>
        </p:nvSpPr>
        <p:spPr bwMode="auto">
          <a:xfrm flipH="1">
            <a:off x="2514600" y="3072408"/>
            <a:ext cx="685800" cy="381000"/>
          </a:xfrm>
          <a:prstGeom prst="line">
            <a:avLst/>
          </a:prstGeom>
          <a:noFill/>
          <a:ln w="28575">
            <a:solidFill>
              <a:srgbClr val="C00000"/>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17" name="Rectangle 17">
            <a:extLst>
              <a:ext uri="{FF2B5EF4-FFF2-40B4-BE49-F238E27FC236}">
                <a16:creationId xmlns:a16="http://schemas.microsoft.com/office/drawing/2014/main" id="{C9928BA4-C3DB-3C48-A0E8-25E17AA76C7C}"/>
              </a:ext>
            </a:extLst>
          </p:cNvPr>
          <p:cNvSpPr>
            <a:spLocks noChangeArrowheads="1"/>
          </p:cNvSpPr>
          <p:nvPr/>
        </p:nvSpPr>
        <p:spPr bwMode="auto">
          <a:xfrm>
            <a:off x="1219200" y="4367808"/>
            <a:ext cx="9906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18" name="Rectangle 18">
            <a:extLst>
              <a:ext uri="{FF2B5EF4-FFF2-40B4-BE49-F238E27FC236}">
                <a16:creationId xmlns:a16="http://schemas.microsoft.com/office/drawing/2014/main" id="{25E8C5AB-13DC-B44D-B4D7-3B1D0EB14D6E}"/>
              </a:ext>
            </a:extLst>
          </p:cNvPr>
          <p:cNvSpPr>
            <a:spLocks noChangeArrowheads="1"/>
          </p:cNvSpPr>
          <p:nvPr/>
        </p:nvSpPr>
        <p:spPr bwMode="auto">
          <a:xfrm>
            <a:off x="2362200" y="4367808"/>
            <a:ext cx="9906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19" name="Rectangle 19">
            <a:extLst>
              <a:ext uri="{FF2B5EF4-FFF2-40B4-BE49-F238E27FC236}">
                <a16:creationId xmlns:a16="http://schemas.microsoft.com/office/drawing/2014/main" id="{8457DFCD-3534-D64B-A8ED-3071F127DB0F}"/>
              </a:ext>
            </a:extLst>
          </p:cNvPr>
          <p:cNvSpPr>
            <a:spLocks noChangeArrowheads="1"/>
          </p:cNvSpPr>
          <p:nvPr/>
        </p:nvSpPr>
        <p:spPr bwMode="auto">
          <a:xfrm>
            <a:off x="3505200" y="4367808"/>
            <a:ext cx="9906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0" name="Rectangle 20">
            <a:extLst>
              <a:ext uri="{FF2B5EF4-FFF2-40B4-BE49-F238E27FC236}">
                <a16:creationId xmlns:a16="http://schemas.microsoft.com/office/drawing/2014/main" id="{B7BF076F-B5DA-BC46-893B-D49E719F872F}"/>
              </a:ext>
            </a:extLst>
          </p:cNvPr>
          <p:cNvSpPr>
            <a:spLocks noChangeArrowheads="1"/>
          </p:cNvSpPr>
          <p:nvPr/>
        </p:nvSpPr>
        <p:spPr bwMode="auto">
          <a:xfrm>
            <a:off x="4648200" y="4367808"/>
            <a:ext cx="9906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1" name="Rectangle 21">
            <a:extLst>
              <a:ext uri="{FF2B5EF4-FFF2-40B4-BE49-F238E27FC236}">
                <a16:creationId xmlns:a16="http://schemas.microsoft.com/office/drawing/2014/main" id="{45B1AA33-DEDD-6347-AF98-E79F05C2409F}"/>
              </a:ext>
            </a:extLst>
          </p:cNvPr>
          <p:cNvSpPr>
            <a:spLocks noChangeArrowheads="1"/>
          </p:cNvSpPr>
          <p:nvPr/>
        </p:nvSpPr>
        <p:spPr bwMode="auto">
          <a:xfrm>
            <a:off x="5791200" y="4367808"/>
            <a:ext cx="9906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2" name="Rectangle 22">
            <a:extLst>
              <a:ext uri="{FF2B5EF4-FFF2-40B4-BE49-F238E27FC236}">
                <a16:creationId xmlns:a16="http://schemas.microsoft.com/office/drawing/2014/main" id="{75651E08-F7DB-2946-B86A-0E6377E63A2D}"/>
              </a:ext>
            </a:extLst>
          </p:cNvPr>
          <p:cNvSpPr>
            <a:spLocks noChangeArrowheads="1"/>
          </p:cNvSpPr>
          <p:nvPr/>
        </p:nvSpPr>
        <p:spPr bwMode="auto">
          <a:xfrm>
            <a:off x="6934200" y="4367808"/>
            <a:ext cx="9906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3" name="Rectangle 23">
            <a:extLst>
              <a:ext uri="{FF2B5EF4-FFF2-40B4-BE49-F238E27FC236}">
                <a16:creationId xmlns:a16="http://schemas.microsoft.com/office/drawing/2014/main" id="{E792F033-2CE1-EA40-99E4-2747BBB2AD8E}"/>
              </a:ext>
            </a:extLst>
          </p:cNvPr>
          <p:cNvSpPr>
            <a:spLocks noChangeArrowheads="1"/>
          </p:cNvSpPr>
          <p:nvPr/>
        </p:nvSpPr>
        <p:spPr bwMode="auto">
          <a:xfrm>
            <a:off x="6324600" y="3453408"/>
            <a:ext cx="9906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4" name="Rectangle 24">
            <a:extLst>
              <a:ext uri="{FF2B5EF4-FFF2-40B4-BE49-F238E27FC236}">
                <a16:creationId xmlns:a16="http://schemas.microsoft.com/office/drawing/2014/main" id="{F9F78920-46D9-3441-9996-02BC97D5E410}"/>
              </a:ext>
            </a:extLst>
          </p:cNvPr>
          <p:cNvSpPr>
            <a:spLocks noChangeArrowheads="1"/>
          </p:cNvSpPr>
          <p:nvPr/>
        </p:nvSpPr>
        <p:spPr bwMode="auto">
          <a:xfrm>
            <a:off x="7467600" y="3453408"/>
            <a:ext cx="9906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5" name="Rectangle 25">
            <a:extLst>
              <a:ext uri="{FF2B5EF4-FFF2-40B4-BE49-F238E27FC236}">
                <a16:creationId xmlns:a16="http://schemas.microsoft.com/office/drawing/2014/main" id="{38B07979-1179-864C-A93F-B6C879281558}"/>
              </a:ext>
            </a:extLst>
          </p:cNvPr>
          <p:cNvSpPr>
            <a:spLocks noChangeArrowheads="1"/>
          </p:cNvSpPr>
          <p:nvPr/>
        </p:nvSpPr>
        <p:spPr bwMode="auto">
          <a:xfrm>
            <a:off x="685800" y="5282208"/>
            <a:ext cx="9906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6" name="Rectangle 26">
            <a:extLst>
              <a:ext uri="{FF2B5EF4-FFF2-40B4-BE49-F238E27FC236}">
                <a16:creationId xmlns:a16="http://schemas.microsoft.com/office/drawing/2014/main" id="{F45C2FF5-E9C6-0841-A97D-8812723E3A85}"/>
              </a:ext>
            </a:extLst>
          </p:cNvPr>
          <p:cNvSpPr>
            <a:spLocks noChangeArrowheads="1"/>
          </p:cNvSpPr>
          <p:nvPr/>
        </p:nvSpPr>
        <p:spPr bwMode="auto">
          <a:xfrm>
            <a:off x="1828800" y="5282208"/>
            <a:ext cx="9906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7" name="Rectangle 27">
            <a:extLst>
              <a:ext uri="{FF2B5EF4-FFF2-40B4-BE49-F238E27FC236}">
                <a16:creationId xmlns:a16="http://schemas.microsoft.com/office/drawing/2014/main" id="{28D07B56-C736-D24F-B5A1-615870E29D21}"/>
              </a:ext>
            </a:extLst>
          </p:cNvPr>
          <p:cNvSpPr>
            <a:spLocks noChangeArrowheads="1"/>
          </p:cNvSpPr>
          <p:nvPr/>
        </p:nvSpPr>
        <p:spPr bwMode="auto">
          <a:xfrm>
            <a:off x="1828800" y="3453408"/>
            <a:ext cx="9906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8" name="Rectangle 28">
            <a:extLst>
              <a:ext uri="{FF2B5EF4-FFF2-40B4-BE49-F238E27FC236}">
                <a16:creationId xmlns:a16="http://schemas.microsoft.com/office/drawing/2014/main" id="{EAF17701-61AE-0A4D-80C7-520A19B23833}"/>
              </a:ext>
            </a:extLst>
          </p:cNvPr>
          <p:cNvSpPr>
            <a:spLocks noChangeArrowheads="1"/>
          </p:cNvSpPr>
          <p:nvPr/>
        </p:nvSpPr>
        <p:spPr bwMode="auto">
          <a:xfrm>
            <a:off x="4038600" y="3453408"/>
            <a:ext cx="9906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9" name="Rectangle 29">
            <a:extLst>
              <a:ext uri="{FF2B5EF4-FFF2-40B4-BE49-F238E27FC236}">
                <a16:creationId xmlns:a16="http://schemas.microsoft.com/office/drawing/2014/main" id="{BA31813F-7D2D-4641-8F4A-357159DD547A}"/>
              </a:ext>
            </a:extLst>
          </p:cNvPr>
          <p:cNvSpPr>
            <a:spLocks noChangeArrowheads="1"/>
          </p:cNvSpPr>
          <p:nvPr/>
        </p:nvSpPr>
        <p:spPr bwMode="auto">
          <a:xfrm>
            <a:off x="2971800" y="2539008"/>
            <a:ext cx="9906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30" name="Rectangle 30">
            <a:extLst>
              <a:ext uri="{FF2B5EF4-FFF2-40B4-BE49-F238E27FC236}">
                <a16:creationId xmlns:a16="http://schemas.microsoft.com/office/drawing/2014/main" id="{C1CAA4A3-B7AC-1C4C-9B64-F34E0DBBAA7F}"/>
              </a:ext>
            </a:extLst>
          </p:cNvPr>
          <p:cNvSpPr>
            <a:spLocks noChangeArrowheads="1"/>
          </p:cNvSpPr>
          <p:nvPr/>
        </p:nvSpPr>
        <p:spPr bwMode="auto">
          <a:xfrm>
            <a:off x="6858000" y="2539008"/>
            <a:ext cx="9906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31" name="Rectangle 31">
            <a:extLst>
              <a:ext uri="{FF2B5EF4-FFF2-40B4-BE49-F238E27FC236}">
                <a16:creationId xmlns:a16="http://schemas.microsoft.com/office/drawing/2014/main" id="{6967F0C8-DF0E-E44D-BAAD-576A716860B2}"/>
              </a:ext>
            </a:extLst>
          </p:cNvPr>
          <p:cNvSpPr>
            <a:spLocks noChangeArrowheads="1"/>
          </p:cNvSpPr>
          <p:nvPr/>
        </p:nvSpPr>
        <p:spPr bwMode="auto">
          <a:xfrm>
            <a:off x="4876800" y="1700808"/>
            <a:ext cx="9906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32" name="Line 32">
            <a:extLst>
              <a:ext uri="{FF2B5EF4-FFF2-40B4-BE49-F238E27FC236}">
                <a16:creationId xmlns:a16="http://schemas.microsoft.com/office/drawing/2014/main" id="{C7147BBE-1BC3-D34F-A3C1-86C8BB277FDD}"/>
              </a:ext>
            </a:extLst>
          </p:cNvPr>
          <p:cNvSpPr>
            <a:spLocks noChangeShapeType="1"/>
          </p:cNvSpPr>
          <p:nvPr/>
        </p:nvSpPr>
        <p:spPr bwMode="auto">
          <a:xfrm flipH="1">
            <a:off x="3962399" y="2250702"/>
            <a:ext cx="1078259" cy="288305"/>
          </a:xfrm>
          <a:prstGeom prst="line">
            <a:avLst/>
          </a:prstGeom>
          <a:noFill/>
          <a:ln w="28575">
            <a:solidFill>
              <a:srgbClr val="C00000"/>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3" name="Text Box 33">
            <a:extLst>
              <a:ext uri="{FF2B5EF4-FFF2-40B4-BE49-F238E27FC236}">
                <a16:creationId xmlns:a16="http://schemas.microsoft.com/office/drawing/2014/main" id="{11122990-6A1A-1E41-8B70-07C78EDB5FE8}"/>
              </a:ext>
            </a:extLst>
          </p:cNvPr>
          <p:cNvSpPr txBox="1">
            <a:spLocks noChangeArrowheads="1"/>
          </p:cNvSpPr>
          <p:nvPr/>
        </p:nvSpPr>
        <p:spPr bwMode="auto">
          <a:xfrm>
            <a:off x="683568" y="5301208"/>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Fib(1)</a:t>
            </a:r>
          </a:p>
        </p:txBody>
      </p:sp>
      <p:sp>
        <p:nvSpPr>
          <p:cNvPr id="34" name="Text Box 34">
            <a:extLst>
              <a:ext uri="{FF2B5EF4-FFF2-40B4-BE49-F238E27FC236}">
                <a16:creationId xmlns:a16="http://schemas.microsoft.com/office/drawing/2014/main" id="{CCD74095-2EC0-854C-9AEF-50240DEAE564}"/>
              </a:ext>
            </a:extLst>
          </p:cNvPr>
          <p:cNvSpPr txBox="1">
            <a:spLocks noChangeArrowheads="1"/>
          </p:cNvSpPr>
          <p:nvPr/>
        </p:nvSpPr>
        <p:spPr bwMode="auto">
          <a:xfrm>
            <a:off x="1843088" y="5301208"/>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Fib(0)</a:t>
            </a:r>
          </a:p>
        </p:txBody>
      </p:sp>
      <p:sp>
        <p:nvSpPr>
          <p:cNvPr id="35" name="Text Box 35">
            <a:extLst>
              <a:ext uri="{FF2B5EF4-FFF2-40B4-BE49-F238E27FC236}">
                <a16:creationId xmlns:a16="http://schemas.microsoft.com/office/drawing/2014/main" id="{19396498-492D-874E-B5E8-E75AFD14E2C9}"/>
              </a:ext>
            </a:extLst>
          </p:cNvPr>
          <p:cNvSpPr txBox="1">
            <a:spLocks noChangeArrowheads="1"/>
          </p:cNvSpPr>
          <p:nvPr/>
        </p:nvSpPr>
        <p:spPr bwMode="auto">
          <a:xfrm>
            <a:off x="2376488" y="4407495"/>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Fib(1)</a:t>
            </a:r>
          </a:p>
        </p:txBody>
      </p:sp>
      <p:sp>
        <p:nvSpPr>
          <p:cNvPr id="36" name="Text Box 36">
            <a:extLst>
              <a:ext uri="{FF2B5EF4-FFF2-40B4-BE49-F238E27FC236}">
                <a16:creationId xmlns:a16="http://schemas.microsoft.com/office/drawing/2014/main" id="{5451644F-0AD2-9548-B087-A62D75034CB0}"/>
              </a:ext>
            </a:extLst>
          </p:cNvPr>
          <p:cNvSpPr txBox="1">
            <a:spLocks noChangeArrowheads="1"/>
          </p:cNvSpPr>
          <p:nvPr/>
        </p:nvSpPr>
        <p:spPr bwMode="auto">
          <a:xfrm>
            <a:off x="1233488" y="4407495"/>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Fib(2)</a:t>
            </a:r>
          </a:p>
        </p:txBody>
      </p:sp>
      <p:sp>
        <p:nvSpPr>
          <p:cNvPr id="37" name="Text Box 37">
            <a:extLst>
              <a:ext uri="{FF2B5EF4-FFF2-40B4-BE49-F238E27FC236}">
                <a16:creationId xmlns:a16="http://schemas.microsoft.com/office/drawing/2014/main" id="{0ADF5ED3-E039-EC40-9D97-748942F7EAD2}"/>
              </a:ext>
            </a:extLst>
          </p:cNvPr>
          <p:cNvSpPr txBox="1">
            <a:spLocks noChangeArrowheads="1"/>
          </p:cNvSpPr>
          <p:nvPr/>
        </p:nvSpPr>
        <p:spPr bwMode="auto">
          <a:xfrm>
            <a:off x="1843088" y="3453408"/>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Fib(3)</a:t>
            </a:r>
          </a:p>
        </p:txBody>
      </p:sp>
      <p:sp>
        <p:nvSpPr>
          <p:cNvPr id="38" name="Text Box 38">
            <a:extLst>
              <a:ext uri="{FF2B5EF4-FFF2-40B4-BE49-F238E27FC236}">
                <a16:creationId xmlns:a16="http://schemas.microsoft.com/office/drawing/2014/main" id="{C1F36F76-0FA3-DB42-B09B-7B819D424BD5}"/>
              </a:ext>
            </a:extLst>
          </p:cNvPr>
          <p:cNvSpPr txBox="1">
            <a:spLocks noChangeArrowheads="1"/>
          </p:cNvSpPr>
          <p:nvPr/>
        </p:nvSpPr>
        <p:spPr bwMode="auto">
          <a:xfrm>
            <a:off x="2987824" y="2564904"/>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Fib(4)</a:t>
            </a:r>
          </a:p>
        </p:txBody>
      </p:sp>
      <p:sp>
        <p:nvSpPr>
          <p:cNvPr id="39" name="Text Box 39">
            <a:extLst>
              <a:ext uri="{FF2B5EF4-FFF2-40B4-BE49-F238E27FC236}">
                <a16:creationId xmlns:a16="http://schemas.microsoft.com/office/drawing/2014/main" id="{0C6467F1-FC4A-2E46-A013-1BAD4FC5CD6B}"/>
              </a:ext>
            </a:extLst>
          </p:cNvPr>
          <p:cNvSpPr txBox="1">
            <a:spLocks noChangeArrowheads="1"/>
          </p:cNvSpPr>
          <p:nvPr/>
        </p:nvSpPr>
        <p:spPr bwMode="auto">
          <a:xfrm>
            <a:off x="3512221" y="4407495"/>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Fib(1)</a:t>
            </a:r>
          </a:p>
        </p:txBody>
      </p:sp>
      <p:sp>
        <p:nvSpPr>
          <p:cNvPr id="40" name="Text Box 40">
            <a:extLst>
              <a:ext uri="{FF2B5EF4-FFF2-40B4-BE49-F238E27FC236}">
                <a16:creationId xmlns:a16="http://schemas.microsoft.com/office/drawing/2014/main" id="{2FA4F8AD-D485-8543-90A2-C4A37F60791A}"/>
              </a:ext>
            </a:extLst>
          </p:cNvPr>
          <p:cNvSpPr txBox="1">
            <a:spLocks noChangeArrowheads="1"/>
          </p:cNvSpPr>
          <p:nvPr/>
        </p:nvSpPr>
        <p:spPr bwMode="auto">
          <a:xfrm>
            <a:off x="4662488" y="4407495"/>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Fib(0)</a:t>
            </a:r>
          </a:p>
        </p:txBody>
      </p:sp>
      <p:sp>
        <p:nvSpPr>
          <p:cNvPr id="41" name="Text Box 41">
            <a:extLst>
              <a:ext uri="{FF2B5EF4-FFF2-40B4-BE49-F238E27FC236}">
                <a16:creationId xmlns:a16="http://schemas.microsoft.com/office/drawing/2014/main" id="{99CC342B-42D7-8C40-AC46-6CB5B77FCB82}"/>
              </a:ext>
            </a:extLst>
          </p:cNvPr>
          <p:cNvSpPr txBox="1">
            <a:spLocks noChangeArrowheads="1"/>
          </p:cNvSpPr>
          <p:nvPr/>
        </p:nvSpPr>
        <p:spPr bwMode="auto">
          <a:xfrm>
            <a:off x="4052888" y="3471391"/>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Fib(2)</a:t>
            </a:r>
          </a:p>
        </p:txBody>
      </p:sp>
      <p:sp>
        <p:nvSpPr>
          <p:cNvPr id="42" name="Text Box 42">
            <a:extLst>
              <a:ext uri="{FF2B5EF4-FFF2-40B4-BE49-F238E27FC236}">
                <a16:creationId xmlns:a16="http://schemas.microsoft.com/office/drawing/2014/main" id="{0760AA65-8164-7E48-AC73-D02B835A8DD4}"/>
              </a:ext>
            </a:extLst>
          </p:cNvPr>
          <p:cNvSpPr txBox="1">
            <a:spLocks noChangeArrowheads="1"/>
          </p:cNvSpPr>
          <p:nvPr/>
        </p:nvSpPr>
        <p:spPr bwMode="auto">
          <a:xfrm>
            <a:off x="5791200" y="4407495"/>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Fib(1)</a:t>
            </a:r>
          </a:p>
        </p:txBody>
      </p:sp>
      <p:sp>
        <p:nvSpPr>
          <p:cNvPr id="43" name="Text Box 43">
            <a:extLst>
              <a:ext uri="{FF2B5EF4-FFF2-40B4-BE49-F238E27FC236}">
                <a16:creationId xmlns:a16="http://schemas.microsoft.com/office/drawing/2014/main" id="{13936451-117B-A343-BADB-A056502B419D}"/>
              </a:ext>
            </a:extLst>
          </p:cNvPr>
          <p:cNvSpPr txBox="1">
            <a:spLocks noChangeArrowheads="1"/>
          </p:cNvSpPr>
          <p:nvPr/>
        </p:nvSpPr>
        <p:spPr bwMode="auto">
          <a:xfrm>
            <a:off x="6948488" y="4407495"/>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Fib(0)</a:t>
            </a:r>
          </a:p>
        </p:txBody>
      </p:sp>
      <p:sp>
        <p:nvSpPr>
          <p:cNvPr id="44" name="Text Box 44">
            <a:extLst>
              <a:ext uri="{FF2B5EF4-FFF2-40B4-BE49-F238E27FC236}">
                <a16:creationId xmlns:a16="http://schemas.microsoft.com/office/drawing/2014/main" id="{12530E80-B807-A347-B76B-45456984AF92}"/>
              </a:ext>
            </a:extLst>
          </p:cNvPr>
          <p:cNvSpPr txBox="1">
            <a:spLocks noChangeArrowheads="1"/>
          </p:cNvSpPr>
          <p:nvPr/>
        </p:nvSpPr>
        <p:spPr bwMode="auto">
          <a:xfrm>
            <a:off x="7481888" y="3501008"/>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Fib(1)</a:t>
            </a:r>
          </a:p>
        </p:txBody>
      </p:sp>
      <p:sp>
        <p:nvSpPr>
          <p:cNvPr id="45" name="Text Box 45">
            <a:extLst>
              <a:ext uri="{FF2B5EF4-FFF2-40B4-BE49-F238E27FC236}">
                <a16:creationId xmlns:a16="http://schemas.microsoft.com/office/drawing/2014/main" id="{4D3D9477-8AF6-3B41-A114-804749E43AA2}"/>
              </a:ext>
            </a:extLst>
          </p:cNvPr>
          <p:cNvSpPr txBox="1">
            <a:spLocks noChangeArrowheads="1"/>
          </p:cNvSpPr>
          <p:nvPr/>
        </p:nvSpPr>
        <p:spPr bwMode="auto">
          <a:xfrm>
            <a:off x="6338888" y="3501008"/>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Fib(2)</a:t>
            </a:r>
          </a:p>
        </p:txBody>
      </p:sp>
      <p:sp>
        <p:nvSpPr>
          <p:cNvPr id="46" name="Text Box 46">
            <a:extLst>
              <a:ext uri="{FF2B5EF4-FFF2-40B4-BE49-F238E27FC236}">
                <a16:creationId xmlns:a16="http://schemas.microsoft.com/office/drawing/2014/main" id="{72CC8DE8-587D-904D-A131-7FF81C22D090}"/>
              </a:ext>
            </a:extLst>
          </p:cNvPr>
          <p:cNvSpPr txBox="1">
            <a:spLocks noChangeArrowheads="1"/>
          </p:cNvSpPr>
          <p:nvPr/>
        </p:nvSpPr>
        <p:spPr bwMode="auto">
          <a:xfrm>
            <a:off x="6876256" y="2564904"/>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Fib(3)</a:t>
            </a:r>
          </a:p>
        </p:txBody>
      </p:sp>
      <p:sp>
        <p:nvSpPr>
          <p:cNvPr id="47" name="Text Box 47">
            <a:extLst>
              <a:ext uri="{FF2B5EF4-FFF2-40B4-BE49-F238E27FC236}">
                <a16:creationId xmlns:a16="http://schemas.microsoft.com/office/drawing/2014/main" id="{65BDA021-52AD-994B-A4E2-29BA04C6A0C8}"/>
              </a:ext>
            </a:extLst>
          </p:cNvPr>
          <p:cNvSpPr txBox="1">
            <a:spLocks noChangeArrowheads="1"/>
          </p:cNvSpPr>
          <p:nvPr/>
        </p:nvSpPr>
        <p:spPr bwMode="auto">
          <a:xfrm>
            <a:off x="4891089" y="1743199"/>
            <a:ext cx="976312" cy="461665"/>
          </a:xfrm>
          <a:prstGeom prst="rect">
            <a:avLst/>
          </a:prstGeom>
          <a:noFill/>
          <a:ln w="9525">
            <a:noFill/>
            <a:miter lim="800000"/>
            <a:headEnd/>
            <a:tailEnd/>
          </a:ln>
          <a:effectLst/>
        </p:spPr>
        <p:txBody>
          <a:bodyPr wrap="square">
            <a:spAutoFit/>
          </a:bodyPr>
          <a:lstStyle/>
          <a:p>
            <a:r>
              <a:rPr lang="en-US" altLang="zh-CN" sz="2400" b="1" dirty="0">
                <a:latin typeface="Times New Roman" panose="02020603050405020304" pitchFamily="18" charset="0"/>
                <a:cs typeface="Times New Roman" panose="02020603050405020304" pitchFamily="18" charset="0"/>
              </a:rPr>
              <a:t>Fib(5)</a:t>
            </a:r>
          </a:p>
        </p:txBody>
      </p:sp>
      <p:sp>
        <p:nvSpPr>
          <p:cNvPr id="48" name="Rectangle 47">
            <a:extLst>
              <a:ext uri="{FF2B5EF4-FFF2-40B4-BE49-F238E27FC236}">
                <a16:creationId xmlns:a16="http://schemas.microsoft.com/office/drawing/2014/main" id="{0390ADEF-DB93-1344-B536-BB81197693AA}"/>
              </a:ext>
            </a:extLst>
          </p:cNvPr>
          <p:cNvSpPr/>
          <p:nvPr/>
        </p:nvSpPr>
        <p:spPr>
          <a:xfrm>
            <a:off x="665820" y="5998342"/>
            <a:ext cx="7812360" cy="461665"/>
          </a:xfrm>
          <a:prstGeom prst="rect">
            <a:avLst/>
          </a:prstGeom>
        </p:spPr>
        <p:txBody>
          <a:bodyPr wrap="square">
            <a:spAutoFit/>
          </a:bodyPr>
          <a:lstStyle/>
          <a:p>
            <a:pPr algn="ctr"/>
            <a:r>
              <a:rPr lang="zh-CN" altLang="en-US" sz="24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可用归纳法证明：调用次数</a:t>
            </a:r>
            <a:r>
              <a:rPr lang="en-US" altLang="zh-CN" sz="2400" b="1" dirty="0" err="1">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NumCall</a:t>
            </a:r>
            <a:r>
              <a:rPr lang="en-US" altLang="zh-CN" sz="24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(n) = 2*Fib(n+1) - 1</a:t>
            </a:r>
            <a:endParaRPr lang="zh-CN" altLang="en-US" sz="24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0290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9F555-FE1B-464C-A5D7-9B25C2002898}"/>
              </a:ext>
            </a:extLst>
          </p:cNvPr>
          <p:cNvSpPr>
            <a:spLocks noGrp="1"/>
          </p:cNvSpPr>
          <p:nvPr>
            <p:ph type="title"/>
          </p:nvPr>
        </p:nvSpPr>
        <p:spPr/>
        <p:txBody>
          <a:bodyPr/>
          <a:lstStyle/>
          <a:p>
            <a:r>
              <a:rPr lang="zh-CN" altLang="en-US" dirty="0"/>
              <a:t>斐波那契数列的递归过程</a:t>
            </a:r>
            <a:endParaRPr lang="en-US" dirty="0"/>
          </a:p>
        </p:txBody>
      </p:sp>
      <p:sp>
        <p:nvSpPr>
          <p:cNvPr id="4" name="Line 2">
            <a:extLst>
              <a:ext uri="{FF2B5EF4-FFF2-40B4-BE49-F238E27FC236}">
                <a16:creationId xmlns:a16="http://schemas.microsoft.com/office/drawing/2014/main" id="{81EF7586-D5C8-FA40-BCA3-4FB4FC846EEC}"/>
              </a:ext>
            </a:extLst>
          </p:cNvPr>
          <p:cNvSpPr>
            <a:spLocks noChangeShapeType="1"/>
          </p:cNvSpPr>
          <p:nvPr/>
        </p:nvSpPr>
        <p:spPr bwMode="auto">
          <a:xfrm>
            <a:off x="3429000" y="3472408"/>
            <a:ext cx="381000"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5" name="Line 3">
            <a:extLst>
              <a:ext uri="{FF2B5EF4-FFF2-40B4-BE49-F238E27FC236}">
                <a16:creationId xmlns:a16="http://schemas.microsoft.com/office/drawing/2014/main" id="{844A0B7D-C1FE-1B49-9615-4C1DB570BCE7}"/>
              </a:ext>
            </a:extLst>
          </p:cNvPr>
          <p:cNvSpPr>
            <a:spLocks noChangeShapeType="1"/>
          </p:cNvSpPr>
          <p:nvPr/>
        </p:nvSpPr>
        <p:spPr bwMode="auto">
          <a:xfrm>
            <a:off x="2743200" y="4386808"/>
            <a:ext cx="381000"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6" name="Line 4">
            <a:extLst>
              <a:ext uri="{FF2B5EF4-FFF2-40B4-BE49-F238E27FC236}">
                <a16:creationId xmlns:a16="http://schemas.microsoft.com/office/drawing/2014/main" id="{3B31DBC1-8FF0-E44A-A32E-C38F1FE4913F}"/>
              </a:ext>
            </a:extLst>
          </p:cNvPr>
          <p:cNvSpPr>
            <a:spLocks noChangeShapeType="1"/>
          </p:cNvSpPr>
          <p:nvPr/>
        </p:nvSpPr>
        <p:spPr bwMode="auto">
          <a:xfrm flipH="1">
            <a:off x="1752600" y="4386808"/>
            <a:ext cx="381000"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7" name="Line 5">
            <a:extLst>
              <a:ext uri="{FF2B5EF4-FFF2-40B4-BE49-F238E27FC236}">
                <a16:creationId xmlns:a16="http://schemas.microsoft.com/office/drawing/2014/main" id="{CC57D99E-D0FF-5044-A7C8-B824D0CB1D84}"/>
              </a:ext>
            </a:extLst>
          </p:cNvPr>
          <p:cNvSpPr>
            <a:spLocks noChangeShapeType="1"/>
          </p:cNvSpPr>
          <p:nvPr/>
        </p:nvSpPr>
        <p:spPr bwMode="auto">
          <a:xfrm flipH="1">
            <a:off x="2590800" y="3472408"/>
            <a:ext cx="381000"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8" name="Line 6">
            <a:extLst>
              <a:ext uri="{FF2B5EF4-FFF2-40B4-BE49-F238E27FC236}">
                <a16:creationId xmlns:a16="http://schemas.microsoft.com/office/drawing/2014/main" id="{5362FD1F-6B74-8E48-9B5B-0863C9A33B36}"/>
              </a:ext>
            </a:extLst>
          </p:cNvPr>
          <p:cNvSpPr>
            <a:spLocks noChangeShapeType="1"/>
          </p:cNvSpPr>
          <p:nvPr/>
        </p:nvSpPr>
        <p:spPr bwMode="auto">
          <a:xfrm>
            <a:off x="5105400" y="2558008"/>
            <a:ext cx="762000"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9" name="Line 7">
            <a:extLst>
              <a:ext uri="{FF2B5EF4-FFF2-40B4-BE49-F238E27FC236}">
                <a16:creationId xmlns:a16="http://schemas.microsoft.com/office/drawing/2014/main" id="{3C17783D-C0B8-A448-9B95-704B30BC93DC}"/>
              </a:ext>
            </a:extLst>
          </p:cNvPr>
          <p:cNvSpPr>
            <a:spLocks noChangeShapeType="1"/>
          </p:cNvSpPr>
          <p:nvPr/>
        </p:nvSpPr>
        <p:spPr bwMode="auto">
          <a:xfrm flipH="1">
            <a:off x="3657600" y="2558008"/>
            <a:ext cx="685800"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10" name="Rectangle 8">
            <a:extLst>
              <a:ext uri="{FF2B5EF4-FFF2-40B4-BE49-F238E27FC236}">
                <a16:creationId xmlns:a16="http://schemas.microsoft.com/office/drawing/2014/main" id="{9425A6D9-342D-4B41-900C-D35AA97F89B8}"/>
              </a:ext>
            </a:extLst>
          </p:cNvPr>
          <p:cNvSpPr>
            <a:spLocks noChangeArrowheads="1"/>
          </p:cNvSpPr>
          <p:nvPr/>
        </p:nvSpPr>
        <p:spPr bwMode="auto">
          <a:xfrm>
            <a:off x="1752600" y="3853408"/>
            <a:ext cx="12192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11" name="Rectangle 9">
            <a:extLst>
              <a:ext uri="{FF2B5EF4-FFF2-40B4-BE49-F238E27FC236}">
                <a16:creationId xmlns:a16="http://schemas.microsoft.com/office/drawing/2014/main" id="{F0085799-9356-5343-A977-87F805210395}"/>
              </a:ext>
            </a:extLst>
          </p:cNvPr>
          <p:cNvSpPr>
            <a:spLocks noChangeArrowheads="1"/>
          </p:cNvSpPr>
          <p:nvPr/>
        </p:nvSpPr>
        <p:spPr bwMode="auto">
          <a:xfrm>
            <a:off x="1066800" y="4767808"/>
            <a:ext cx="11430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12" name="Rectangle 10">
            <a:extLst>
              <a:ext uri="{FF2B5EF4-FFF2-40B4-BE49-F238E27FC236}">
                <a16:creationId xmlns:a16="http://schemas.microsoft.com/office/drawing/2014/main" id="{56FA8BE3-CC45-FB44-A5E1-A0AD97CF1F69}"/>
              </a:ext>
            </a:extLst>
          </p:cNvPr>
          <p:cNvSpPr>
            <a:spLocks noChangeArrowheads="1"/>
          </p:cNvSpPr>
          <p:nvPr/>
        </p:nvSpPr>
        <p:spPr bwMode="auto">
          <a:xfrm>
            <a:off x="2590800" y="4767808"/>
            <a:ext cx="11430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13" name="Text Box 11">
            <a:extLst>
              <a:ext uri="{FF2B5EF4-FFF2-40B4-BE49-F238E27FC236}">
                <a16:creationId xmlns:a16="http://schemas.microsoft.com/office/drawing/2014/main" id="{3D7BBF9C-EE93-D64C-9FEC-183F82F6476E}"/>
              </a:ext>
            </a:extLst>
          </p:cNvPr>
          <p:cNvSpPr txBox="1">
            <a:spLocks noChangeArrowheads="1"/>
          </p:cNvSpPr>
          <p:nvPr/>
        </p:nvSpPr>
        <p:spPr bwMode="auto">
          <a:xfrm>
            <a:off x="1135957" y="4839543"/>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Fib(1)</a:t>
            </a:r>
          </a:p>
        </p:txBody>
      </p:sp>
      <p:sp>
        <p:nvSpPr>
          <p:cNvPr id="14" name="Text Box 12">
            <a:extLst>
              <a:ext uri="{FF2B5EF4-FFF2-40B4-BE49-F238E27FC236}">
                <a16:creationId xmlns:a16="http://schemas.microsoft.com/office/drawing/2014/main" id="{0F9DA0F1-79AD-8346-ABED-6ED346035704}"/>
              </a:ext>
            </a:extLst>
          </p:cNvPr>
          <p:cNvSpPr txBox="1">
            <a:spLocks noChangeArrowheads="1"/>
          </p:cNvSpPr>
          <p:nvPr/>
        </p:nvSpPr>
        <p:spPr bwMode="auto">
          <a:xfrm>
            <a:off x="2648125" y="4839543"/>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Fib(0)</a:t>
            </a:r>
          </a:p>
        </p:txBody>
      </p:sp>
      <p:sp>
        <p:nvSpPr>
          <p:cNvPr id="15" name="Text Box 13">
            <a:extLst>
              <a:ext uri="{FF2B5EF4-FFF2-40B4-BE49-F238E27FC236}">
                <a16:creationId xmlns:a16="http://schemas.microsoft.com/office/drawing/2014/main" id="{F225084C-6847-F548-891E-62099EECB172}"/>
              </a:ext>
            </a:extLst>
          </p:cNvPr>
          <p:cNvSpPr txBox="1">
            <a:spLocks noChangeArrowheads="1"/>
          </p:cNvSpPr>
          <p:nvPr/>
        </p:nvSpPr>
        <p:spPr bwMode="auto">
          <a:xfrm>
            <a:off x="1856037" y="3903439"/>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Fib(2)</a:t>
            </a:r>
          </a:p>
        </p:txBody>
      </p:sp>
      <p:sp>
        <p:nvSpPr>
          <p:cNvPr id="16" name="Line 14">
            <a:extLst>
              <a:ext uri="{FF2B5EF4-FFF2-40B4-BE49-F238E27FC236}">
                <a16:creationId xmlns:a16="http://schemas.microsoft.com/office/drawing/2014/main" id="{9352239E-58C2-8D48-A4AE-6AE6A0F02FAA}"/>
              </a:ext>
            </a:extLst>
          </p:cNvPr>
          <p:cNvSpPr>
            <a:spLocks noChangeShapeType="1"/>
          </p:cNvSpPr>
          <p:nvPr/>
        </p:nvSpPr>
        <p:spPr bwMode="auto">
          <a:xfrm>
            <a:off x="6629400" y="3472408"/>
            <a:ext cx="398463"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17" name="Line 15">
            <a:extLst>
              <a:ext uri="{FF2B5EF4-FFF2-40B4-BE49-F238E27FC236}">
                <a16:creationId xmlns:a16="http://schemas.microsoft.com/office/drawing/2014/main" id="{EA80DC08-F77A-C840-82D7-EF931DA9192A}"/>
              </a:ext>
            </a:extLst>
          </p:cNvPr>
          <p:cNvSpPr>
            <a:spLocks noChangeShapeType="1"/>
          </p:cNvSpPr>
          <p:nvPr/>
        </p:nvSpPr>
        <p:spPr bwMode="auto">
          <a:xfrm flipH="1">
            <a:off x="5715000" y="3472408"/>
            <a:ext cx="381000"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18" name="Rectangle 16">
            <a:extLst>
              <a:ext uri="{FF2B5EF4-FFF2-40B4-BE49-F238E27FC236}">
                <a16:creationId xmlns:a16="http://schemas.microsoft.com/office/drawing/2014/main" id="{A2D38E18-A7E8-D74C-B219-5E554B3445D0}"/>
              </a:ext>
            </a:extLst>
          </p:cNvPr>
          <p:cNvSpPr>
            <a:spLocks noChangeArrowheads="1"/>
          </p:cNvSpPr>
          <p:nvPr/>
        </p:nvSpPr>
        <p:spPr bwMode="auto">
          <a:xfrm>
            <a:off x="5715000" y="2939008"/>
            <a:ext cx="12192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19" name="Rectangle 17">
            <a:extLst>
              <a:ext uri="{FF2B5EF4-FFF2-40B4-BE49-F238E27FC236}">
                <a16:creationId xmlns:a16="http://schemas.microsoft.com/office/drawing/2014/main" id="{5C3B67A0-2B05-F34A-BE74-1DEB7D3F7127}"/>
              </a:ext>
            </a:extLst>
          </p:cNvPr>
          <p:cNvSpPr>
            <a:spLocks noChangeArrowheads="1"/>
          </p:cNvSpPr>
          <p:nvPr/>
        </p:nvSpPr>
        <p:spPr bwMode="auto">
          <a:xfrm>
            <a:off x="5029200" y="3853408"/>
            <a:ext cx="11430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0" name="Rectangle 18">
            <a:extLst>
              <a:ext uri="{FF2B5EF4-FFF2-40B4-BE49-F238E27FC236}">
                <a16:creationId xmlns:a16="http://schemas.microsoft.com/office/drawing/2014/main" id="{F8447CFC-5BC8-C84C-A3F6-A479C35A5B29}"/>
              </a:ext>
            </a:extLst>
          </p:cNvPr>
          <p:cNvSpPr>
            <a:spLocks noChangeArrowheads="1"/>
          </p:cNvSpPr>
          <p:nvPr/>
        </p:nvSpPr>
        <p:spPr bwMode="auto">
          <a:xfrm>
            <a:off x="6553200" y="3853408"/>
            <a:ext cx="11430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1" name="Text Box 19">
            <a:extLst>
              <a:ext uri="{FF2B5EF4-FFF2-40B4-BE49-F238E27FC236}">
                <a16:creationId xmlns:a16="http://schemas.microsoft.com/office/drawing/2014/main" id="{60FE3AC3-A9A0-F546-B49C-719E088EA1EB}"/>
              </a:ext>
            </a:extLst>
          </p:cNvPr>
          <p:cNvSpPr txBox="1">
            <a:spLocks noChangeArrowheads="1"/>
          </p:cNvSpPr>
          <p:nvPr/>
        </p:nvSpPr>
        <p:spPr bwMode="auto">
          <a:xfrm>
            <a:off x="5096397" y="3903439"/>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Fib(1)</a:t>
            </a:r>
          </a:p>
        </p:txBody>
      </p:sp>
      <p:sp>
        <p:nvSpPr>
          <p:cNvPr id="22" name="Text Box 20">
            <a:extLst>
              <a:ext uri="{FF2B5EF4-FFF2-40B4-BE49-F238E27FC236}">
                <a16:creationId xmlns:a16="http://schemas.microsoft.com/office/drawing/2014/main" id="{9BF302C2-3DDA-C54B-9EF4-39C9C131402B}"/>
              </a:ext>
            </a:extLst>
          </p:cNvPr>
          <p:cNvSpPr txBox="1">
            <a:spLocks noChangeArrowheads="1"/>
          </p:cNvSpPr>
          <p:nvPr/>
        </p:nvSpPr>
        <p:spPr bwMode="auto">
          <a:xfrm>
            <a:off x="6660232" y="3903439"/>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Fib(0)</a:t>
            </a:r>
          </a:p>
        </p:txBody>
      </p:sp>
      <p:sp>
        <p:nvSpPr>
          <p:cNvPr id="23" name="Text Box 21">
            <a:extLst>
              <a:ext uri="{FF2B5EF4-FFF2-40B4-BE49-F238E27FC236}">
                <a16:creationId xmlns:a16="http://schemas.microsoft.com/office/drawing/2014/main" id="{ADBC97A7-6F58-6D40-95BC-87A8E3173074}"/>
              </a:ext>
            </a:extLst>
          </p:cNvPr>
          <p:cNvSpPr txBox="1">
            <a:spLocks noChangeArrowheads="1"/>
          </p:cNvSpPr>
          <p:nvPr/>
        </p:nvSpPr>
        <p:spPr bwMode="auto">
          <a:xfrm>
            <a:off x="5816477" y="2967335"/>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Fib(2)</a:t>
            </a:r>
          </a:p>
        </p:txBody>
      </p:sp>
      <p:sp>
        <p:nvSpPr>
          <p:cNvPr id="24" name="Rectangle 22">
            <a:extLst>
              <a:ext uri="{FF2B5EF4-FFF2-40B4-BE49-F238E27FC236}">
                <a16:creationId xmlns:a16="http://schemas.microsoft.com/office/drawing/2014/main" id="{A5194D2C-161B-B645-8E43-724D93337570}"/>
              </a:ext>
            </a:extLst>
          </p:cNvPr>
          <p:cNvSpPr>
            <a:spLocks noChangeArrowheads="1"/>
          </p:cNvSpPr>
          <p:nvPr/>
        </p:nvSpPr>
        <p:spPr bwMode="auto">
          <a:xfrm>
            <a:off x="3276600" y="3853408"/>
            <a:ext cx="12192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5" name="Text Box 23">
            <a:extLst>
              <a:ext uri="{FF2B5EF4-FFF2-40B4-BE49-F238E27FC236}">
                <a16:creationId xmlns:a16="http://schemas.microsoft.com/office/drawing/2014/main" id="{64761E7B-E8B8-084C-AA84-80BE66541F16}"/>
              </a:ext>
            </a:extLst>
          </p:cNvPr>
          <p:cNvSpPr txBox="1">
            <a:spLocks noChangeArrowheads="1"/>
          </p:cNvSpPr>
          <p:nvPr/>
        </p:nvSpPr>
        <p:spPr bwMode="auto">
          <a:xfrm>
            <a:off x="3368205" y="3903439"/>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Fib(1)</a:t>
            </a:r>
          </a:p>
        </p:txBody>
      </p:sp>
      <p:sp>
        <p:nvSpPr>
          <p:cNvPr id="26" name="Rectangle 24">
            <a:extLst>
              <a:ext uri="{FF2B5EF4-FFF2-40B4-BE49-F238E27FC236}">
                <a16:creationId xmlns:a16="http://schemas.microsoft.com/office/drawing/2014/main" id="{EB3FC2BA-4625-4C41-A7F1-394B414F8C0E}"/>
              </a:ext>
            </a:extLst>
          </p:cNvPr>
          <p:cNvSpPr>
            <a:spLocks noChangeArrowheads="1"/>
          </p:cNvSpPr>
          <p:nvPr/>
        </p:nvSpPr>
        <p:spPr bwMode="auto">
          <a:xfrm>
            <a:off x="2590800" y="2939008"/>
            <a:ext cx="12192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7" name="Text Box 25">
            <a:extLst>
              <a:ext uri="{FF2B5EF4-FFF2-40B4-BE49-F238E27FC236}">
                <a16:creationId xmlns:a16="http://schemas.microsoft.com/office/drawing/2014/main" id="{EBCA2F9D-4538-0F48-B2A0-0D757421FEB8}"/>
              </a:ext>
            </a:extLst>
          </p:cNvPr>
          <p:cNvSpPr txBox="1">
            <a:spLocks noChangeArrowheads="1"/>
          </p:cNvSpPr>
          <p:nvPr/>
        </p:nvSpPr>
        <p:spPr bwMode="auto">
          <a:xfrm>
            <a:off x="2720133" y="2967335"/>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Fib(3)</a:t>
            </a:r>
          </a:p>
        </p:txBody>
      </p:sp>
      <p:sp>
        <p:nvSpPr>
          <p:cNvPr id="28" name="Rectangle 26">
            <a:extLst>
              <a:ext uri="{FF2B5EF4-FFF2-40B4-BE49-F238E27FC236}">
                <a16:creationId xmlns:a16="http://schemas.microsoft.com/office/drawing/2014/main" id="{795F2F2C-2F7B-B344-8B6D-B8C3EAF48B9F}"/>
              </a:ext>
            </a:extLst>
          </p:cNvPr>
          <p:cNvSpPr>
            <a:spLocks noChangeArrowheads="1"/>
          </p:cNvSpPr>
          <p:nvPr/>
        </p:nvSpPr>
        <p:spPr bwMode="auto">
          <a:xfrm>
            <a:off x="4114800" y="2024608"/>
            <a:ext cx="12192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9" name="Text Box 27">
            <a:extLst>
              <a:ext uri="{FF2B5EF4-FFF2-40B4-BE49-F238E27FC236}">
                <a16:creationId xmlns:a16="http://schemas.microsoft.com/office/drawing/2014/main" id="{864505D6-B0C5-074C-8995-BEC86FC192B7}"/>
              </a:ext>
            </a:extLst>
          </p:cNvPr>
          <p:cNvSpPr txBox="1">
            <a:spLocks noChangeArrowheads="1"/>
          </p:cNvSpPr>
          <p:nvPr/>
        </p:nvSpPr>
        <p:spPr bwMode="auto">
          <a:xfrm>
            <a:off x="4232301" y="2060848"/>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Fib(4)</a:t>
            </a:r>
          </a:p>
        </p:txBody>
      </p:sp>
      <p:sp>
        <p:nvSpPr>
          <p:cNvPr id="30" name="Text Box 28">
            <a:extLst>
              <a:ext uri="{FF2B5EF4-FFF2-40B4-BE49-F238E27FC236}">
                <a16:creationId xmlns:a16="http://schemas.microsoft.com/office/drawing/2014/main" id="{893D8D3D-B047-164D-AFF6-32DF64798379}"/>
              </a:ext>
            </a:extLst>
          </p:cNvPr>
          <p:cNvSpPr txBox="1">
            <a:spLocks noChangeArrowheads="1"/>
          </p:cNvSpPr>
          <p:nvPr/>
        </p:nvSpPr>
        <p:spPr bwMode="auto">
          <a:xfrm>
            <a:off x="990600" y="4355058"/>
            <a:ext cx="550151" cy="584775"/>
          </a:xfrm>
          <a:prstGeom prst="rect">
            <a:avLst/>
          </a:prstGeom>
          <a:noFill/>
          <a:ln w="9525">
            <a:noFill/>
            <a:miter lim="800000"/>
            <a:headEnd/>
            <a:tailEnd/>
          </a:ln>
          <a:effectLst/>
        </p:spPr>
        <p:txBody>
          <a:bodyPr wrap="none">
            <a:spAutoFit/>
          </a:bodyPr>
          <a:lstStyle/>
          <a:p>
            <a:r>
              <a:rPr lang="en-US" altLang="zh-CN" sz="3200">
                <a:solidFill>
                  <a:srgbClr val="C00000"/>
                </a:solidFill>
                <a:latin typeface="Times New Roman" panose="02020603050405020304" pitchFamily="18" charset="0"/>
                <a:cs typeface="Times New Roman" panose="02020603050405020304" pitchFamily="18" charset="0"/>
                <a:sym typeface="Wingdings" pitchFamily="2" charset="2"/>
              </a:rPr>
              <a:t></a:t>
            </a:r>
            <a:endParaRPr lang="en-US" altLang="zh-CN" sz="1600">
              <a:solidFill>
                <a:srgbClr val="C00000"/>
              </a:solidFill>
              <a:latin typeface="Times New Roman" panose="02020603050405020304" pitchFamily="18" charset="0"/>
              <a:cs typeface="Times New Roman" panose="02020603050405020304" pitchFamily="18" charset="0"/>
            </a:endParaRPr>
          </a:p>
        </p:txBody>
      </p:sp>
      <p:sp>
        <p:nvSpPr>
          <p:cNvPr id="31" name="Text Box 29">
            <a:extLst>
              <a:ext uri="{FF2B5EF4-FFF2-40B4-BE49-F238E27FC236}">
                <a16:creationId xmlns:a16="http://schemas.microsoft.com/office/drawing/2014/main" id="{B68177BE-C904-6D4E-90BD-C1C0AAAC691B}"/>
              </a:ext>
            </a:extLst>
          </p:cNvPr>
          <p:cNvSpPr txBox="1">
            <a:spLocks noChangeArrowheads="1"/>
          </p:cNvSpPr>
          <p:nvPr/>
        </p:nvSpPr>
        <p:spPr bwMode="auto">
          <a:xfrm>
            <a:off x="3276600" y="4386808"/>
            <a:ext cx="550151" cy="584775"/>
          </a:xfrm>
          <a:prstGeom prst="rect">
            <a:avLst/>
          </a:prstGeom>
          <a:noFill/>
          <a:ln w="9525">
            <a:noFill/>
            <a:miter lim="800000"/>
            <a:headEnd/>
            <a:tailEnd/>
          </a:ln>
          <a:effectLst/>
        </p:spPr>
        <p:txBody>
          <a:bodyPr wrap="none">
            <a:spAutoFit/>
          </a:bodyPr>
          <a:lstStyle/>
          <a:p>
            <a:r>
              <a:rPr lang="en-US" altLang="zh-CN" sz="3200">
                <a:solidFill>
                  <a:srgbClr val="C00000"/>
                </a:solidFill>
                <a:latin typeface="Times New Roman" panose="02020603050405020304" pitchFamily="18" charset="0"/>
                <a:cs typeface="Times New Roman" panose="02020603050405020304" pitchFamily="18" charset="0"/>
                <a:sym typeface="Wingdings" pitchFamily="2" charset="2"/>
              </a:rPr>
              <a:t></a:t>
            </a:r>
            <a:endParaRPr lang="en-US" altLang="zh-CN" sz="1600">
              <a:solidFill>
                <a:srgbClr val="C00000"/>
              </a:solidFill>
              <a:latin typeface="Times New Roman" panose="02020603050405020304" pitchFamily="18" charset="0"/>
              <a:cs typeface="Times New Roman" panose="02020603050405020304" pitchFamily="18" charset="0"/>
            </a:endParaRPr>
          </a:p>
        </p:txBody>
      </p:sp>
      <p:sp>
        <p:nvSpPr>
          <p:cNvPr id="32" name="Text Box 30">
            <a:extLst>
              <a:ext uri="{FF2B5EF4-FFF2-40B4-BE49-F238E27FC236}">
                <a16:creationId xmlns:a16="http://schemas.microsoft.com/office/drawing/2014/main" id="{2DCDCEB4-3508-6B47-863E-852BAD9FFA22}"/>
              </a:ext>
            </a:extLst>
          </p:cNvPr>
          <p:cNvSpPr txBox="1">
            <a:spLocks noChangeArrowheads="1"/>
          </p:cNvSpPr>
          <p:nvPr/>
        </p:nvSpPr>
        <p:spPr bwMode="auto">
          <a:xfrm>
            <a:off x="1676400" y="3472408"/>
            <a:ext cx="550151" cy="584775"/>
          </a:xfrm>
          <a:prstGeom prst="rect">
            <a:avLst/>
          </a:prstGeom>
          <a:noFill/>
          <a:ln w="9525">
            <a:noFill/>
            <a:miter lim="800000"/>
            <a:headEnd/>
            <a:tailEnd/>
          </a:ln>
          <a:effectLst/>
        </p:spPr>
        <p:txBody>
          <a:bodyPr wrap="none">
            <a:spAutoFit/>
          </a:bodyPr>
          <a:lstStyle/>
          <a:p>
            <a:r>
              <a:rPr lang="en-US" altLang="zh-CN" sz="3200">
                <a:solidFill>
                  <a:srgbClr val="C00000"/>
                </a:solidFill>
                <a:latin typeface="Times New Roman" panose="02020603050405020304" pitchFamily="18" charset="0"/>
                <a:cs typeface="Times New Roman" panose="02020603050405020304" pitchFamily="18" charset="0"/>
                <a:sym typeface="Wingdings" pitchFamily="2" charset="2"/>
              </a:rPr>
              <a:t></a:t>
            </a:r>
            <a:endParaRPr lang="en-US" altLang="zh-CN" sz="1600">
              <a:solidFill>
                <a:srgbClr val="C00000"/>
              </a:solidFill>
              <a:latin typeface="Times New Roman" panose="02020603050405020304" pitchFamily="18" charset="0"/>
              <a:cs typeface="Times New Roman" panose="02020603050405020304" pitchFamily="18" charset="0"/>
            </a:endParaRPr>
          </a:p>
        </p:txBody>
      </p:sp>
      <p:sp>
        <p:nvSpPr>
          <p:cNvPr id="33" name="Rectangle 31">
            <a:extLst>
              <a:ext uri="{FF2B5EF4-FFF2-40B4-BE49-F238E27FC236}">
                <a16:creationId xmlns:a16="http://schemas.microsoft.com/office/drawing/2014/main" id="{FD499586-F2CA-A843-975E-F79C7C497B9F}"/>
              </a:ext>
            </a:extLst>
          </p:cNvPr>
          <p:cNvSpPr>
            <a:spLocks noChangeArrowheads="1"/>
          </p:cNvSpPr>
          <p:nvPr/>
        </p:nvSpPr>
        <p:spPr bwMode="auto">
          <a:xfrm>
            <a:off x="4038600" y="3396208"/>
            <a:ext cx="550151" cy="584775"/>
          </a:xfrm>
          <a:prstGeom prst="rect">
            <a:avLst/>
          </a:prstGeom>
          <a:noFill/>
          <a:ln w="28575">
            <a:noFill/>
            <a:miter lim="800000"/>
            <a:headEnd/>
            <a:tailEnd/>
          </a:ln>
          <a:effectLst/>
        </p:spPr>
        <p:txBody>
          <a:bodyPr wrap="none">
            <a:spAutoFit/>
          </a:bodyPr>
          <a:lstStyle/>
          <a:p>
            <a:r>
              <a:rPr lang="en-US" altLang="zh-CN" sz="3200">
                <a:solidFill>
                  <a:srgbClr val="C00000"/>
                </a:solidFill>
                <a:latin typeface="Times New Roman" panose="02020603050405020304" pitchFamily="18" charset="0"/>
                <a:cs typeface="Times New Roman" panose="02020603050405020304" pitchFamily="18" charset="0"/>
                <a:sym typeface="Wingdings" pitchFamily="2" charset="2"/>
              </a:rPr>
              <a:t></a:t>
            </a:r>
          </a:p>
        </p:txBody>
      </p:sp>
      <p:sp>
        <p:nvSpPr>
          <p:cNvPr id="34" name="Rectangle 32">
            <a:extLst>
              <a:ext uri="{FF2B5EF4-FFF2-40B4-BE49-F238E27FC236}">
                <a16:creationId xmlns:a16="http://schemas.microsoft.com/office/drawing/2014/main" id="{8879195C-7C38-5A4C-A4DE-9A8213A41C55}"/>
              </a:ext>
            </a:extLst>
          </p:cNvPr>
          <p:cNvSpPr>
            <a:spLocks noChangeArrowheads="1"/>
          </p:cNvSpPr>
          <p:nvPr/>
        </p:nvSpPr>
        <p:spPr bwMode="auto">
          <a:xfrm>
            <a:off x="2514600" y="2558008"/>
            <a:ext cx="550151" cy="584775"/>
          </a:xfrm>
          <a:prstGeom prst="rect">
            <a:avLst/>
          </a:prstGeom>
          <a:noFill/>
          <a:ln w="9525">
            <a:noFill/>
            <a:miter lim="800000"/>
            <a:headEnd/>
            <a:tailEnd/>
          </a:ln>
          <a:effectLst/>
        </p:spPr>
        <p:txBody>
          <a:bodyPr wrap="none">
            <a:spAutoFit/>
          </a:bodyPr>
          <a:lstStyle/>
          <a:p>
            <a:r>
              <a:rPr lang="en-US" altLang="zh-CN" sz="3200" dirty="0">
                <a:solidFill>
                  <a:srgbClr val="C00000"/>
                </a:solidFill>
                <a:latin typeface="Times New Roman" panose="02020603050405020304" pitchFamily="18" charset="0"/>
                <a:cs typeface="Times New Roman" panose="02020603050405020304" pitchFamily="18" charset="0"/>
                <a:sym typeface="Wingdings" pitchFamily="2" charset="2"/>
              </a:rPr>
              <a:t></a:t>
            </a:r>
          </a:p>
        </p:txBody>
      </p:sp>
      <p:sp>
        <p:nvSpPr>
          <p:cNvPr id="35" name="Rectangle 33">
            <a:extLst>
              <a:ext uri="{FF2B5EF4-FFF2-40B4-BE49-F238E27FC236}">
                <a16:creationId xmlns:a16="http://schemas.microsoft.com/office/drawing/2014/main" id="{715D4DA3-774D-374F-A540-2A034F25EBF3}"/>
              </a:ext>
            </a:extLst>
          </p:cNvPr>
          <p:cNvSpPr>
            <a:spLocks noChangeArrowheads="1"/>
          </p:cNvSpPr>
          <p:nvPr/>
        </p:nvSpPr>
        <p:spPr bwMode="auto">
          <a:xfrm>
            <a:off x="4970463" y="3472408"/>
            <a:ext cx="550151" cy="584775"/>
          </a:xfrm>
          <a:prstGeom prst="rect">
            <a:avLst/>
          </a:prstGeom>
          <a:noFill/>
          <a:ln w="9525">
            <a:noFill/>
            <a:miter lim="800000"/>
            <a:headEnd/>
            <a:tailEnd/>
          </a:ln>
          <a:effectLst/>
        </p:spPr>
        <p:txBody>
          <a:bodyPr wrap="none">
            <a:spAutoFit/>
          </a:bodyPr>
          <a:lstStyle/>
          <a:p>
            <a:r>
              <a:rPr lang="en-US" altLang="zh-CN" sz="3200">
                <a:solidFill>
                  <a:srgbClr val="C00000"/>
                </a:solidFill>
                <a:latin typeface="Times New Roman" panose="02020603050405020304" pitchFamily="18" charset="0"/>
                <a:cs typeface="Times New Roman" panose="02020603050405020304" pitchFamily="18" charset="0"/>
                <a:sym typeface="Wingdings" pitchFamily="2" charset="2"/>
              </a:rPr>
              <a:t></a:t>
            </a:r>
          </a:p>
        </p:txBody>
      </p:sp>
      <p:sp>
        <p:nvSpPr>
          <p:cNvPr id="36" name="Rectangle 34">
            <a:extLst>
              <a:ext uri="{FF2B5EF4-FFF2-40B4-BE49-F238E27FC236}">
                <a16:creationId xmlns:a16="http://schemas.microsoft.com/office/drawing/2014/main" id="{DBED113B-740E-BA42-B2D9-56A6774BD12C}"/>
              </a:ext>
            </a:extLst>
          </p:cNvPr>
          <p:cNvSpPr>
            <a:spLocks noChangeArrowheads="1"/>
          </p:cNvSpPr>
          <p:nvPr/>
        </p:nvSpPr>
        <p:spPr bwMode="auto">
          <a:xfrm>
            <a:off x="6400800" y="2556421"/>
            <a:ext cx="550151" cy="584775"/>
          </a:xfrm>
          <a:prstGeom prst="rect">
            <a:avLst/>
          </a:prstGeom>
          <a:noFill/>
          <a:ln w="9525">
            <a:noFill/>
            <a:miter lim="800000"/>
            <a:headEnd/>
            <a:tailEnd/>
          </a:ln>
          <a:effectLst/>
        </p:spPr>
        <p:txBody>
          <a:bodyPr wrap="none">
            <a:spAutoFit/>
          </a:bodyPr>
          <a:lstStyle/>
          <a:p>
            <a:r>
              <a:rPr lang="en-US" altLang="zh-CN" sz="3200" dirty="0">
                <a:solidFill>
                  <a:srgbClr val="C00000"/>
                </a:solidFill>
                <a:latin typeface="Times New Roman" panose="02020603050405020304" pitchFamily="18" charset="0"/>
                <a:cs typeface="Times New Roman" panose="02020603050405020304" pitchFamily="18" charset="0"/>
                <a:sym typeface="Wingdings" pitchFamily="2" charset="2"/>
              </a:rPr>
              <a:t></a:t>
            </a:r>
          </a:p>
        </p:txBody>
      </p:sp>
      <p:sp>
        <p:nvSpPr>
          <p:cNvPr id="37" name="Rectangle 35">
            <a:extLst>
              <a:ext uri="{FF2B5EF4-FFF2-40B4-BE49-F238E27FC236}">
                <a16:creationId xmlns:a16="http://schemas.microsoft.com/office/drawing/2014/main" id="{5FC3E2C8-5CA8-EF46-862C-2AAF74431081}"/>
              </a:ext>
            </a:extLst>
          </p:cNvPr>
          <p:cNvSpPr>
            <a:spLocks noChangeArrowheads="1"/>
          </p:cNvSpPr>
          <p:nvPr/>
        </p:nvSpPr>
        <p:spPr bwMode="auto">
          <a:xfrm>
            <a:off x="7180263" y="3472408"/>
            <a:ext cx="550151" cy="584775"/>
          </a:xfrm>
          <a:prstGeom prst="rect">
            <a:avLst/>
          </a:prstGeom>
          <a:noFill/>
          <a:ln w="9525">
            <a:noFill/>
            <a:miter lim="800000"/>
            <a:headEnd/>
            <a:tailEnd/>
          </a:ln>
          <a:effectLst/>
        </p:spPr>
        <p:txBody>
          <a:bodyPr wrap="none">
            <a:spAutoFit/>
          </a:bodyPr>
          <a:lstStyle/>
          <a:p>
            <a:r>
              <a:rPr lang="en-US" altLang="zh-CN" sz="3200">
                <a:solidFill>
                  <a:srgbClr val="C00000"/>
                </a:solidFill>
                <a:latin typeface="Times New Roman" panose="02020603050405020304" pitchFamily="18" charset="0"/>
                <a:cs typeface="Times New Roman" panose="02020603050405020304" pitchFamily="18" charset="0"/>
                <a:sym typeface="Wingdings" pitchFamily="2" charset="2"/>
              </a:rPr>
              <a:t></a:t>
            </a:r>
          </a:p>
        </p:txBody>
      </p:sp>
      <p:sp>
        <p:nvSpPr>
          <p:cNvPr id="38" name="Line 37">
            <a:extLst>
              <a:ext uri="{FF2B5EF4-FFF2-40B4-BE49-F238E27FC236}">
                <a16:creationId xmlns:a16="http://schemas.microsoft.com/office/drawing/2014/main" id="{A78003C4-ECFE-7D49-B21F-F1894B41F2E9}"/>
              </a:ext>
            </a:extLst>
          </p:cNvPr>
          <p:cNvSpPr>
            <a:spLocks noChangeShapeType="1"/>
          </p:cNvSpPr>
          <p:nvPr/>
        </p:nvSpPr>
        <p:spPr bwMode="auto">
          <a:xfrm flipH="1">
            <a:off x="3276600" y="2481808"/>
            <a:ext cx="685800" cy="3810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9" name="Line 38">
            <a:extLst>
              <a:ext uri="{FF2B5EF4-FFF2-40B4-BE49-F238E27FC236}">
                <a16:creationId xmlns:a16="http://schemas.microsoft.com/office/drawing/2014/main" id="{CEF6D47E-9761-984A-ADF7-DB8AC570E0A8}"/>
              </a:ext>
            </a:extLst>
          </p:cNvPr>
          <p:cNvSpPr>
            <a:spLocks noChangeShapeType="1"/>
          </p:cNvSpPr>
          <p:nvPr/>
        </p:nvSpPr>
        <p:spPr bwMode="auto">
          <a:xfrm flipH="1">
            <a:off x="2362200" y="3548608"/>
            <a:ext cx="228600" cy="2286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0" name="Line 39">
            <a:extLst>
              <a:ext uri="{FF2B5EF4-FFF2-40B4-BE49-F238E27FC236}">
                <a16:creationId xmlns:a16="http://schemas.microsoft.com/office/drawing/2014/main" id="{23DE8E88-22A9-6741-9D17-5F3F5FB34388}"/>
              </a:ext>
            </a:extLst>
          </p:cNvPr>
          <p:cNvSpPr>
            <a:spLocks noChangeShapeType="1"/>
          </p:cNvSpPr>
          <p:nvPr/>
        </p:nvSpPr>
        <p:spPr bwMode="auto">
          <a:xfrm flipH="1">
            <a:off x="1524000" y="4463008"/>
            <a:ext cx="228600" cy="2286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1" name="Freeform 40">
            <a:extLst>
              <a:ext uri="{FF2B5EF4-FFF2-40B4-BE49-F238E27FC236}">
                <a16:creationId xmlns:a16="http://schemas.microsoft.com/office/drawing/2014/main" id="{6535385A-A665-4E47-82F4-0E0901E7F99D}"/>
              </a:ext>
            </a:extLst>
          </p:cNvPr>
          <p:cNvSpPr>
            <a:spLocks/>
          </p:cNvSpPr>
          <p:nvPr/>
        </p:nvSpPr>
        <p:spPr bwMode="auto">
          <a:xfrm flipV="1">
            <a:off x="1981200" y="4615408"/>
            <a:ext cx="9144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2" name="Line 41">
            <a:extLst>
              <a:ext uri="{FF2B5EF4-FFF2-40B4-BE49-F238E27FC236}">
                <a16:creationId xmlns:a16="http://schemas.microsoft.com/office/drawing/2014/main" id="{9329E5C8-7EB8-EC49-8197-787EEEFDA8DA}"/>
              </a:ext>
            </a:extLst>
          </p:cNvPr>
          <p:cNvSpPr>
            <a:spLocks noChangeShapeType="1"/>
          </p:cNvSpPr>
          <p:nvPr/>
        </p:nvSpPr>
        <p:spPr bwMode="auto">
          <a:xfrm flipH="1" flipV="1">
            <a:off x="3048000" y="4463008"/>
            <a:ext cx="228600" cy="2286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3" name="Freeform 42">
            <a:extLst>
              <a:ext uri="{FF2B5EF4-FFF2-40B4-BE49-F238E27FC236}">
                <a16:creationId xmlns:a16="http://schemas.microsoft.com/office/drawing/2014/main" id="{FEDC6864-14D3-2A48-A6D1-88E201CF0737}"/>
              </a:ext>
            </a:extLst>
          </p:cNvPr>
          <p:cNvSpPr>
            <a:spLocks/>
          </p:cNvSpPr>
          <p:nvPr/>
        </p:nvSpPr>
        <p:spPr bwMode="auto">
          <a:xfrm flipV="1">
            <a:off x="2819400" y="3701008"/>
            <a:ext cx="8382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4" name="Line 43">
            <a:extLst>
              <a:ext uri="{FF2B5EF4-FFF2-40B4-BE49-F238E27FC236}">
                <a16:creationId xmlns:a16="http://schemas.microsoft.com/office/drawing/2014/main" id="{5F226AAF-7AFD-4C45-B582-F213374A0235}"/>
              </a:ext>
            </a:extLst>
          </p:cNvPr>
          <p:cNvSpPr>
            <a:spLocks noChangeShapeType="1"/>
          </p:cNvSpPr>
          <p:nvPr/>
        </p:nvSpPr>
        <p:spPr bwMode="auto">
          <a:xfrm flipH="1" flipV="1">
            <a:off x="3733800" y="3548608"/>
            <a:ext cx="228600" cy="2286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 name="Freeform 44">
            <a:extLst>
              <a:ext uri="{FF2B5EF4-FFF2-40B4-BE49-F238E27FC236}">
                <a16:creationId xmlns:a16="http://schemas.microsoft.com/office/drawing/2014/main" id="{AA98E121-6FAC-354A-A876-1361DB5DF400}"/>
              </a:ext>
            </a:extLst>
          </p:cNvPr>
          <p:cNvSpPr>
            <a:spLocks/>
          </p:cNvSpPr>
          <p:nvPr/>
        </p:nvSpPr>
        <p:spPr bwMode="auto">
          <a:xfrm flipV="1">
            <a:off x="5943600" y="3701008"/>
            <a:ext cx="8382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6" name="Line 45">
            <a:extLst>
              <a:ext uri="{FF2B5EF4-FFF2-40B4-BE49-F238E27FC236}">
                <a16:creationId xmlns:a16="http://schemas.microsoft.com/office/drawing/2014/main" id="{2BB46FC2-DBF2-DF42-AEC3-54FD136267DC}"/>
              </a:ext>
            </a:extLst>
          </p:cNvPr>
          <p:cNvSpPr>
            <a:spLocks noChangeShapeType="1"/>
          </p:cNvSpPr>
          <p:nvPr/>
        </p:nvSpPr>
        <p:spPr bwMode="auto">
          <a:xfrm flipH="1">
            <a:off x="5486400" y="3548608"/>
            <a:ext cx="228600" cy="2286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7" name="Line 46">
            <a:extLst>
              <a:ext uri="{FF2B5EF4-FFF2-40B4-BE49-F238E27FC236}">
                <a16:creationId xmlns:a16="http://schemas.microsoft.com/office/drawing/2014/main" id="{4CFFCB65-9FC8-694F-92F0-1D8F8916D753}"/>
              </a:ext>
            </a:extLst>
          </p:cNvPr>
          <p:cNvSpPr>
            <a:spLocks noChangeShapeType="1"/>
          </p:cNvSpPr>
          <p:nvPr/>
        </p:nvSpPr>
        <p:spPr bwMode="auto">
          <a:xfrm flipH="1" flipV="1">
            <a:off x="6934200" y="3548608"/>
            <a:ext cx="228600" cy="2286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8" name="Line 47">
            <a:extLst>
              <a:ext uri="{FF2B5EF4-FFF2-40B4-BE49-F238E27FC236}">
                <a16:creationId xmlns:a16="http://schemas.microsoft.com/office/drawing/2014/main" id="{914FFD53-4449-FF48-879E-74433386400A}"/>
              </a:ext>
            </a:extLst>
          </p:cNvPr>
          <p:cNvSpPr>
            <a:spLocks noChangeShapeType="1"/>
          </p:cNvSpPr>
          <p:nvPr/>
        </p:nvSpPr>
        <p:spPr bwMode="auto">
          <a:xfrm flipH="1" flipV="1">
            <a:off x="5486400" y="2481808"/>
            <a:ext cx="609600" cy="3810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9" name="Freeform 48">
            <a:extLst>
              <a:ext uri="{FF2B5EF4-FFF2-40B4-BE49-F238E27FC236}">
                <a16:creationId xmlns:a16="http://schemas.microsoft.com/office/drawing/2014/main" id="{A7AE556C-BDFC-7840-A566-4AE65C818D16}"/>
              </a:ext>
            </a:extLst>
          </p:cNvPr>
          <p:cNvSpPr>
            <a:spLocks/>
          </p:cNvSpPr>
          <p:nvPr/>
        </p:nvSpPr>
        <p:spPr bwMode="auto">
          <a:xfrm flipV="1">
            <a:off x="3886200" y="2786608"/>
            <a:ext cx="17526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51" name="Rectangle 36">
            <a:extLst>
              <a:ext uri="{FF2B5EF4-FFF2-40B4-BE49-F238E27FC236}">
                <a16:creationId xmlns:a16="http://schemas.microsoft.com/office/drawing/2014/main" id="{213D15E7-9D2F-B14F-A500-7FC0BDC521A6}"/>
              </a:ext>
            </a:extLst>
          </p:cNvPr>
          <p:cNvSpPr>
            <a:spLocks noChangeArrowheads="1"/>
          </p:cNvSpPr>
          <p:nvPr/>
        </p:nvSpPr>
        <p:spPr bwMode="auto">
          <a:xfrm>
            <a:off x="4495800" y="1592560"/>
            <a:ext cx="592138" cy="641350"/>
          </a:xfrm>
          <a:prstGeom prst="rect">
            <a:avLst/>
          </a:prstGeom>
          <a:noFill/>
          <a:ln w="9525">
            <a:noFill/>
            <a:miter lim="800000"/>
            <a:headEnd/>
            <a:tailEnd/>
          </a:ln>
        </p:spPr>
        <p:txBody>
          <a:bodyPr wrap="none">
            <a:spAutoFit/>
          </a:bodyPr>
          <a:lstStyle/>
          <a:p>
            <a:r>
              <a:rPr lang="en-US" altLang="zh-CN" sz="3600" dirty="0">
                <a:solidFill>
                  <a:srgbClr val="C00000"/>
                </a:solidFill>
                <a:sym typeface="Wingdings" pitchFamily="2" charset="2"/>
              </a:rPr>
              <a:t></a:t>
            </a:r>
          </a:p>
        </p:txBody>
      </p:sp>
      <p:sp>
        <p:nvSpPr>
          <p:cNvPr id="52" name="Text Box 49">
            <a:extLst>
              <a:ext uri="{FF2B5EF4-FFF2-40B4-BE49-F238E27FC236}">
                <a16:creationId xmlns:a16="http://schemas.microsoft.com/office/drawing/2014/main" id="{5A9B9EC4-8135-564E-891B-5758B0D4CB36}"/>
              </a:ext>
            </a:extLst>
          </p:cNvPr>
          <p:cNvSpPr txBox="1">
            <a:spLocks noChangeArrowheads="1"/>
          </p:cNvSpPr>
          <p:nvPr/>
        </p:nvSpPr>
        <p:spPr bwMode="auto">
          <a:xfrm>
            <a:off x="2827474" y="5662939"/>
            <a:ext cx="1107996" cy="461665"/>
          </a:xfrm>
          <a:prstGeom prst="rect">
            <a:avLst/>
          </a:prstGeom>
          <a:noFill/>
          <a:ln w="9525">
            <a:noFill/>
            <a:miter lim="800000"/>
            <a:headEnd/>
            <a:tailEnd/>
          </a:ln>
          <a:effectLst/>
        </p:spPr>
        <p:txBody>
          <a:bodyPr wrap="none">
            <a:spAutoFit/>
          </a:bodyPr>
          <a:lstStyle/>
          <a:p>
            <a:pPr>
              <a:defRPr/>
            </a:pPr>
            <a:r>
              <a:rPr lang="zh-CN" altLang="en-US" sz="24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栈结点</a:t>
            </a:r>
            <a:endParaRPr lang="zh-CN" altLang="en-US" sz="14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3" name="Rectangle 50">
            <a:extLst>
              <a:ext uri="{FF2B5EF4-FFF2-40B4-BE49-F238E27FC236}">
                <a16:creationId xmlns:a16="http://schemas.microsoft.com/office/drawing/2014/main" id="{11B535BC-C118-6545-B880-5E2B2FDEC6F8}"/>
              </a:ext>
            </a:extLst>
          </p:cNvPr>
          <p:cNvSpPr>
            <a:spLocks noChangeArrowheads="1"/>
          </p:cNvSpPr>
          <p:nvPr/>
        </p:nvSpPr>
        <p:spPr bwMode="auto">
          <a:xfrm>
            <a:off x="3992511" y="5589240"/>
            <a:ext cx="2286000" cy="533400"/>
          </a:xfrm>
          <a:prstGeom prst="rect">
            <a:avLst/>
          </a:prstGeom>
          <a:noFill/>
          <a:ln w="9525">
            <a:solidFill>
              <a:schemeClr val="tx1"/>
            </a:solidFill>
            <a:miter lim="800000"/>
            <a:headEnd/>
            <a:tailEnd/>
          </a:ln>
          <a:effectLst/>
        </p:spPr>
        <p:txBody>
          <a:bodyPr wrap="none" anchor="ctr"/>
          <a:lstStyle/>
          <a:p>
            <a:pPr>
              <a:defRPr/>
            </a:pPr>
            <a:endParaRPr lang="zh-CN" altLang="en-US" sz="1400"/>
          </a:p>
        </p:txBody>
      </p:sp>
      <p:sp>
        <p:nvSpPr>
          <p:cNvPr id="54" name="Line 51">
            <a:extLst>
              <a:ext uri="{FF2B5EF4-FFF2-40B4-BE49-F238E27FC236}">
                <a16:creationId xmlns:a16="http://schemas.microsoft.com/office/drawing/2014/main" id="{889B54C8-D01B-5340-9FF3-F7F14ACA012C}"/>
              </a:ext>
            </a:extLst>
          </p:cNvPr>
          <p:cNvSpPr>
            <a:spLocks noChangeShapeType="1"/>
          </p:cNvSpPr>
          <p:nvPr/>
        </p:nvSpPr>
        <p:spPr bwMode="auto">
          <a:xfrm>
            <a:off x="5135511" y="5589240"/>
            <a:ext cx="0" cy="533400"/>
          </a:xfrm>
          <a:prstGeom prst="line">
            <a:avLst/>
          </a:prstGeom>
          <a:noFill/>
          <a:ln w="9525">
            <a:solidFill>
              <a:schemeClr val="tx1"/>
            </a:solidFill>
            <a:round/>
            <a:headEnd/>
            <a:tailEnd/>
          </a:ln>
        </p:spPr>
        <p:txBody>
          <a:bodyPr wrap="none" anchor="ctr"/>
          <a:lstStyle/>
          <a:p>
            <a:endParaRPr lang="zh-CN" altLang="en-US" sz="1400"/>
          </a:p>
        </p:txBody>
      </p:sp>
      <p:sp>
        <p:nvSpPr>
          <p:cNvPr id="55" name="Text Box 52">
            <a:extLst>
              <a:ext uri="{FF2B5EF4-FFF2-40B4-BE49-F238E27FC236}">
                <a16:creationId xmlns:a16="http://schemas.microsoft.com/office/drawing/2014/main" id="{18D720E2-DFFF-2E4F-A03D-BCA917ADF668}"/>
              </a:ext>
            </a:extLst>
          </p:cNvPr>
          <p:cNvSpPr txBox="1">
            <a:spLocks noChangeArrowheads="1"/>
          </p:cNvSpPr>
          <p:nvPr/>
        </p:nvSpPr>
        <p:spPr bwMode="auto">
          <a:xfrm>
            <a:off x="4359261" y="5621060"/>
            <a:ext cx="1689886" cy="461665"/>
          </a:xfrm>
          <a:prstGeom prst="rect">
            <a:avLst/>
          </a:prstGeom>
          <a:noFill/>
          <a:ln w="9525">
            <a:noFill/>
            <a:miter lim="800000"/>
            <a:headEnd/>
            <a:tailEnd/>
          </a:ln>
        </p:spPr>
        <p:txBody>
          <a:bodyPr wrap="none">
            <a:spAutoFit/>
          </a:bodyPr>
          <a:lstStyle/>
          <a:p>
            <a:r>
              <a:rPr lang="en-US" altLang="zh-CN" sz="2400" b="1" dirty="0">
                <a:solidFill>
                  <a:srgbClr val="C00000"/>
                </a:solidFill>
                <a:latin typeface="Times New Roman" panose="02020603050405020304" pitchFamily="18" charset="0"/>
                <a:cs typeface="Times New Roman" panose="02020603050405020304" pitchFamily="18" charset="0"/>
              </a:rPr>
              <a:t>n            tag</a:t>
            </a:r>
            <a:endParaRPr lang="en-US" altLang="zh-CN" sz="1400" dirty="0">
              <a:solidFill>
                <a:srgbClr val="C00000"/>
              </a:solidFill>
              <a:latin typeface="Times New Roman" panose="02020603050405020304" pitchFamily="18" charset="0"/>
              <a:cs typeface="Times New Roman" panose="02020603050405020304" pitchFamily="18" charset="0"/>
            </a:endParaRPr>
          </a:p>
        </p:txBody>
      </p:sp>
      <p:sp>
        <p:nvSpPr>
          <p:cNvPr id="56" name="Text Box 53">
            <a:extLst>
              <a:ext uri="{FF2B5EF4-FFF2-40B4-BE49-F238E27FC236}">
                <a16:creationId xmlns:a16="http://schemas.microsoft.com/office/drawing/2014/main" id="{7D2DB6CC-C824-E245-B00E-F3EDF68621EE}"/>
              </a:ext>
            </a:extLst>
          </p:cNvPr>
          <p:cNvSpPr txBox="1">
            <a:spLocks noChangeArrowheads="1"/>
          </p:cNvSpPr>
          <p:nvPr/>
        </p:nvSpPr>
        <p:spPr bwMode="auto">
          <a:xfrm>
            <a:off x="2188119" y="6196607"/>
            <a:ext cx="5048177" cy="461665"/>
          </a:xfrm>
          <a:prstGeom prst="rect">
            <a:avLst/>
          </a:prstGeom>
          <a:noFill/>
          <a:ln w="9525">
            <a:noFill/>
            <a:miter lim="800000"/>
            <a:headEnd/>
            <a:tailEnd/>
          </a:ln>
        </p:spPr>
        <p:txBody>
          <a:bodyPr wrap="none">
            <a:spAutoFit/>
          </a:bodyPr>
          <a:lstStyle/>
          <a:p>
            <a:pPr>
              <a:defRPr/>
            </a:pPr>
            <a:r>
              <a:rPr lang="en-US" altLang="zh-CN" sz="24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tag = 1, </a:t>
            </a:r>
            <a:r>
              <a:rPr lang="zh-CN" altLang="zh-CN" sz="24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向左递归；</a:t>
            </a:r>
            <a:r>
              <a:rPr lang="en-US" altLang="zh-CN" sz="24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tag = 2, </a:t>
            </a:r>
            <a:r>
              <a:rPr lang="zh-CN" altLang="en-US" sz="24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向右递归</a:t>
            </a:r>
          </a:p>
        </p:txBody>
      </p:sp>
    </p:spTree>
    <p:extLst>
      <p:ext uri="{BB962C8B-B14F-4D97-AF65-F5344CB8AC3E}">
        <p14:creationId xmlns:p14="http://schemas.microsoft.com/office/powerpoint/2010/main" val="673896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Rectangle 2" descr="羊皮纸">
            <a:extLst>
              <a:ext uri="{FF2B5EF4-FFF2-40B4-BE49-F238E27FC236}">
                <a16:creationId xmlns:a16="http://schemas.microsoft.com/office/drawing/2014/main" id="{B174B782-A22B-9A43-8E3C-7F26310C0660}"/>
              </a:ext>
            </a:extLst>
          </p:cNvPr>
          <p:cNvSpPr>
            <a:spLocks noChangeArrowheads="1"/>
          </p:cNvSpPr>
          <p:nvPr/>
        </p:nvSpPr>
        <p:spPr bwMode="auto">
          <a:xfrm>
            <a:off x="2056631" y="4437112"/>
            <a:ext cx="1066800" cy="1447800"/>
          </a:xfrm>
          <a:prstGeom prst="rect">
            <a:avLst/>
          </a:prstGeom>
          <a:noFill/>
          <a:ln w="19050">
            <a:noFill/>
            <a:miter lim="800000"/>
            <a:headEnd/>
            <a:tailEnd/>
          </a:ln>
        </p:spPr>
        <p:txBody>
          <a:bodyPr wrap="none" anchor="ctr"/>
          <a:lstStyle/>
          <a:p>
            <a:endParaRPr lang="zh-CN" altLang="en-US"/>
          </a:p>
        </p:txBody>
      </p:sp>
      <p:sp>
        <p:nvSpPr>
          <p:cNvPr id="130" name="Rectangle 50" descr="羊皮纸">
            <a:extLst>
              <a:ext uri="{FF2B5EF4-FFF2-40B4-BE49-F238E27FC236}">
                <a16:creationId xmlns:a16="http://schemas.microsoft.com/office/drawing/2014/main" id="{7528C7EB-4A3C-1A4D-A321-8210AF96CE87}"/>
              </a:ext>
            </a:extLst>
          </p:cNvPr>
          <p:cNvSpPr>
            <a:spLocks noChangeArrowheads="1"/>
          </p:cNvSpPr>
          <p:nvPr/>
        </p:nvSpPr>
        <p:spPr bwMode="auto">
          <a:xfrm>
            <a:off x="761231" y="4437112"/>
            <a:ext cx="1066800" cy="1447800"/>
          </a:xfrm>
          <a:prstGeom prst="rect">
            <a:avLst/>
          </a:prstGeom>
          <a:noFill/>
          <a:ln w="19050">
            <a:noFill/>
            <a:miter lim="800000"/>
            <a:headEnd/>
            <a:tailEnd/>
          </a:ln>
        </p:spPr>
        <p:txBody>
          <a:bodyPr wrap="none" anchor="ctr"/>
          <a:lstStyle/>
          <a:p>
            <a:endParaRPr lang="zh-CN" altLang="en-US"/>
          </a:p>
        </p:txBody>
      </p:sp>
      <p:sp>
        <p:nvSpPr>
          <p:cNvPr id="131" name="Line 51">
            <a:extLst>
              <a:ext uri="{FF2B5EF4-FFF2-40B4-BE49-F238E27FC236}">
                <a16:creationId xmlns:a16="http://schemas.microsoft.com/office/drawing/2014/main" id="{67DB2A4F-BEED-4B4C-BE52-9139981E2C34}"/>
              </a:ext>
            </a:extLst>
          </p:cNvPr>
          <p:cNvSpPr>
            <a:spLocks noChangeShapeType="1"/>
          </p:cNvSpPr>
          <p:nvPr/>
        </p:nvSpPr>
        <p:spPr bwMode="auto">
          <a:xfrm>
            <a:off x="761231" y="4437112"/>
            <a:ext cx="0" cy="1447800"/>
          </a:xfrm>
          <a:prstGeom prst="line">
            <a:avLst/>
          </a:prstGeom>
          <a:noFill/>
          <a:ln w="9525">
            <a:solidFill>
              <a:schemeClr val="tx1"/>
            </a:solidFill>
            <a:round/>
            <a:headEnd/>
            <a:tailEnd/>
          </a:ln>
        </p:spPr>
        <p:txBody>
          <a:bodyPr wrap="none" anchor="ctr"/>
          <a:lstStyle/>
          <a:p>
            <a:endParaRPr lang="zh-CN" altLang="en-US"/>
          </a:p>
        </p:txBody>
      </p:sp>
      <p:sp>
        <p:nvSpPr>
          <p:cNvPr id="132" name="Line 52">
            <a:extLst>
              <a:ext uri="{FF2B5EF4-FFF2-40B4-BE49-F238E27FC236}">
                <a16:creationId xmlns:a16="http://schemas.microsoft.com/office/drawing/2014/main" id="{F54C5A83-3682-5545-BB09-68C2EEE897D6}"/>
              </a:ext>
            </a:extLst>
          </p:cNvPr>
          <p:cNvSpPr>
            <a:spLocks noChangeShapeType="1"/>
          </p:cNvSpPr>
          <p:nvPr/>
        </p:nvSpPr>
        <p:spPr bwMode="auto">
          <a:xfrm>
            <a:off x="754881" y="5884912"/>
            <a:ext cx="1066800" cy="0"/>
          </a:xfrm>
          <a:prstGeom prst="line">
            <a:avLst/>
          </a:prstGeom>
          <a:noFill/>
          <a:ln w="9525">
            <a:solidFill>
              <a:schemeClr val="tx1"/>
            </a:solidFill>
            <a:round/>
            <a:headEnd/>
            <a:tailEnd/>
          </a:ln>
        </p:spPr>
        <p:txBody>
          <a:bodyPr wrap="none" anchor="ctr"/>
          <a:lstStyle/>
          <a:p>
            <a:endParaRPr lang="zh-CN" altLang="en-US"/>
          </a:p>
        </p:txBody>
      </p:sp>
      <p:sp>
        <p:nvSpPr>
          <p:cNvPr id="133" name="Line 53">
            <a:extLst>
              <a:ext uri="{FF2B5EF4-FFF2-40B4-BE49-F238E27FC236}">
                <a16:creationId xmlns:a16="http://schemas.microsoft.com/office/drawing/2014/main" id="{7C03ADB1-8670-7E48-B545-E077C2E6EC2A}"/>
              </a:ext>
            </a:extLst>
          </p:cNvPr>
          <p:cNvSpPr>
            <a:spLocks noChangeShapeType="1"/>
          </p:cNvSpPr>
          <p:nvPr/>
        </p:nvSpPr>
        <p:spPr bwMode="auto">
          <a:xfrm flipV="1">
            <a:off x="1828031" y="4437112"/>
            <a:ext cx="0" cy="1447800"/>
          </a:xfrm>
          <a:prstGeom prst="line">
            <a:avLst/>
          </a:prstGeom>
          <a:noFill/>
          <a:ln w="9525">
            <a:solidFill>
              <a:schemeClr val="tx1"/>
            </a:solidFill>
            <a:round/>
            <a:headEnd/>
            <a:tailEnd/>
          </a:ln>
        </p:spPr>
        <p:txBody>
          <a:bodyPr wrap="none" anchor="ctr"/>
          <a:lstStyle/>
          <a:p>
            <a:endParaRPr lang="zh-CN" altLang="en-US"/>
          </a:p>
        </p:txBody>
      </p:sp>
      <p:sp>
        <p:nvSpPr>
          <p:cNvPr id="134" name="Line 54">
            <a:extLst>
              <a:ext uri="{FF2B5EF4-FFF2-40B4-BE49-F238E27FC236}">
                <a16:creationId xmlns:a16="http://schemas.microsoft.com/office/drawing/2014/main" id="{87A296F8-B0B7-D047-9B2F-A07188433D56}"/>
              </a:ext>
            </a:extLst>
          </p:cNvPr>
          <p:cNvSpPr>
            <a:spLocks noChangeShapeType="1"/>
          </p:cNvSpPr>
          <p:nvPr/>
        </p:nvSpPr>
        <p:spPr bwMode="auto">
          <a:xfrm flipV="1">
            <a:off x="1294631" y="4437112"/>
            <a:ext cx="0" cy="1447800"/>
          </a:xfrm>
          <a:prstGeom prst="line">
            <a:avLst/>
          </a:prstGeom>
          <a:noFill/>
          <a:ln w="9525">
            <a:solidFill>
              <a:schemeClr val="tx1"/>
            </a:solidFill>
            <a:round/>
            <a:headEnd/>
            <a:tailEnd/>
          </a:ln>
        </p:spPr>
        <p:txBody>
          <a:bodyPr wrap="none" anchor="ctr"/>
          <a:lstStyle/>
          <a:p>
            <a:endParaRPr lang="zh-CN" altLang="en-US"/>
          </a:p>
        </p:txBody>
      </p:sp>
      <p:sp>
        <p:nvSpPr>
          <p:cNvPr id="135" name="Line 55">
            <a:extLst>
              <a:ext uri="{FF2B5EF4-FFF2-40B4-BE49-F238E27FC236}">
                <a16:creationId xmlns:a16="http://schemas.microsoft.com/office/drawing/2014/main" id="{ABA89499-250B-4C49-A8B3-B2661DAAC596}"/>
              </a:ext>
            </a:extLst>
          </p:cNvPr>
          <p:cNvSpPr>
            <a:spLocks noChangeShapeType="1"/>
          </p:cNvSpPr>
          <p:nvPr/>
        </p:nvSpPr>
        <p:spPr bwMode="auto">
          <a:xfrm>
            <a:off x="754881" y="5427712"/>
            <a:ext cx="1066800" cy="0"/>
          </a:xfrm>
          <a:prstGeom prst="line">
            <a:avLst/>
          </a:prstGeom>
          <a:noFill/>
          <a:ln w="9525">
            <a:solidFill>
              <a:schemeClr val="tx1"/>
            </a:solidFill>
            <a:round/>
            <a:headEnd/>
            <a:tailEnd/>
          </a:ln>
        </p:spPr>
        <p:txBody>
          <a:bodyPr wrap="none" anchor="ctr"/>
          <a:lstStyle/>
          <a:p>
            <a:endParaRPr lang="zh-CN" altLang="en-US"/>
          </a:p>
        </p:txBody>
      </p:sp>
      <p:sp>
        <p:nvSpPr>
          <p:cNvPr id="136" name="Line 56">
            <a:extLst>
              <a:ext uri="{FF2B5EF4-FFF2-40B4-BE49-F238E27FC236}">
                <a16:creationId xmlns:a16="http://schemas.microsoft.com/office/drawing/2014/main" id="{0DF339D0-2CB9-BD41-A0CA-4C6F5626EC0D}"/>
              </a:ext>
            </a:extLst>
          </p:cNvPr>
          <p:cNvSpPr>
            <a:spLocks noChangeShapeType="1"/>
          </p:cNvSpPr>
          <p:nvPr/>
        </p:nvSpPr>
        <p:spPr bwMode="auto">
          <a:xfrm>
            <a:off x="754881" y="4513312"/>
            <a:ext cx="1066800" cy="0"/>
          </a:xfrm>
          <a:prstGeom prst="line">
            <a:avLst/>
          </a:prstGeom>
          <a:noFill/>
          <a:ln w="9525">
            <a:solidFill>
              <a:schemeClr val="tx1"/>
            </a:solidFill>
            <a:round/>
            <a:headEnd/>
            <a:tailEnd/>
          </a:ln>
        </p:spPr>
        <p:txBody>
          <a:bodyPr wrap="none" anchor="ctr"/>
          <a:lstStyle/>
          <a:p>
            <a:endParaRPr lang="zh-CN" altLang="en-US"/>
          </a:p>
        </p:txBody>
      </p:sp>
      <p:sp>
        <p:nvSpPr>
          <p:cNvPr id="137" name="Line 57">
            <a:extLst>
              <a:ext uri="{FF2B5EF4-FFF2-40B4-BE49-F238E27FC236}">
                <a16:creationId xmlns:a16="http://schemas.microsoft.com/office/drawing/2014/main" id="{B7BFE89B-F75C-D845-8C8F-0FB70CBE5E0F}"/>
              </a:ext>
            </a:extLst>
          </p:cNvPr>
          <p:cNvSpPr>
            <a:spLocks noChangeShapeType="1"/>
          </p:cNvSpPr>
          <p:nvPr/>
        </p:nvSpPr>
        <p:spPr bwMode="auto">
          <a:xfrm>
            <a:off x="754881" y="4970512"/>
            <a:ext cx="1066800" cy="0"/>
          </a:xfrm>
          <a:prstGeom prst="line">
            <a:avLst/>
          </a:prstGeom>
          <a:noFill/>
          <a:ln w="9525">
            <a:solidFill>
              <a:schemeClr val="tx1"/>
            </a:solidFill>
            <a:round/>
            <a:headEnd/>
            <a:tailEnd/>
          </a:ln>
        </p:spPr>
        <p:txBody>
          <a:bodyPr wrap="none" anchor="ctr"/>
          <a:lstStyle/>
          <a:p>
            <a:endParaRPr lang="zh-CN" altLang="en-US"/>
          </a:p>
        </p:txBody>
      </p:sp>
      <p:sp>
        <p:nvSpPr>
          <p:cNvPr id="138" name="Text Box 58">
            <a:extLst>
              <a:ext uri="{FF2B5EF4-FFF2-40B4-BE49-F238E27FC236}">
                <a16:creationId xmlns:a16="http://schemas.microsoft.com/office/drawing/2014/main" id="{7EC0F962-AA8C-834E-89F8-F14BF04165F3}"/>
              </a:ext>
            </a:extLst>
          </p:cNvPr>
          <p:cNvSpPr txBox="1">
            <a:spLocks noChangeArrowheads="1"/>
          </p:cNvSpPr>
          <p:nvPr/>
        </p:nvSpPr>
        <p:spPr bwMode="auto">
          <a:xfrm>
            <a:off x="875531" y="4511725"/>
            <a:ext cx="895350" cy="1373187"/>
          </a:xfrm>
          <a:prstGeom prst="rect">
            <a:avLst/>
          </a:prstGeom>
          <a:noFill/>
          <a:ln w="9525">
            <a:noFill/>
            <a:miter lim="800000"/>
            <a:headEnd/>
            <a:tailEnd/>
          </a:ln>
        </p:spPr>
        <p:txBody>
          <a:bodyPr wrap="none">
            <a:spAutoFit/>
          </a:bodyPr>
          <a:lstStyle/>
          <a:p>
            <a:r>
              <a:rPr lang="en-US" altLang="zh-CN" sz="2800" dirty="0"/>
              <a:t>2    </a:t>
            </a:r>
            <a:r>
              <a:rPr lang="en-US" altLang="zh-CN" sz="2800" dirty="0">
                <a:solidFill>
                  <a:schemeClr val="accent2"/>
                </a:solidFill>
              </a:rPr>
              <a:t>1</a:t>
            </a:r>
            <a:endParaRPr lang="en-US" altLang="zh-CN" sz="2800" dirty="0"/>
          </a:p>
          <a:p>
            <a:r>
              <a:rPr lang="en-US" altLang="zh-CN" sz="2800" dirty="0"/>
              <a:t>3    </a:t>
            </a:r>
            <a:r>
              <a:rPr lang="en-US" altLang="zh-CN" sz="2800" dirty="0">
                <a:solidFill>
                  <a:schemeClr val="accent2"/>
                </a:solidFill>
              </a:rPr>
              <a:t>1</a:t>
            </a:r>
            <a:endParaRPr lang="en-US" altLang="zh-CN" sz="2800" dirty="0"/>
          </a:p>
          <a:p>
            <a:r>
              <a:rPr lang="en-US" altLang="zh-CN" sz="2800" dirty="0"/>
              <a:t>4    </a:t>
            </a:r>
            <a:r>
              <a:rPr lang="en-US" altLang="zh-CN" sz="2800" dirty="0">
                <a:solidFill>
                  <a:schemeClr val="accent2"/>
                </a:solidFill>
              </a:rPr>
              <a:t>1</a:t>
            </a:r>
            <a:endParaRPr lang="en-US" altLang="zh-CN" dirty="0"/>
          </a:p>
        </p:txBody>
      </p:sp>
      <p:sp>
        <p:nvSpPr>
          <p:cNvPr id="139" name="Text Box 59">
            <a:extLst>
              <a:ext uri="{FF2B5EF4-FFF2-40B4-BE49-F238E27FC236}">
                <a16:creationId xmlns:a16="http://schemas.microsoft.com/office/drawing/2014/main" id="{5DB0C37B-61D5-C046-A391-16D87ADC6BDE}"/>
              </a:ext>
            </a:extLst>
          </p:cNvPr>
          <p:cNvSpPr txBox="1">
            <a:spLocks noChangeArrowheads="1"/>
          </p:cNvSpPr>
          <p:nvPr/>
        </p:nvSpPr>
        <p:spPr bwMode="auto">
          <a:xfrm>
            <a:off x="747076" y="5877272"/>
            <a:ext cx="1088760" cy="646331"/>
          </a:xfrm>
          <a:prstGeom prst="rect">
            <a:avLst/>
          </a:prstGeom>
          <a:noFill/>
          <a:ln w="9525">
            <a:noFill/>
            <a:miter lim="800000"/>
            <a:headEnd/>
            <a:tailEnd/>
          </a:ln>
        </p:spPr>
        <p:txBody>
          <a:bodyPr wrap="none">
            <a:spAutoFit/>
          </a:bodyPr>
          <a:lstStyle/>
          <a:p>
            <a:pPr algn="ctr"/>
            <a:r>
              <a:rPr lang="en-US" altLang="zh-CN" b="1" dirty="0">
                <a:latin typeface="Times New Roman" panose="02020603050405020304" pitchFamily="18" charset="0"/>
                <a:cs typeface="Times New Roman" panose="02020603050405020304" pitchFamily="18" charset="0"/>
              </a:rPr>
              <a:t>      n=1</a:t>
            </a:r>
          </a:p>
          <a:p>
            <a:pPr algn="ctr"/>
            <a:r>
              <a:rPr lang="en-US" altLang="zh-CN" b="1" dirty="0">
                <a:latin typeface="Times New Roman" panose="02020603050405020304" pitchFamily="18" charset="0"/>
                <a:cs typeface="Times New Roman" panose="02020603050405020304" pitchFamily="18" charset="0"/>
              </a:rPr>
              <a:t>sum=0+1</a:t>
            </a:r>
            <a:endParaRPr lang="en-US" altLang="zh-CN" dirty="0">
              <a:latin typeface="Times New Roman" panose="02020603050405020304" pitchFamily="18" charset="0"/>
              <a:cs typeface="Times New Roman" panose="02020603050405020304" pitchFamily="18" charset="0"/>
            </a:endParaRPr>
          </a:p>
        </p:txBody>
      </p:sp>
      <p:sp>
        <p:nvSpPr>
          <p:cNvPr id="140" name="Line 60">
            <a:extLst>
              <a:ext uri="{FF2B5EF4-FFF2-40B4-BE49-F238E27FC236}">
                <a16:creationId xmlns:a16="http://schemas.microsoft.com/office/drawing/2014/main" id="{3F928ABF-34B7-3E4B-AA94-8D9931AE571D}"/>
              </a:ext>
            </a:extLst>
          </p:cNvPr>
          <p:cNvSpPr>
            <a:spLocks noChangeShapeType="1"/>
          </p:cNvSpPr>
          <p:nvPr/>
        </p:nvSpPr>
        <p:spPr bwMode="auto">
          <a:xfrm>
            <a:off x="2050281" y="4437112"/>
            <a:ext cx="0" cy="1447800"/>
          </a:xfrm>
          <a:prstGeom prst="line">
            <a:avLst/>
          </a:prstGeom>
          <a:noFill/>
          <a:ln w="9525">
            <a:solidFill>
              <a:schemeClr val="tx1"/>
            </a:solidFill>
            <a:round/>
            <a:headEnd/>
            <a:tailEnd/>
          </a:ln>
        </p:spPr>
        <p:txBody>
          <a:bodyPr wrap="none" anchor="ctr"/>
          <a:lstStyle/>
          <a:p>
            <a:endParaRPr lang="zh-CN" altLang="en-US"/>
          </a:p>
        </p:txBody>
      </p:sp>
      <p:sp>
        <p:nvSpPr>
          <p:cNvPr id="141" name="Line 61">
            <a:extLst>
              <a:ext uri="{FF2B5EF4-FFF2-40B4-BE49-F238E27FC236}">
                <a16:creationId xmlns:a16="http://schemas.microsoft.com/office/drawing/2014/main" id="{B31AFDC4-C1B5-9440-A03A-82850D077D7C}"/>
              </a:ext>
            </a:extLst>
          </p:cNvPr>
          <p:cNvSpPr>
            <a:spLocks noChangeShapeType="1"/>
          </p:cNvSpPr>
          <p:nvPr/>
        </p:nvSpPr>
        <p:spPr bwMode="auto">
          <a:xfrm flipV="1">
            <a:off x="3117081" y="4437112"/>
            <a:ext cx="0" cy="1447800"/>
          </a:xfrm>
          <a:prstGeom prst="line">
            <a:avLst/>
          </a:prstGeom>
          <a:noFill/>
          <a:ln w="9525">
            <a:solidFill>
              <a:schemeClr val="tx1"/>
            </a:solidFill>
            <a:round/>
            <a:headEnd/>
            <a:tailEnd/>
          </a:ln>
        </p:spPr>
        <p:txBody>
          <a:bodyPr wrap="none" anchor="ctr"/>
          <a:lstStyle/>
          <a:p>
            <a:endParaRPr lang="zh-CN" altLang="en-US"/>
          </a:p>
        </p:txBody>
      </p:sp>
      <p:sp>
        <p:nvSpPr>
          <p:cNvPr id="142" name="Line 62">
            <a:extLst>
              <a:ext uri="{FF2B5EF4-FFF2-40B4-BE49-F238E27FC236}">
                <a16:creationId xmlns:a16="http://schemas.microsoft.com/office/drawing/2014/main" id="{DB72BF9F-BA38-624F-8BE8-810BA91ECB36}"/>
              </a:ext>
            </a:extLst>
          </p:cNvPr>
          <p:cNvSpPr>
            <a:spLocks noChangeShapeType="1"/>
          </p:cNvSpPr>
          <p:nvPr/>
        </p:nvSpPr>
        <p:spPr bwMode="auto">
          <a:xfrm flipV="1">
            <a:off x="2596381" y="4437112"/>
            <a:ext cx="0" cy="1447800"/>
          </a:xfrm>
          <a:prstGeom prst="line">
            <a:avLst/>
          </a:prstGeom>
          <a:noFill/>
          <a:ln w="9525">
            <a:solidFill>
              <a:schemeClr val="tx1"/>
            </a:solidFill>
            <a:round/>
            <a:headEnd/>
            <a:tailEnd/>
          </a:ln>
        </p:spPr>
        <p:txBody>
          <a:bodyPr wrap="none" anchor="ctr"/>
          <a:lstStyle/>
          <a:p>
            <a:endParaRPr lang="zh-CN" altLang="en-US"/>
          </a:p>
        </p:txBody>
      </p:sp>
      <p:sp>
        <p:nvSpPr>
          <p:cNvPr id="143" name="Line 63">
            <a:extLst>
              <a:ext uri="{FF2B5EF4-FFF2-40B4-BE49-F238E27FC236}">
                <a16:creationId xmlns:a16="http://schemas.microsoft.com/office/drawing/2014/main" id="{EE8FD875-308A-3649-96B2-A1C756BF162E}"/>
              </a:ext>
            </a:extLst>
          </p:cNvPr>
          <p:cNvSpPr>
            <a:spLocks noChangeShapeType="1"/>
          </p:cNvSpPr>
          <p:nvPr/>
        </p:nvSpPr>
        <p:spPr bwMode="auto">
          <a:xfrm>
            <a:off x="2056631" y="4513312"/>
            <a:ext cx="1066800" cy="0"/>
          </a:xfrm>
          <a:prstGeom prst="line">
            <a:avLst/>
          </a:prstGeom>
          <a:noFill/>
          <a:ln w="9525">
            <a:solidFill>
              <a:schemeClr val="tx1"/>
            </a:solidFill>
            <a:round/>
            <a:headEnd/>
            <a:tailEnd/>
          </a:ln>
        </p:spPr>
        <p:txBody>
          <a:bodyPr wrap="none" anchor="ctr"/>
          <a:lstStyle/>
          <a:p>
            <a:endParaRPr lang="zh-CN" altLang="en-US"/>
          </a:p>
        </p:txBody>
      </p:sp>
      <p:sp>
        <p:nvSpPr>
          <p:cNvPr id="144" name="Text Box 64">
            <a:extLst>
              <a:ext uri="{FF2B5EF4-FFF2-40B4-BE49-F238E27FC236}">
                <a16:creationId xmlns:a16="http://schemas.microsoft.com/office/drawing/2014/main" id="{96B3CCF4-1E50-7F40-8A80-9B80ABE51F21}"/>
              </a:ext>
            </a:extLst>
          </p:cNvPr>
          <p:cNvSpPr txBox="1">
            <a:spLocks noChangeArrowheads="1"/>
          </p:cNvSpPr>
          <p:nvPr/>
        </p:nvSpPr>
        <p:spPr bwMode="auto">
          <a:xfrm>
            <a:off x="2177281" y="4511725"/>
            <a:ext cx="895350" cy="1373187"/>
          </a:xfrm>
          <a:prstGeom prst="rect">
            <a:avLst/>
          </a:prstGeom>
          <a:noFill/>
          <a:ln w="9525">
            <a:noFill/>
            <a:miter lim="800000"/>
            <a:headEnd/>
            <a:tailEnd/>
          </a:ln>
        </p:spPr>
        <p:txBody>
          <a:bodyPr wrap="none">
            <a:spAutoFit/>
          </a:bodyPr>
          <a:lstStyle/>
          <a:p>
            <a:r>
              <a:rPr lang="en-US" altLang="zh-CN" sz="2800"/>
              <a:t>2    </a:t>
            </a:r>
            <a:r>
              <a:rPr lang="en-US" altLang="zh-CN" sz="2800">
                <a:solidFill>
                  <a:schemeClr val="tx2"/>
                </a:solidFill>
              </a:rPr>
              <a:t>2</a:t>
            </a:r>
            <a:endParaRPr lang="en-US" altLang="zh-CN" sz="2800"/>
          </a:p>
          <a:p>
            <a:r>
              <a:rPr lang="en-US" altLang="zh-CN" sz="2800"/>
              <a:t>3    </a:t>
            </a:r>
            <a:r>
              <a:rPr lang="en-US" altLang="zh-CN" sz="2800">
                <a:solidFill>
                  <a:schemeClr val="accent2"/>
                </a:solidFill>
              </a:rPr>
              <a:t>1</a:t>
            </a:r>
            <a:endParaRPr lang="en-US" altLang="zh-CN" sz="2800"/>
          </a:p>
          <a:p>
            <a:r>
              <a:rPr lang="en-US" altLang="zh-CN" sz="2800"/>
              <a:t>4    </a:t>
            </a:r>
            <a:r>
              <a:rPr lang="en-US" altLang="zh-CN" sz="2800">
                <a:solidFill>
                  <a:schemeClr val="accent2"/>
                </a:solidFill>
              </a:rPr>
              <a:t>1</a:t>
            </a:r>
            <a:endParaRPr lang="en-US" altLang="zh-CN"/>
          </a:p>
        </p:txBody>
      </p:sp>
      <p:sp>
        <p:nvSpPr>
          <p:cNvPr id="145" name="Text Box 65">
            <a:extLst>
              <a:ext uri="{FF2B5EF4-FFF2-40B4-BE49-F238E27FC236}">
                <a16:creationId xmlns:a16="http://schemas.microsoft.com/office/drawing/2014/main" id="{3D4DDB1A-0EBC-D746-B706-F534C2AA04C7}"/>
              </a:ext>
            </a:extLst>
          </p:cNvPr>
          <p:cNvSpPr txBox="1">
            <a:spLocks noChangeArrowheads="1"/>
          </p:cNvSpPr>
          <p:nvPr/>
        </p:nvSpPr>
        <p:spPr bwMode="auto">
          <a:xfrm>
            <a:off x="2225079" y="6189712"/>
            <a:ext cx="752129" cy="369332"/>
          </a:xfrm>
          <a:prstGeom prst="rect">
            <a:avLst/>
          </a:prstGeom>
          <a:noFill/>
          <a:ln w="9525">
            <a:noFill/>
            <a:miter lim="800000"/>
            <a:headEnd/>
            <a:tailEnd/>
          </a:ln>
        </p:spPr>
        <p:txBody>
          <a:bodyPr wrap="none">
            <a:spAutoFit/>
          </a:bodyPr>
          <a:lstStyle/>
          <a:p>
            <a:pPr algn="ctr"/>
            <a:r>
              <a:rPr lang="en-US" altLang="zh-CN" b="1">
                <a:latin typeface="Times New Roman" panose="02020603050405020304" pitchFamily="18" charset="0"/>
                <a:cs typeface="Times New Roman" panose="02020603050405020304" pitchFamily="18" charset="0"/>
              </a:rPr>
              <a:t>n=2-2</a:t>
            </a:r>
            <a:endParaRPr lang="en-US" altLang="zh-CN">
              <a:latin typeface="Times New Roman" panose="02020603050405020304" pitchFamily="18" charset="0"/>
              <a:cs typeface="Times New Roman" panose="02020603050405020304" pitchFamily="18" charset="0"/>
            </a:endParaRPr>
          </a:p>
        </p:txBody>
      </p:sp>
      <p:sp>
        <p:nvSpPr>
          <p:cNvPr id="146" name="Line 66">
            <a:extLst>
              <a:ext uri="{FF2B5EF4-FFF2-40B4-BE49-F238E27FC236}">
                <a16:creationId xmlns:a16="http://schemas.microsoft.com/office/drawing/2014/main" id="{C4491D5B-DA4E-DC4C-BCBE-8486E1964524}"/>
              </a:ext>
            </a:extLst>
          </p:cNvPr>
          <p:cNvSpPr>
            <a:spLocks noChangeShapeType="1"/>
          </p:cNvSpPr>
          <p:nvPr/>
        </p:nvSpPr>
        <p:spPr bwMode="auto">
          <a:xfrm>
            <a:off x="2050281" y="4970512"/>
            <a:ext cx="1066800" cy="0"/>
          </a:xfrm>
          <a:prstGeom prst="line">
            <a:avLst/>
          </a:prstGeom>
          <a:noFill/>
          <a:ln w="9525">
            <a:solidFill>
              <a:schemeClr val="tx1"/>
            </a:solidFill>
            <a:round/>
            <a:headEnd/>
            <a:tailEnd/>
          </a:ln>
        </p:spPr>
        <p:txBody>
          <a:bodyPr wrap="none" anchor="ctr"/>
          <a:lstStyle/>
          <a:p>
            <a:endParaRPr lang="zh-CN" altLang="en-US"/>
          </a:p>
        </p:txBody>
      </p:sp>
      <p:sp>
        <p:nvSpPr>
          <p:cNvPr id="147" name="Line 67">
            <a:extLst>
              <a:ext uri="{FF2B5EF4-FFF2-40B4-BE49-F238E27FC236}">
                <a16:creationId xmlns:a16="http://schemas.microsoft.com/office/drawing/2014/main" id="{1BB14B07-D3E2-1845-B5D2-64434BB3F2B8}"/>
              </a:ext>
            </a:extLst>
          </p:cNvPr>
          <p:cNvSpPr>
            <a:spLocks noChangeShapeType="1"/>
          </p:cNvSpPr>
          <p:nvPr/>
        </p:nvSpPr>
        <p:spPr bwMode="auto">
          <a:xfrm>
            <a:off x="2050281" y="5427712"/>
            <a:ext cx="1066800" cy="0"/>
          </a:xfrm>
          <a:prstGeom prst="line">
            <a:avLst/>
          </a:prstGeom>
          <a:noFill/>
          <a:ln w="9525">
            <a:solidFill>
              <a:schemeClr val="tx1"/>
            </a:solidFill>
            <a:round/>
            <a:headEnd/>
            <a:tailEnd/>
          </a:ln>
        </p:spPr>
        <p:txBody>
          <a:bodyPr wrap="none" anchor="ctr"/>
          <a:lstStyle/>
          <a:p>
            <a:endParaRPr lang="zh-CN" altLang="en-US"/>
          </a:p>
        </p:txBody>
      </p:sp>
      <p:sp>
        <p:nvSpPr>
          <p:cNvPr id="148" name="Line 68">
            <a:extLst>
              <a:ext uri="{FF2B5EF4-FFF2-40B4-BE49-F238E27FC236}">
                <a16:creationId xmlns:a16="http://schemas.microsoft.com/office/drawing/2014/main" id="{7DBDCEA8-8007-D640-9537-12547200B892}"/>
              </a:ext>
            </a:extLst>
          </p:cNvPr>
          <p:cNvSpPr>
            <a:spLocks noChangeShapeType="1"/>
          </p:cNvSpPr>
          <p:nvPr/>
        </p:nvSpPr>
        <p:spPr bwMode="auto">
          <a:xfrm>
            <a:off x="2050281" y="5884912"/>
            <a:ext cx="1066800" cy="0"/>
          </a:xfrm>
          <a:prstGeom prst="line">
            <a:avLst/>
          </a:prstGeom>
          <a:noFill/>
          <a:ln w="9525">
            <a:solidFill>
              <a:schemeClr val="tx1"/>
            </a:solidFill>
            <a:round/>
            <a:headEnd/>
            <a:tailEnd/>
          </a:ln>
        </p:spPr>
        <p:txBody>
          <a:bodyPr wrap="none" anchor="ctr"/>
          <a:lstStyle/>
          <a:p>
            <a:endParaRPr lang="zh-CN" altLang="en-US"/>
          </a:p>
        </p:txBody>
      </p:sp>
      <p:sp>
        <p:nvSpPr>
          <p:cNvPr id="149" name="Rectangle 69" descr="羊皮纸">
            <a:extLst>
              <a:ext uri="{FF2B5EF4-FFF2-40B4-BE49-F238E27FC236}">
                <a16:creationId xmlns:a16="http://schemas.microsoft.com/office/drawing/2014/main" id="{8A45940F-3952-9B4F-8522-AF007E58F8F6}"/>
              </a:ext>
            </a:extLst>
          </p:cNvPr>
          <p:cNvSpPr>
            <a:spLocks noChangeArrowheads="1"/>
          </p:cNvSpPr>
          <p:nvPr/>
        </p:nvSpPr>
        <p:spPr bwMode="auto">
          <a:xfrm>
            <a:off x="4717281" y="4437112"/>
            <a:ext cx="1066800" cy="1447800"/>
          </a:xfrm>
          <a:prstGeom prst="rect">
            <a:avLst/>
          </a:prstGeom>
          <a:noFill/>
          <a:ln w="19050">
            <a:noFill/>
            <a:miter lim="800000"/>
            <a:headEnd/>
            <a:tailEnd/>
          </a:ln>
        </p:spPr>
        <p:txBody>
          <a:bodyPr wrap="none" anchor="ctr"/>
          <a:lstStyle/>
          <a:p>
            <a:endParaRPr lang="zh-CN" altLang="en-US"/>
          </a:p>
        </p:txBody>
      </p:sp>
      <p:sp>
        <p:nvSpPr>
          <p:cNvPr id="150" name="Rectangle 70" descr="羊皮纸">
            <a:extLst>
              <a:ext uri="{FF2B5EF4-FFF2-40B4-BE49-F238E27FC236}">
                <a16:creationId xmlns:a16="http://schemas.microsoft.com/office/drawing/2014/main" id="{1EF8BE45-BFD6-1540-8AF8-430CA48F238F}"/>
              </a:ext>
            </a:extLst>
          </p:cNvPr>
          <p:cNvSpPr>
            <a:spLocks noChangeArrowheads="1"/>
          </p:cNvSpPr>
          <p:nvPr/>
        </p:nvSpPr>
        <p:spPr bwMode="auto">
          <a:xfrm>
            <a:off x="3421881" y="4437112"/>
            <a:ext cx="1066800" cy="1447800"/>
          </a:xfrm>
          <a:prstGeom prst="rect">
            <a:avLst/>
          </a:prstGeom>
          <a:noFill/>
          <a:ln w="19050">
            <a:noFill/>
            <a:miter lim="800000"/>
            <a:headEnd/>
            <a:tailEnd/>
          </a:ln>
        </p:spPr>
        <p:txBody>
          <a:bodyPr wrap="none" anchor="ctr"/>
          <a:lstStyle/>
          <a:p>
            <a:endParaRPr lang="zh-CN" altLang="en-US"/>
          </a:p>
        </p:txBody>
      </p:sp>
      <p:sp>
        <p:nvSpPr>
          <p:cNvPr id="151" name="Text Box 71">
            <a:extLst>
              <a:ext uri="{FF2B5EF4-FFF2-40B4-BE49-F238E27FC236}">
                <a16:creationId xmlns:a16="http://schemas.microsoft.com/office/drawing/2014/main" id="{954754B1-C15A-4140-94E8-30DF46C384A0}"/>
              </a:ext>
            </a:extLst>
          </p:cNvPr>
          <p:cNvSpPr txBox="1">
            <a:spLocks noChangeArrowheads="1"/>
          </p:cNvSpPr>
          <p:nvPr/>
        </p:nvSpPr>
        <p:spPr bwMode="auto">
          <a:xfrm>
            <a:off x="3536181" y="4938762"/>
            <a:ext cx="895350" cy="946150"/>
          </a:xfrm>
          <a:prstGeom prst="rect">
            <a:avLst/>
          </a:prstGeom>
          <a:noFill/>
          <a:ln w="9525">
            <a:noFill/>
            <a:miter lim="800000"/>
            <a:headEnd/>
            <a:tailEnd/>
          </a:ln>
        </p:spPr>
        <p:txBody>
          <a:bodyPr wrap="none">
            <a:spAutoFit/>
          </a:bodyPr>
          <a:lstStyle/>
          <a:p>
            <a:r>
              <a:rPr lang="en-US" altLang="zh-CN" sz="2800"/>
              <a:t>3    </a:t>
            </a:r>
            <a:r>
              <a:rPr lang="en-US" altLang="zh-CN" sz="2800">
                <a:solidFill>
                  <a:schemeClr val="accent2"/>
                </a:solidFill>
              </a:rPr>
              <a:t>1</a:t>
            </a:r>
            <a:endParaRPr lang="en-US" altLang="zh-CN" sz="2800"/>
          </a:p>
          <a:p>
            <a:r>
              <a:rPr lang="en-US" altLang="zh-CN" sz="2800"/>
              <a:t>4    </a:t>
            </a:r>
            <a:r>
              <a:rPr lang="en-US" altLang="zh-CN" sz="2800">
                <a:solidFill>
                  <a:schemeClr val="accent2"/>
                </a:solidFill>
              </a:rPr>
              <a:t>1</a:t>
            </a:r>
            <a:endParaRPr lang="en-US" altLang="zh-CN"/>
          </a:p>
        </p:txBody>
      </p:sp>
      <p:sp>
        <p:nvSpPr>
          <p:cNvPr id="152" name="Text Box 72">
            <a:extLst>
              <a:ext uri="{FF2B5EF4-FFF2-40B4-BE49-F238E27FC236}">
                <a16:creationId xmlns:a16="http://schemas.microsoft.com/office/drawing/2014/main" id="{55C0BD68-7FC4-6048-B89C-263604D178E8}"/>
              </a:ext>
            </a:extLst>
          </p:cNvPr>
          <p:cNvSpPr txBox="1">
            <a:spLocks noChangeArrowheads="1"/>
          </p:cNvSpPr>
          <p:nvPr/>
        </p:nvSpPr>
        <p:spPr bwMode="auto">
          <a:xfrm>
            <a:off x="3483926" y="5881737"/>
            <a:ext cx="1088760" cy="646331"/>
          </a:xfrm>
          <a:prstGeom prst="rect">
            <a:avLst/>
          </a:prstGeom>
          <a:noFill/>
          <a:ln w="9525">
            <a:noFill/>
            <a:miter lim="800000"/>
            <a:headEnd/>
            <a:tailEnd/>
          </a:ln>
        </p:spPr>
        <p:txBody>
          <a:bodyPr wrap="none">
            <a:spAutoFit/>
          </a:bodyPr>
          <a:lstStyle/>
          <a:p>
            <a:pPr algn="ctr"/>
            <a:r>
              <a:rPr lang="en-US" altLang="zh-CN" b="1" dirty="0">
                <a:latin typeface="Times New Roman" panose="02020603050405020304" pitchFamily="18" charset="0"/>
                <a:cs typeface="Times New Roman" panose="02020603050405020304" pitchFamily="18" charset="0"/>
              </a:rPr>
              <a:t>    n=0</a:t>
            </a:r>
          </a:p>
          <a:p>
            <a:pPr algn="ctr"/>
            <a:r>
              <a:rPr lang="en-US" altLang="zh-CN" b="1" dirty="0">
                <a:latin typeface="Times New Roman" panose="02020603050405020304" pitchFamily="18" charset="0"/>
                <a:cs typeface="Times New Roman" panose="02020603050405020304" pitchFamily="18" charset="0"/>
              </a:rPr>
              <a:t>sum=1+0</a:t>
            </a:r>
            <a:endParaRPr lang="en-US" altLang="zh-CN" dirty="0">
              <a:latin typeface="Times New Roman" panose="02020603050405020304" pitchFamily="18" charset="0"/>
              <a:cs typeface="Times New Roman" panose="02020603050405020304" pitchFamily="18" charset="0"/>
            </a:endParaRPr>
          </a:p>
        </p:txBody>
      </p:sp>
      <p:sp>
        <p:nvSpPr>
          <p:cNvPr id="153" name="Text Box 73">
            <a:extLst>
              <a:ext uri="{FF2B5EF4-FFF2-40B4-BE49-F238E27FC236}">
                <a16:creationId xmlns:a16="http://schemas.microsoft.com/office/drawing/2014/main" id="{8929BE3B-A275-314A-B073-135B437AD227}"/>
              </a:ext>
            </a:extLst>
          </p:cNvPr>
          <p:cNvSpPr txBox="1">
            <a:spLocks noChangeArrowheads="1"/>
          </p:cNvSpPr>
          <p:nvPr/>
        </p:nvSpPr>
        <p:spPr bwMode="auto">
          <a:xfrm>
            <a:off x="4837931" y="4938762"/>
            <a:ext cx="895350" cy="946150"/>
          </a:xfrm>
          <a:prstGeom prst="rect">
            <a:avLst/>
          </a:prstGeom>
          <a:noFill/>
          <a:ln w="9525">
            <a:noFill/>
            <a:miter lim="800000"/>
            <a:headEnd/>
            <a:tailEnd/>
          </a:ln>
        </p:spPr>
        <p:txBody>
          <a:bodyPr wrap="none">
            <a:spAutoFit/>
          </a:bodyPr>
          <a:lstStyle/>
          <a:p>
            <a:r>
              <a:rPr lang="en-US" altLang="zh-CN" sz="2800"/>
              <a:t>3   </a:t>
            </a:r>
            <a:r>
              <a:rPr lang="en-US" altLang="zh-CN" sz="2800">
                <a:solidFill>
                  <a:schemeClr val="tx2"/>
                </a:solidFill>
              </a:rPr>
              <a:t> 2</a:t>
            </a:r>
            <a:endParaRPr lang="en-US" altLang="zh-CN" sz="2800"/>
          </a:p>
          <a:p>
            <a:r>
              <a:rPr lang="en-US" altLang="zh-CN" sz="2800"/>
              <a:t>4    </a:t>
            </a:r>
            <a:r>
              <a:rPr lang="en-US" altLang="zh-CN" sz="2800">
                <a:solidFill>
                  <a:schemeClr val="accent2"/>
                </a:solidFill>
              </a:rPr>
              <a:t>1</a:t>
            </a:r>
            <a:endParaRPr lang="en-US" altLang="zh-CN"/>
          </a:p>
        </p:txBody>
      </p:sp>
      <p:sp>
        <p:nvSpPr>
          <p:cNvPr id="154" name="Text Box 74">
            <a:extLst>
              <a:ext uri="{FF2B5EF4-FFF2-40B4-BE49-F238E27FC236}">
                <a16:creationId xmlns:a16="http://schemas.microsoft.com/office/drawing/2014/main" id="{25881E95-B7C5-CB40-BD56-38C92F778093}"/>
              </a:ext>
            </a:extLst>
          </p:cNvPr>
          <p:cNvSpPr txBox="1">
            <a:spLocks noChangeArrowheads="1"/>
          </p:cNvSpPr>
          <p:nvPr/>
        </p:nvSpPr>
        <p:spPr bwMode="auto">
          <a:xfrm>
            <a:off x="4876204" y="6189712"/>
            <a:ext cx="752129" cy="369332"/>
          </a:xfrm>
          <a:prstGeom prst="rect">
            <a:avLst/>
          </a:prstGeom>
          <a:noFill/>
          <a:ln w="9525">
            <a:noFill/>
            <a:miter lim="800000"/>
            <a:headEnd/>
            <a:tailEnd/>
          </a:ln>
        </p:spPr>
        <p:txBody>
          <a:bodyPr wrap="none">
            <a:spAutoFit/>
          </a:bodyPr>
          <a:lstStyle/>
          <a:p>
            <a:pPr algn="ctr"/>
            <a:r>
              <a:rPr lang="en-US" altLang="zh-CN" b="1">
                <a:latin typeface="Times New Roman" panose="02020603050405020304" pitchFamily="18" charset="0"/>
                <a:cs typeface="Times New Roman" panose="02020603050405020304" pitchFamily="18" charset="0"/>
              </a:rPr>
              <a:t>n=3-2</a:t>
            </a:r>
            <a:endParaRPr lang="en-US" altLang="zh-CN">
              <a:latin typeface="Times New Roman" panose="02020603050405020304" pitchFamily="18" charset="0"/>
              <a:cs typeface="Times New Roman" panose="02020603050405020304" pitchFamily="18" charset="0"/>
            </a:endParaRPr>
          </a:p>
        </p:txBody>
      </p:sp>
      <p:sp>
        <p:nvSpPr>
          <p:cNvPr id="155" name="Line 75">
            <a:extLst>
              <a:ext uri="{FF2B5EF4-FFF2-40B4-BE49-F238E27FC236}">
                <a16:creationId xmlns:a16="http://schemas.microsoft.com/office/drawing/2014/main" id="{513DF5B1-6904-C84A-B085-CC8348CCE091}"/>
              </a:ext>
            </a:extLst>
          </p:cNvPr>
          <p:cNvSpPr>
            <a:spLocks noChangeShapeType="1"/>
          </p:cNvSpPr>
          <p:nvPr/>
        </p:nvSpPr>
        <p:spPr bwMode="auto">
          <a:xfrm flipV="1">
            <a:off x="3421881" y="4437112"/>
            <a:ext cx="0" cy="1447800"/>
          </a:xfrm>
          <a:prstGeom prst="line">
            <a:avLst/>
          </a:prstGeom>
          <a:noFill/>
          <a:ln w="9525">
            <a:solidFill>
              <a:schemeClr val="tx1"/>
            </a:solidFill>
            <a:round/>
            <a:headEnd/>
            <a:tailEnd/>
          </a:ln>
        </p:spPr>
        <p:txBody>
          <a:bodyPr wrap="none" anchor="ctr"/>
          <a:lstStyle/>
          <a:p>
            <a:endParaRPr lang="zh-CN" altLang="en-US"/>
          </a:p>
        </p:txBody>
      </p:sp>
      <p:sp>
        <p:nvSpPr>
          <p:cNvPr id="156" name="Line 76">
            <a:extLst>
              <a:ext uri="{FF2B5EF4-FFF2-40B4-BE49-F238E27FC236}">
                <a16:creationId xmlns:a16="http://schemas.microsoft.com/office/drawing/2014/main" id="{4C088C54-4D07-AE4B-A2B2-1F2E7FAAC062}"/>
              </a:ext>
            </a:extLst>
          </p:cNvPr>
          <p:cNvSpPr>
            <a:spLocks noChangeShapeType="1"/>
          </p:cNvSpPr>
          <p:nvPr/>
        </p:nvSpPr>
        <p:spPr bwMode="auto">
          <a:xfrm flipV="1">
            <a:off x="4488681" y="4437112"/>
            <a:ext cx="0" cy="1447800"/>
          </a:xfrm>
          <a:prstGeom prst="line">
            <a:avLst/>
          </a:prstGeom>
          <a:noFill/>
          <a:ln w="9525">
            <a:solidFill>
              <a:schemeClr val="tx1"/>
            </a:solidFill>
            <a:round/>
            <a:headEnd/>
            <a:tailEnd/>
          </a:ln>
        </p:spPr>
        <p:txBody>
          <a:bodyPr wrap="none" anchor="ctr"/>
          <a:lstStyle/>
          <a:p>
            <a:endParaRPr lang="zh-CN" altLang="en-US"/>
          </a:p>
        </p:txBody>
      </p:sp>
      <p:sp>
        <p:nvSpPr>
          <p:cNvPr id="157" name="Line 77">
            <a:extLst>
              <a:ext uri="{FF2B5EF4-FFF2-40B4-BE49-F238E27FC236}">
                <a16:creationId xmlns:a16="http://schemas.microsoft.com/office/drawing/2014/main" id="{1BA4A441-FCA2-C747-AF2D-BFF8C54BE7DD}"/>
              </a:ext>
            </a:extLst>
          </p:cNvPr>
          <p:cNvSpPr>
            <a:spLocks noChangeShapeType="1"/>
          </p:cNvSpPr>
          <p:nvPr/>
        </p:nvSpPr>
        <p:spPr bwMode="auto">
          <a:xfrm flipV="1">
            <a:off x="4717281" y="4437112"/>
            <a:ext cx="0" cy="1447800"/>
          </a:xfrm>
          <a:prstGeom prst="line">
            <a:avLst/>
          </a:prstGeom>
          <a:noFill/>
          <a:ln w="9525">
            <a:solidFill>
              <a:schemeClr val="tx1"/>
            </a:solidFill>
            <a:round/>
            <a:headEnd/>
            <a:tailEnd/>
          </a:ln>
        </p:spPr>
        <p:txBody>
          <a:bodyPr wrap="none" anchor="ctr"/>
          <a:lstStyle/>
          <a:p>
            <a:endParaRPr lang="zh-CN" altLang="en-US"/>
          </a:p>
        </p:txBody>
      </p:sp>
      <p:sp>
        <p:nvSpPr>
          <p:cNvPr id="158" name="Line 78">
            <a:extLst>
              <a:ext uri="{FF2B5EF4-FFF2-40B4-BE49-F238E27FC236}">
                <a16:creationId xmlns:a16="http://schemas.microsoft.com/office/drawing/2014/main" id="{EF9FB964-1606-764A-8241-F87C6ACA79DD}"/>
              </a:ext>
            </a:extLst>
          </p:cNvPr>
          <p:cNvSpPr>
            <a:spLocks noChangeShapeType="1"/>
          </p:cNvSpPr>
          <p:nvPr/>
        </p:nvSpPr>
        <p:spPr bwMode="auto">
          <a:xfrm flipV="1">
            <a:off x="5784081" y="4437112"/>
            <a:ext cx="0" cy="1447800"/>
          </a:xfrm>
          <a:prstGeom prst="line">
            <a:avLst/>
          </a:prstGeom>
          <a:noFill/>
          <a:ln w="9525">
            <a:solidFill>
              <a:schemeClr val="tx1"/>
            </a:solidFill>
            <a:round/>
            <a:headEnd/>
            <a:tailEnd/>
          </a:ln>
        </p:spPr>
        <p:txBody>
          <a:bodyPr wrap="none" anchor="ctr"/>
          <a:lstStyle/>
          <a:p>
            <a:endParaRPr lang="zh-CN" altLang="en-US"/>
          </a:p>
        </p:txBody>
      </p:sp>
      <p:sp>
        <p:nvSpPr>
          <p:cNvPr id="159" name="Line 79">
            <a:extLst>
              <a:ext uri="{FF2B5EF4-FFF2-40B4-BE49-F238E27FC236}">
                <a16:creationId xmlns:a16="http://schemas.microsoft.com/office/drawing/2014/main" id="{5286BB3B-D853-9849-934B-C9CC7EC76C91}"/>
              </a:ext>
            </a:extLst>
          </p:cNvPr>
          <p:cNvSpPr>
            <a:spLocks noChangeShapeType="1"/>
          </p:cNvSpPr>
          <p:nvPr/>
        </p:nvSpPr>
        <p:spPr bwMode="auto">
          <a:xfrm>
            <a:off x="3421881" y="4513312"/>
            <a:ext cx="1066800" cy="0"/>
          </a:xfrm>
          <a:prstGeom prst="line">
            <a:avLst/>
          </a:prstGeom>
          <a:noFill/>
          <a:ln w="9525">
            <a:solidFill>
              <a:schemeClr val="tx1"/>
            </a:solidFill>
            <a:round/>
            <a:headEnd/>
            <a:tailEnd/>
          </a:ln>
        </p:spPr>
        <p:txBody>
          <a:bodyPr wrap="none" anchor="ctr"/>
          <a:lstStyle/>
          <a:p>
            <a:endParaRPr lang="zh-CN" altLang="en-US"/>
          </a:p>
        </p:txBody>
      </p:sp>
      <p:sp>
        <p:nvSpPr>
          <p:cNvPr id="160" name="Line 80">
            <a:extLst>
              <a:ext uri="{FF2B5EF4-FFF2-40B4-BE49-F238E27FC236}">
                <a16:creationId xmlns:a16="http://schemas.microsoft.com/office/drawing/2014/main" id="{D10940A6-83FD-D846-9054-FE2F1B4391E4}"/>
              </a:ext>
            </a:extLst>
          </p:cNvPr>
          <p:cNvSpPr>
            <a:spLocks noChangeShapeType="1"/>
          </p:cNvSpPr>
          <p:nvPr/>
        </p:nvSpPr>
        <p:spPr bwMode="auto">
          <a:xfrm>
            <a:off x="3415531" y="4970512"/>
            <a:ext cx="1066800" cy="0"/>
          </a:xfrm>
          <a:prstGeom prst="line">
            <a:avLst/>
          </a:prstGeom>
          <a:noFill/>
          <a:ln w="9525">
            <a:solidFill>
              <a:schemeClr val="tx1"/>
            </a:solidFill>
            <a:round/>
            <a:headEnd/>
            <a:tailEnd/>
          </a:ln>
        </p:spPr>
        <p:txBody>
          <a:bodyPr wrap="none" anchor="ctr"/>
          <a:lstStyle/>
          <a:p>
            <a:endParaRPr lang="zh-CN" altLang="en-US"/>
          </a:p>
        </p:txBody>
      </p:sp>
      <p:sp>
        <p:nvSpPr>
          <p:cNvPr id="161" name="Line 81">
            <a:extLst>
              <a:ext uri="{FF2B5EF4-FFF2-40B4-BE49-F238E27FC236}">
                <a16:creationId xmlns:a16="http://schemas.microsoft.com/office/drawing/2014/main" id="{46C9F190-1D40-5843-AEB2-5DBD0B95C5B0}"/>
              </a:ext>
            </a:extLst>
          </p:cNvPr>
          <p:cNvSpPr>
            <a:spLocks noChangeShapeType="1"/>
          </p:cNvSpPr>
          <p:nvPr/>
        </p:nvSpPr>
        <p:spPr bwMode="auto">
          <a:xfrm>
            <a:off x="3415531" y="5427712"/>
            <a:ext cx="1066800" cy="0"/>
          </a:xfrm>
          <a:prstGeom prst="line">
            <a:avLst/>
          </a:prstGeom>
          <a:noFill/>
          <a:ln w="9525">
            <a:solidFill>
              <a:schemeClr val="tx1"/>
            </a:solidFill>
            <a:round/>
            <a:headEnd/>
            <a:tailEnd/>
          </a:ln>
        </p:spPr>
        <p:txBody>
          <a:bodyPr wrap="none" anchor="ctr"/>
          <a:lstStyle/>
          <a:p>
            <a:endParaRPr lang="zh-CN" altLang="en-US"/>
          </a:p>
        </p:txBody>
      </p:sp>
      <p:sp>
        <p:nvSpPr>
          <p:cNvPr id="162" name="Line 82">
            <a:extLst>
              <a:ext uri="{FF2B5EF4-FFF2-40B4-BE49-F238E27FC236}">
                <a16:creationId xmlns:a16="http://schemas.microsoft.com/office/drawing/2014/main" id="{F342D78C-06A6-574B-BC7B-3DB403E5C494}"/>
              </a:ext>
            </a:extLst>
          </p:cNvPr>
          <p:cNvSpPr>
            <a:spLocks noChangeShapeType="1"/>
          </p:cNvSpPr>
          <p:nvPr/>
        </p:nvSpPr>
        <p:spPr bwMode="auto">
          <a:xfrm>
            <a:off x="3415531" y="5884912"/>
            <a:ext cx="1066800" cy="0"/>
          </a:xfrm>
          <a:prstGeom prst="line">
            <a:avLst/>
          </a:prstGeom>
          <a:noFill/>
          <a:ln w="9525">
            <a:solidFill>
              <a:schemeClr val="tx1"/>
            </a:solidFill>
            <a:round/>
            <a:headEnd/>
            <a:tailEnd/>
          </a:ln>
        </p:spPr>
        <p:txBody>
          <a:bodyPr wrap="none" anchor="ctr"/>
          <a:lstStyle/>
          <a:p>
            <a:endParaRPr lang="zh-CN" altLang="en-US"/>
          </a:p>
        </p:txBody>
      </p:sp>
      <p:sp>
        <p:nvSpPr>
          <p:cNvPr id="163" name="Line 83">
            <a:extLst>
              <a:ext uri="{FF2B5EF4-FFF2-40B4-BE49-F238E27FC236}">
                <a16:creationId xmlns:a16="http://schemas.microsoft.com/office/drawing/2014/main" id="{E3F2DA5D-D92B-1D4F-8459-62B34B24A6BE}"/>
              </a:ext>
            </a:extLst>
          </p:cNvPr>
          <p:cNvSpPr>
            <a:spLocks noChangeShapeType="1"/>
          </p:cNvSpPr>
          <p:nvPr/>
        </p:nvSpPr>
        <p:spPr bwMode="auto">
          <a:xfrm>
            <a:off x="4717281" y="4513312"/>
            <a:ext cx="1066800" cy="0"/>
          </a:xfrm>
          <a:prstGeom prst="line">
            <a:avLst/>
          </a:prstGeom>
          <a:noFill/>
          <a:ln w="9525">
            <a:solidFill>
              <a:schemeClr val="tx1"/>
            </a:solidFill>
            <a:round/>
            <a:headEnd/>
            <a:tailEnd/>
          </a:ln>
        </p:spPr>
        <p:txBody>
          <a:bodyPr wrap="none" anchor="ctr"/>
          <a:lstStyle/>
          <a:p>
            <a:endParaRPr lang="zh-CN" altLang="en-US"/>
          </a:p>
        </p:txBody>
      </p:sp>
      <p:sp>
        <p:nvSpPr>
          <p:cNvPr id="164" name="Line 84">
            <a:extLst>
              <a:ext uri="{FF2B5EF4-FFF2-40B4-BE49-F238E27FC236}">
                <a16:creationId xmlns:a16="http://schemas.microsoft.com/office/drawing/2014/main" id="{E4357C74-6ADE-654C-A4DA-20DA7DAE4AC6}"/>
              </a:ext>
            </a:extLst>
          </p:cNvPr>
          <p:cNvSpPr>
            <a:spLocks noChangeShapeType="1"/>
          </p:cNvSpPr>
          <p:nvPr/>
        </p:nvSpPr>
        <p:spPr bwMode="auto">
          <a:xfrm>
            <a:off x="4710931" y="4970512"/>
            <a:ext cx="1066800" cy="0"/>
          </a:xfrm>
          <a:prstGeom prst="line">
            <a:avLst/>
          </a:prstGeom>
          <a:noFill/>
          <a:ln w="9525">
            <a:solidFill>
              <a:schemeClr val="tx1"/>
            </a:solidFill>
            <a:round/>
            <a:headEnd/>
            <a:tailEnd/>
          </a:ln>
        </p:spPr>
        <p:txBody>
          <a:bodyPr wrap="none" anchor="ctr"/>
          <a:lstStyle/>
          <a:p>
            <a:endParaRPr lang="zh-CN" altLang="en-US"/>
          </a:p>
        </p:txBody>
      </p:sp>
      <p:sp>
        <p:nvSpPr>
          <p:cNvPr id="165" name="Line 85">
            <a:extLst>
              <a:ext uri="{FF2B5EF4-FFF2-40B4-BE49-F238E27FC236}">
                <a16:creationId xmlns:a16="http://schemas.microsoft.com/office/drawing/2014/main" id="{46EDEF6C-C944-214F-B1AB-BA4373533AC9}"/>
              </a:ext>
            </a:extLst>
          </p:cNvPr>
          <p:cNvSpPr>
            <a:spLocks noChangeShapeType="1"/>
          </p:cNvSpPr>
          <p:nvPr/>
        </p:nvSpPr>
        <p:spPr bwMode="auto">
          <a:xfrm>
            <a:off x="4710931" y="5427712"/>
            <a:ext cx="1066800" cy="0"/>
          </a:xfrm>
          <a:prstGeom prst="line">
            <a:avLst/>
          </a:prstGeom>
          <a:noFill/>
          <a:ln w="9525">
            <a:solidFill>
              <a:schemeClr val="tx1"/>
            </a:solidFill>
            <a:round/>
            <a:headEnd/>
            <a:tailEnd/>
          </a:ln>
        </p:spPr>
        <p:txBody>
          <a:bodyPr wrap="none" anchor="ctr"/>
          <a:lstStyle/>
          <a:p>
            <a:endParaRPr lang="zh-CN" altLang="en-US"/>
          </a:p>
        </p:txBody>
      </p:sp>
      <p:sp>
        <p:nvSpPr>
          <p:cNvPr id="166" name="Line 86">
            <a:extLst>
              <a:ext uri="{FF2B5EF4-FFF2-40B4-BE49-F238E27FC236}">
                <a16:creationId xmlns:a16="http://schemas.microsoft.com/office/drawing/2014/main" id="{F453F0AB-BDA8-C545-A8AA-427CB6557F99}"/>
              </a:ext>
            </a:extLst>
          </p:cNvPr>
          <p:cNvSpPr>
            <a:spLocks noChangeShapeType="1"/>
          </p:cNvSpPr>
          <p:nvPr/>
        </p:nvSpPr>
        <p:spPr bwMode="auto">
          <a:xfrm>
            <a:off x="4710931" y="5884912"/>
            <a:ext cx="1066800" cy="0"/>
          </a:xfrm>
          <a:prstGeom prst="line">
            <a:avLst/>
          </a:prstGeom>
          <a:noFill/>
          <a:ln w="9525">
            <a:solidFill>
              <a:schemeClr val="tx1"/>
            </a:solidFill>
            <a:round/>
            <a:headEnd/>
            <a:tailEnd/>
          </a:ln>
        </p:spPr>
        <p:txBody>
          <a:bodyPr wrap="none" anchor="ctr"/>
          <a:lstStyle/>
          <a:p>
            <a:endParaRPr lang="zh-CN" altLang="en-US"/>
          </a:p>
        </p:txBody>
      </p:sp>
      <p:sp>
        <p:nvSpPr>
          <p:cNvPr id="167" name="Line 87">
            <a:extLst>
              <a:ext uri="{FF2B5EF4-FFF2-40B4-BE49-F238E27FC236}">
                <a16:creationId xmlns:a16="http://schemas.microsoft.com/office/drawing/2014/main" id="{AFCC9009-7932-5342-AC2E-9383CC7502EC}"/>
              </a:ext>
            </a:extLst>
          </p:cNvPr>
          <p:cNvSpPr>
            <a:spLocks noChangeShapeType="1"/>
          </p:cNvSpPr>
          <p:nvPr/>
        </p:nvSpPr>
        <p:spPr bwMode="auto">
          <a:xfrm flipV="1">
            <a:off x="3948931" y="4437112"/>
            <a:ext cx="0" cy="1447800"/>
          </a:xfrm>
          <a:prstGeom prst="line">
            <a:avLst/>
          </a:prstGeom>
          <a:noFill/>
          <a:ln w="9525">
            <a:solidFill>
              <a:schemeClr val="tx1"/>
            </a:solidFill>
            <a:round/>
            <a:headEnd/>
            <a:tailEnd/>
          </a:ln>
        </p:spPr>
        <p:txBody>
          <a:bodyPr wrap="none" anchor="ctr"/>
          <a:lstStyle/>
          <a:p>
            <a:endParaRPr lang="zh-CN" altLang="en-US"/>
          </a:p>
        </p:txBody>
      </p:sp>
      <p:sp>
        <p:nvSpPr>
          <p:cNvPr id="168" name="Line 88">
            <a:extLst>
              <a:ext uri="{FF2B5EF4-FFF2-40B4-BE49-F238E27FC236}">
                <a16:creationId xmlns:a16="http://schemas.microsoft.com/office/drawing/2014/main" id="{E294EE2B-2D3D-C949-8D2D-6690C19DBB4D}"/>
              </a:ext>
            </a:extLst>
          </p:cNvPr>
          <p:cNvSpPr>
            <a:spLocks noChangeShapeType="1"/>
          </p:cNvSpPr>
          <p:nvPr/>
        </p:nvSpPr>
        <p:spPr bwMode="auto">
          <a:xfrm flipV="1">
            <a:off x="5250681" y="4437112"/>
            <a:ext cx="0" cy="1447800"/>
          </a:xfrm>
          <a:prstGeom prst="line">
            <a:avLst/>
          </a:prstGeom>
          <a:noFill/>
          <a:ln w="9525">
            <a:solidFill>
              <a:schemeClr val="tx1"/>
            </a:solidFill>
            <a:round/>
            <a:headEnd/>
            <a:tailEnd/>
          </a:ln>
        </p:spPr>
        <p:txBody>
          <a:bodyPr wrap="none" anchor="ctr"/>
          <a:lstStyle/>
          <a:p>
            <a:endParaRPr lang="zh-CN" altLang="en-US"/>
          </a:p>
        </p:txBody>
      </p:sp>
      <p:sp>
        <p:nvSpPr>
          <p:cNvPr id="169" name="Text Box 89">
            <a:extLst>
              <a:ext uri="{FF2B5EF4-FFF2-40B4-BE49-F238E27FC236}">
                <a16:creationId xmlns:a16="http://schemas.microsoft.com/office/drawing/2014/main" id="{A0F07CCA-D58B-3D40-B86D-5C10CF611A4A}"/>
              </a:ext>
            </a:extLst>
          </p:cNvPr>
          <p:cNvSpPr txBox="1">
            <a:spLocks noChangeArrowheads="1"/>
          </p:cNvSpPr>
          <p:nvPr/>
        </p:nvSpPr>
        <p:spPr bwMode="auto">
          <a:xfrm>
            <a:off x="696144" y="5776962"/>
            <a:ext cx="592137" cy="641350"/>
          </a:xfrm>
          <a:prstGeom prst="rect">
            <a:avLst/>
          </a:prstGeom>
          <a:noFill/>
          <a:ln w="9525">
            <a:noFill/>
            <a:miter lim="800000"/>
            <a:headEnd/>
            <a:tailEnd/>
          </a:ln>
        </p:spPr>
        <p:txBody>
          <a:bodyPr wrap="none">
            <a:spAutoFit/>
          </a:bodyPr>
          <a:lstStyle/>
          <a:p>
            <a:r>
              <a:rPr lang="en-US" altLang="zh-CN" sz="3600">
                <a:solidFill>
                  <a:srgbClr val="C00000"/>
                </a:solidFill>
                <a:sym typeface="Wingdings" pitchFamily="2" charset="2"/>
              </a:rPr>
              <a:t></a:t>
            </a:r>
            <a:endParaRPr lang="en-US" altLang="zh-CN">
              <a:solidFill>
                <a:srgbClr val="C00000"/>
              </a:solidFill>
            </a:endParaRPr>
          </a:p>
        </p:txBody>
      </p:sp>
      <p:sp>
        <p:nvSpPr>
          <p:cNvPr id="170" name="Text Box 90">
            <a:extLst>
              <a:ext uri="{FF2B5EF4-FFF2-40B4-BE49-F238E27FC236}">
                <a16:creationId xmlns:a16="http://schemas.microsoft.com/office/drawing/2014/main" id="{7923BBFD-FA6D-6C4F-A229-CBCF305B8576}"/>
              </a:ext>
            </a:extLst>
          </p:cNvPr>
          <p:cNvSpPr txBox="1">
            <a:spLocks noChangeArrowheads="1"/>
          </p:cNvSpPr>
          <p:nvPr/>
        </p:nvSpPr>
        <p:spPr bwMode="auto">
          <a:xfrm>
            <a:off x="1974081" y="5776962"/>
            <a:ext cx="592138" cy="641350"/>
          </a:xfrm>
          <a:prstGeom prst="rect">
            <a:avLst/>
          </a:prstGeom>
          <a:noFill/>
          <a:ln w="9525">
            <a:noFill/>
            <a:miter lim="800000"/>
            <a:headEnd/>
            <a:tailEnd/>
          </a:ln>
        </p:spPr>
        <p:txBody>
          <a:bodyPr wrap="none">
            <a:spAutoFit/>
          </a:bodyPr>
          <a:lstStyle/>
          <a:p>
            <a:r>
              <a:rPr lang="en-US" altLang="zh-CN" sz="3600">
                <a:solidFill>
                  <a:srgbClr val="C00000"/>
                </a:solidFill>
                <a:sym typeface="Wingdings" pitchFamily="2" charset="2"/>
              </a:rPr>
              <a:t></a:t>
            </a:r>
            <a:endParaRPr lang="en-US" altLang="zh-CN">
              <a:solidFill>
                <a:srgbClr val="C00000"/>
              </a:solidFill>
            </a:endParaRPr>
          </a:p>
        </p:txBody>
      </p:sp>
      <p:sp>
        <p:nvSpPr>
          <p:cNvPr id="171" name="Text Box 91">
            <a:extLst>
              <a:ext uri="{FF2B5EF4-FFF2-40B4-BE49-F238E27FC236}">
                <a16:creationId xmlns:a16="http://schemas.microsoft.com/office/drawing/2014/main" id="{7DBFA248-65A8-BA4B-BAAF-849B88F1C716}"/>
              </a:ext>
            </a:extLst>
          </p:cNvPr>
          <p:cNvSpPr txBox="1">
            <a:spLocks noChangeArrowheads="1"/>
          </p:cNvSpPr>
          <p:nvPr/>
        </p:nvSpPr>
        <p:spPr bwMode="auto">
          <a:xfrm>
            <a:off x="3286944" y="5776962"/>
            <a:ext cx="592137" cy="641350"/>
          </a:xfrm>
          <a:prstGeom prst="rect">
            <a:avLst/>
          </a:prstGeom>
          <a:noFill/>
          <a:ln w="9525">
            <a:noFill/>
            <a:miter lim="800000"/>
            <a:headEnd/>
            <a:tailEnd/>
          </a:ln>
        </p:spPr>
        <p:txBody>
          <a:bodyPr wrap="none">
            <a:spAutoFit/>
          </a:bodyPr>
          <a:lstStyle/>
          <a:p>
            <a:r>
              <a:rPr lang="en-US" altLang="zh-CN" sz="3600">
                <a:solidFill>
                  <a:srgbClr val="C00000"/>
                </a:solidFill>
                <a:sym typeface="Wingdings" pitchFamily="2" charset="2"/>
              </a:rPr>
              <a:t></a:t>
            </a:r>
            <a:endParaRPr lang="en-US" altLang="zh-CN">
              <a:solidFill>
                <a:srgbClr val="C00000"/>
              </a:solidFill>
            </a:endParaRPr>
          </a:p>
        </p:txBody>
      </p:sp>
      <p:sp>
        <p:nvSpPr>
          <p:cNvPr id="172" name="Rectangle 92">
            <a:extLst>
              <a:ext uri="{FF2B5EF4-FFF2-40B4-BE49-F238E27FC236}">
                <a16:creationId xmlns:a16="http://schemas.microsoft.com/office/drawing/2014/main" id="{14296B8F-4C1A-724E-8401-F2A2957D0B8C}"/>
              </a:ext>
            </a:extLst>
          </p:cNvPr>
          <p:cNvSpPr>
            <a:spLocks noChangeArrowheads="1"/>
          </p:cNvSpPr>
          <p:nvPr/>
        </p:nvSpPr>
        <p:spPr bwMode="auto">
          <a:xfrm>
            <a:off x="4658544" y="5776962"/>
            <a:ext cx="592137" cy="641350"/>
          </a:xfrm>
          <a:prstGeom prst="rect">
            <a:avLst/>
          </a:prstGeom>
          <a:noFill/>
          <a:ln w="28575">
            <a:noFill/>
            <a:miter lim="800000"/>
            <a:headEnd/>
            <a:tailEnd/>
          </a:ln>
        </p:spPr>
        <p:txBody>
          <a:bodyPr wrap="none">
            <a:spAutoFit/>
          </a:bodyPr>
          <a:lstStyle/>
          <a:p>
            <a:r>
              <a:rPr lang="en-US" altLang="zh-CN" sz="3600">
                <a:solidFill>
                  <a:srgbClr val="C00000"/>
                </a:solidFill>
                <a:sym typeface="Wingdings" pitchFamily="2" charset="2"/>
              </a:rPr>
              <a:t></a:t>
            </a:r>
          </a:p>
        </p:txBody>
      </p:sp>
      <p:sp>
        <p:nvSpPr>
          <p:cNvPr id="173" name="Rectangle 93" descr="羊皮纸">
            <a:extLst>
              <a:ext uri="{FF2B5EF4-FFF2-40B4-BE49-F238E27FC236}">
                <a16:creationId xmlns:a16="http://schemas.microsoft.com/office/drawing/2014/main" id="{10EC86A8-2E0C-CF44-ACD8-9C3413A265BC}"/>
              </a:ext>
            </a:extLst>
          </p:cNvPr>
          <p:cNvSpPr>
            <a:spLocks noChangeArrowheads="1"/>
          </p:cNvSpPr>
          <p:nvPr/>
        </p:nvSpPr>
        <p:spPr bwMode="auto">
          <a:xfrm>
            <a:off x="7390631" y="4437112"/>
            <a:ext cx="1066800" cy="1447800"/>
          </a:xfrm>
          <a:prstGeom prst="rect">
            <a:avLst/>
          </a:prstGeom>
          <a:noFill/>
          <a:ln w="19050">
            <a:noFill/>
            <a:miter lim="800000"/>
            <a:headEnd/>
            <a:tailEnd/>
          </a:ln>
        </p:spPr>
        <p:txBody>
          <a:bodyPr wrap="none" anchor="ctr"/>
          <a:lstStyle/>
          <a:p>
            <a:endParaRPr lang="zh-CN" altLang="en-US"/>
          </a:p>
        </p:txBody>
      </p:sp>
      <p:sp>
        <p:nvSpPr>
          <p:cNvPr id="174" name="Rectangle 94" descr="羊皮纸">
            <a:extLst>
              <a:ext uri="{FF2B5EF4-FFF2-40B4-BE49-F238E27FC236}">
                <a16:creationId xmlns:a16="http://schemas.microsoft.com/office/drawing/2014/main" id="{E75D0B40-822B-9544-BB1F-029EF77CAF29}"/>
              </a:ext>
            </a:extLst>
          </p:cNvPr>
          <p:cNvSpPr>
            <a:spLocks noChangeArrowheads="1"/>
          </p:cNvSpPr>
          <p:nvPr/>
        </p:nvSpPr>
        <p:spPr bwMode="auto">
          <a:xfrm>
            <a:off x="6095231" y="4437112"/>
            <a:ext cx="1066800" cy="1447800"/>
          </a:xfrm>
          <a:prstGeom prst="rect">
            <a:avLst/>
          </a:prstGeom>
          <a:noFill/>
          <a:ln w="19050">
            <a:noFill/>
            <a:miter lim="800000"/>
            <a:headEnd/>
            <a:tailEnd/>
          </a:ln>
        </p:spPr>
        <p:txBody>
          <a:bodyPr wrap="none" anchor="ctr"/>
          <a:lstStyle/>
          <a:p>
            <a:endParaRPr lang="zh-CN" altLang="en-US"/>
          </a:p>
        </p:txBody>
      </p:sp>
      <p:sp>
        <p:nvSpPr>
          <p:cNvPr id="175" name="Text Box 95">
            <a:extLst>
              <a:ext uri="{FF2B5EF4-FFF2-40B4-BE49-F238E27FC236}">
                <a16:creationId xmlns:a16="http://schemas.microsoft.com/office/drawing/2014/main" id="{38523093-38F2-904E-A04D-7AF4E5BEDEC1}"/>
              </a:ext>
            </a:extLst>
          </p:cNvPr>
          <p:cNvSpPr txBox="1">
            <a:spLocks noChangeArrowheads="1"/>
          </p:cNvSpPr>
          <p:nvPr/>
        </p:nvSpPr>
        <p:spPr bwMode="auto">
          <a:xfrm>
            <a:off x="6209531" y="5365800"/>
            <a:ext cx="895350" cy="519112"/>
          </a:xfrm>
          <a:prstGeom prst="rect">
            <a:avLst/>
          </a:prstGeom>
          <a:noFill/>
          <a:ln w="9525">
            <a:noFill/>
            <a:miter lim="800000"/>
            <a:headEnd/>
            <a:tailEnd/>
          </a:ln>
        </p:spPr>
        <p:txBody>
          <a:bodyPr wrap="none">
            <a:spAutoFit/>
          </a:bodyPr>
          <a:lstStyle/>
          <a:p>
            <a:r>
              <a:rPr lang="en-US" altLang="zh-CN" sz="2800"/>
              <a:t>4    </a:t>
            </a:r>
            <a:r>
              <a:rPr lang="en-US" altLang="zh-CN" sz="2800">
                <a:solidFill>
                  <a:schemeClr val="accent2"/>
                </a:solidFill>
              </a:rPr>
              <a:t>1</a:t>
            </a:r>
            <a:endParaRPr lang="en-US" altLang="zh-CN"/>
          </a:p>
        </p:txBody>
      </p:sp>
      <p:sp>
        <p:nvSpPr>
          <p:cNvPr id="176" name="Text Box 96">
            <a:extLst>
              <a:ext uri="{FF2B5EF4-FFF2-40B4-BE49-F238E27FC236}">
                <a16:creationId xmlns:a16="http://schemas.microsoft.com/office/drawing/2014/main" id="{8808173D-F71B-BC44-81CF-41845A254CDC}"/>
              </a:ext>
            </a:extLst>
          </p:cNvPr>
          <p:cNvSpPr txBox="1">
            <a:spLocks noChangeArrowheads="1"/>
          </p:cNvSpPr>
          <p:nvPr/>
        </p:nvSpPr>
        <p:spPr bwMode="auto">
          <a:xfrm>
            <a:off x="6081076" y="5849987"/>
            <a:ext cx="1088760" cy="646331"/>
          </a:xfrm>
          <a:prstGeom prst="rect">
            <a:avLst/>
          </a:prstGeom>
          <a:noFill/>
          <a:ln w="9525">
            <a:noFill/>
            <a:miter lim="800000"/>
            <a:headEnd/>
            <a:tailEnd/>
          </a:ln>
        </p:spPr>
        <p:txBody>
          <a:bodyPr wrap="none">
            <a:spAutoFit/>
          </a:bodyPr>
          <a:lstStyle/>
          <a:p>
            <a:pPr algn="ctr"/>
            <a:r>
              <a:rPr lang="en-US" altLang="zh-CN" b="1">
                <a:latin typeface="Times New Roman" panose="02020603050405020304" pitchFamily="18" charset="0"/>
                <a:cs typeface="Times New Roman" panose="02020603050405020304" pitchFamily="18" charset="0"/>
              </a:rPr>
              <a:t>    n=1</a:t>
            </a:r>
          </a:p>
          <a:p>
            <a:pPr algn="ctr"/>
            <a:r>
              <a:rPr lang="en-US" altLang="zh-CN" b="1">
                <a:latin typeface="Times New Roman" panose="02020603050405020304" pitchFamily="18" charset="0"/>
                <a:cs typeface="Times New Roman" panose="02020603050405020304" pitchFamily="18" charset="0"/>
              </a:rPr>
              <a:t>sum=1+1</a:t>
            </a:r>
            <a:endParaRPr lang="en-US" altLang="zh-CN">
              <a:latin typeface="Times New Roman" panose="02020603050405020304" pitchFamily="18" charset="0"/>
              <a:cs typeface="Times New Roman" panose="02020603050405020304" pitchFamily="18" charset="0"/>
            </a:endParaRPr>
          </a:p>
        </p:txBody>
      </p:sp>
      <p:sp>
        <p:nvSpPr>
          <p:cNvPr id="177" name="Text Box 97">
            <a:extLst>
              <a:ext uri="{FF2B5EF4-FFF2-40B4-BE49-F238E27FC236}">
                <a16:creationId xmlns:a16="http://schemas.microsoft.com/office/drawing/2014/main" id="{1A864B8F-67AE-9C44-BB9E-0263D4557836}"/>
              </a:ext>
            </a:extLst>
          </p:cNvPr>
          <p:cNvSpPr txBox="1">
            <a:spLocks noChangeArrowheads="1"/>
          </p:cNvSpPr>
          <p:nvPr/>
        </p:nvSpPr>
        <p:spPr bwMode="auto">
          <a:xfrm>
            <a:off x="7511281" y="5351512"/>
            <a:ext cx="895350" cy="519113"/>
          </a:xfrm>
          <a:prstGeom prst="rect">
            <a:avLst/>
          </a:prstGeom>
          <a:noFill/>
          <a:ln w="9525">
            <a:noFill/>
            <a:miter lim="800000"/>
            <a:headEnd/>
            <a:tailEnd/>
          </a:ln>
        </p:spPr>
        <p:txBody>
          <a:bodyPr wrap="none">
            <a:spAutoFit/>
          </a:bodyPr>
          <a:lstStyle/>
          <a:p>
            <a:r>
              <a:rPr lang="en-US" altLang="zh-CN" sz="2800"/>
              <a:t>4    </a:t>
            </a:r>
            <a:r>
              <a:rPr lang="en-US" altLang="zh-CN" sz="2800">
                <a:solidFill>
                  <a:schemeClr val="tx2"/>
                </a:solidFill>
              </a:rPr>
              <a:t>2</a:t>
            </a:r>
            <a:endParaRPr lang="en-US" altLang="zh-CN"/>
          </a:p>
        </p:txBody>
      </p:sp>
      <p:sp>
        <p:nvSpPr>
          <p:cNvPr id="178" name="Line 98">
            <a:extLst>
              <a:ext uri="{FF2B5EF4-FFF2-40B4-BE49-F238E27FC236}">
                <a16:creationId xmlns:a16="http://schemas.microsoft.com/office/drawing/2014/main" id="{E277D678-26EA-8748-BE86-3F1744525C40}"/>
              </a:ext>
            </a:extLst>
          </p:cNvPr>
          <p:cNvSpPr>
            <a:spLocks noChangeShapeType="1"/>
          </p:cNvSpPr>
          <p:nvPr/>
        </p:nvSpPr>
        <p:spPr bwMode="auto">
          <a:xfrm flipV="1">
            <a:off x="6095231" y="4437112"/>
            <a:ext cx="0" cy="1447800"/>
          </a:xfrm>
          <a:prstGeom prst="line">
            <a:avLst/>
          </a:prstGeom>
          <a:noFill/>
          <a:ln w="9525">
            <a:solidFill>
              <a:schemeClr val="tx1"/>
            </a:solidFill>
            <a:round/>
            <a:headEnd/>
            <a:tailEnd/>
          </a:ln>
        </p:spPr>
        <p:txBody>
          <a:bodyPr wrap="none" anchor="ctr"/>
          <a:lstStyle/>
          <a:p>
            <a:endParaRPr lang="zh-CN" altLang="en-US"/>
          </a:p>
        </p:txBody>
      </p:sp>
      <p:sp>
        <p:nvSpPr>
          <p:cNvPr id="179" name="Line 99">
            <a:extLst>
              <a:ext uri="{FF2B5EF4-FFF2-40B4-BE49-F238E27FC236}">
                <a16:creationId xmlns:a16="http://schemas.microsoft.com/office/drawing/2014/main" id="{3BAAD444-8662-474E-8AC5-D06F7BEDBDB0}"/>
              </a:ext>
            </a:extLst>
          </p:cNvPr>
          <p:cNvSpPr>
            <a:spLocks noChangeShapeType="1"/>
          </p:cNvSpPr>
          <p:nvPr/>
        </p:nvSpPr>
        <p:spPr bwMode="auto">
          <a:xfrm flipV="1">
            <a:off x="7162031" y="4437112"/>
            <a:ext cx="0" cy="1447800"/>
          </a:xfrm>
          <a:prstGeom prst="line">
            <a:avLst/>
          </a:prstGeom>
          <a:noFill/>
          <a:ln w="9525">
            <a:solidFill>
              <a:schemeClr val="tx1"/>
            </a:solidFill>
            <a:round/>
            <a:headEnd/>
            <a:tailEnd/>
          </a:ln>
        </p:spPr>
        <p:txBody>
          <a:bodyPr wrap="none" anchor="ctr"/>
          <a:lstStyle/>
          <a:p>
            <a:endParaRPr lang="zh-CN" altLang="en-US"/>
          </a:p>
        </p:txBody>
      </p:sp>
      <p:sp>
        <p:nvSpPr>
          <p:cNvPr id="180" name="Line 100">
            <a:extLst>
              <a:ext uri="{FF2B5EF4-FFF2-40B4-BE49-F238E27FC236}">
                <a16:creationId xmlns:a16="http://schemas.microsoft.com/office/drawing/2014/main" id="{08D5F889-C6C2-364E-9AE7-A130A5E42DEA}"/>
              </a:ext>
            </a:extLst>
          </p:cNvPr>
          <p:cNvSpPr>
            <a:spLocks noChangeShapeType="1"/>
          </p:cNvSpPr>
          <p:nvPr/>
        </p:nvSpPr>
        <p:spPr bwMode="auto">
          <a:xfrm flipV="1">
            <a:off x="7390631" y="4437112"/>
            <a:ext cx="0" cy="1447800"/>
          </a:xfrm>
          <a:prstGeom prst="line">
            <a:avLst/>
          </a:prstGeom>
          <a:noFill/>
          <a:ln w="9525">
            <a:solidFill>
              <a:schemeClr val="tx1"/>
            </a:solidFill>
            <a:round/>
            <a:headEnd/>
            <a:tailEnd/>
          </a:ln>
        </p:spPr>
        <p:txBody>
          <a:bodyPr wrap="none" anchor="ctr"/>
          <a:lstStyle/>
          <a:p>
            <a:endParaRPr lang="zh-CN" altLang="en-US" dirty="0"/>
          </a:p>
        </p:txBody>
      </p:sp>
      <p:sp>
        <p:nvSpPr>
          <p:cNvPr id="181" name="Line 101">
            <a:extLst>
              <a:ext uri="{FF2B5EF4-FFF2-40B4-BE49-F238E27FC236}">
                <a16:creationId xmlns:a16="http://schemas.microsoft.com/office/drawing/2014/main" id="{A1B24D00-ADD4-BC49-AE83-CEB77EC167AB}"/>
              </a:ext>
            </a:extLst>
          </p:cNvPr>
          <p:cNvSpPr>
            <a:spLocks noChangeShapeType="1"/>
          </p:cNvSpPr>
          <p:nvPr/>
        </p:nvSpPr>
        <p:spPr bwMode="auto">
          <a:xfrm flipV="1">
            <a:off x="8457431" y="4437112"/>
            <a:ext cx="0" cy="1447800"/>
          </a:xfrm>
          <a:prstGeom prst="line">
            <a:avLst/>
          </a:prstGeom>
          <a:noFill/>
          <a:ln w="9525">
            <a:solidFill>
              <a:schemeClr val="tx1"/>
            </a:solidFill>
            <a:round/>
            <a:headEnd/>
            <a:tailEnd/>
          </a:ln>
        </p:spPr>
        <p:txBody>
          <a:bodyPr wrap="none" anchor="ctr"/>
          <a:lstStyle/>
          <a:p>
            <a:endParaRPr lang="zh-CN" altLang="en-US"/>
          </a:p>
        </p:txBody>
      </p:sp>
      <p:sp>
        <p:nvSpPr>
          <p:cNvPr id="182" name="Line 102">
            <a:extLst>
              <a:ext uri="{FF2B5EF4-FFF2-40B4-BE49-F238E27FC236}">
                <a16:creationId xmlns:a16="http://schemas.microsoft.com/office/drawing/2014/main" id="{A065D924-A4E2-5D40-9378-D15DA70A0FCA}"/>
              </a:ext>
            </a:extLst>
          </p:cNvPr>
          <p:cNvSpPr>
            <a:spLocks noChangeShapeType="1"/>
          </p:cNvSpPr>
          <p:nvPr/>
        </p:nvSpPr>
        <p:spPr bwMode="auto">
          <a:xfrm>
            <a:off x="6095231" y="4513312"/>
            <a:ext cx="1066800" cy="0"/>
          </a:xfrm>
          <a:prstGeom prst="line">
            <a:avLst/>
          </a:prstGeom>
          <a:noFill/>
          <a:ln w="9525">
            <a:solidFill>
              <a:schemeClr val="tx1"/>
            </a:solidFill>
            <a:round/>
            <a:headEnd/>
            <a:tailEnd/>
          </a:ln>
        </p:spPr>
        <p:txBody>
          <a:bodyPr wrap="none" anchor="ctr"/>
          <a:lstStyle/>
          <a:p>
            <a:endParaRPr lang="zh-CN" altLang="en-US"/>
          </a:p>
        </p:txBody>
      </p:sp>
      <p:sp>
        <p:nvSpPr>
          <p:cNvPr id="183" name="Line 103">
            <a:extLst>
              <a:ext uri="{FF2B5EF4-FFF2-40B4-BE49-F238E27FC236}">
                <a16:creationId xmlns:a16="http://schemas.microsoft.com/office/drawing/2014/main" id="{9E246F85-8497-984A-8A70-D3754BFD87E9}"/>
              </a:ext>
            </a:extLst>
          </p:cNvPr>
          <p:cNvSpPr>
            <a:spLocks noChangeShapeType="1"/>
          </p:cNvSpPr>
          <p:nvPr/>
        </p:nvSpPr>
        <p:spPr bwMode="auto">
          <a:xfrm>
            <a:off x="6088881" y="4970512"/>
            <a:ext cx="1066800" cy="0"/>
          </a:xfrm>
          <a:prstGeom prst="line">
            <a:avLst/>
          </a:prstGeom>
          <a:noFill/>
          <a:ln w="9525">
            <a:solidFill>
              <a:schemeClr val="tx1"/>
            </a:solidFill>
            <a:round/>
            <a:headEnd/>
            <a:tailEnd/>
          </a:ln>
        </p:spPr>
        <p:txBody>
          <a:bodyPr wrap="none" anchor="ctr"/>
          <a:lstStyle/>
          <a:p>
            <a:endParaRPr lang="zh-CN" altLang="en-US"/>
          </a:p>
        </p:txBody>
      </p:sp>
      <p:sp>
        <p:nvSpPr>
          <p:cNvPr id="184" name="Line 104">
            <a:extLst>
              <a:ext uri="{FF2B5EF4-FFF2-40B4-BE49-F238E27FC236}">
                <a16:creationId xmlns:a16="http://schemas.microsoft.com/office/drawing/2014/main" id="{0994968F-B769-3B46-8E38-AF545A316CF0}"/>
              </a:ext>
            </a:extLst>
          </p:cNvPr>
          <p:cNvSpPr>
            <a:spLocks noChangeShapeType="1"/>
          </p:cNvSpPr>
          <p:nvPr/>
        </p:nvSpPr>
        <p:spPr bwMode="auto">
          <a:xfrm>
            <a:off x="6088881" y="5427712"/>
            <a:ext cx="1066800" cy="0"/>
          </a:xfrm>
          <a:prstGeom prst="line">
            <a:avLst/>
          </a:prstGeom>
          <a:noFill/>
          <a:ln w="9525">
            <a:solidFill>
              <a:schemeClr val="tx1"/>
            </a:solidFill>
            <a:round/>
            <a:headEnd/>
            <a:tailEnd/>
          </a:ln>
        </p:spPr>
        <p:txBody>
          <a:bodyPr wrap="none" anchor="ctr"/>
          <a:lstStyle/>
          <a:p>
            <a:endParaRPr lang="zh-CN" altLang="en-US"/>
          </a:p>
        </p:txBody>
      </p:sp>
      <p:sp>
        <p:nvSpPr>
          <p:cNvPr id="185" name="Line 105">
            <a:extLst>
              <a:ext uri="{FF2B5EF4-FFF2-40B4-BE49-F238E27FC236}">
                <a16:creationId xmlns:a16="http://schemas.microsoft.com/office/drawing/2014/main" id="{825F957B-4161-4641-A083-8D74AD64A429}"/>
              </a:ext>
            </a:extLst>
          </p:cNvPr>
          <p:cNvSpPr>
            <a:spLocks noChangeShapeType="1"/>
          </p:cNvSpPr>
          <p:nvPr/>
        </p:nvSpPr>
        <p:spPr bwMode="auto">
          <a:xfrm>
            <a:off x="7390631" y="4513312"/>
            <a:ext cx="1066800" cy="0"/>
          </a:xfrm>
          <a:prstGeom prst="line">
            <a:avLst/>
          </a:prstGeom>
          <a:noFill/>
          <a:ln w="9525">
            <a:solidFill>
              <a:schemeClr val="tx1"/>
            </a:solidFill>
            <a:round/>
            <a:headEnd/>
            <a:tailEnd/>
          </a:ln>
        </p:spPr>
        <p:txBody>
          <a:bodyPr wrap="none" anchor="ctr"/>
          <a:lstStyle/>
          <a:p>
            <a:endParaRPr lang="zh-CN" altLang="en-US"/>
          </a:p>
        </p:txBody>
      </p:sp>
      <p:sp>
        <p:nvSpPr>
          <p:cNvPr id="186" name="Line 106">
            <a:extLst>
              <a:ext uri="{FF2B5EF4-FFF2-40B4-BE49-F238E27FC236}">
                <a16:creationId xmlns:a16="http://schemas.microsoft.com/office/drawing/2014/main" id="{D70FE5F1-53DF-2C40-B5B0-CB129281E621}"/>
              </a:ext>
            </a:extLst>
          </p:cNvPr>
          <p:cNvSpPr>
            <a:spLocks noChangeShapeType="1"/>
          </p:cNvSpPr>
          <p:nvPr/>
        </p:nvSpPr>
        <p:spPr bwMode="auto">
          <a:xfrm>
            <a:off x="7384281" y="4970512"/>
            <a:ext cx="1066800" cy="0"/>
          </a:xfrm>
          <a:prstGeom prst="line">
            <a:avLst/>
          </a:prstGeom>
          <a:noFill/>
          <a:ln w="9525">
            <a:solidFill>
              <a:schemeClr val="tx1"/>
            </a:solidFill>
            <a:round/>
            <a:headEnd/>
            <a:tailEnd/>
          </a:ln>
        </p:spPr>
        <p:txBody>
          <a:bodyPr wrap="none" anchor="ctr"/>
          <a:lstStyle/>
          <a:p>
            <a:endParaRPr lang="zh-CN" altLang="en-US"/>
          </a:p>
        </p:txBody>
      </p:sp>
      <p:sp>
        <p:nvSpPr>
          <p:cNvPr id="187" name="Line 107">
            <a:extLst>
              <a:ext uri="{FF2B5EF4-FFF2-40B4-BE49-F238E27FC236}">
                <a16:creationId xmlns:a16="http://schemas.microsoft.com/office/drawing/2014/main" id="{FA752187-00E4-D74F-B7ED-C7BBE535A507}"/>
              </a:ext>
            </a:extLst>
          </p:cNvPr>
          <p:cNvSpPr>
            <a:spLocks noChangeShapeType="1"/>
          </p:cNvSpPr>
          <p:nvPr/>
        </p:nvSpPr>
        <p:spPr bwMode="auto">
          <a:xfrm>
            <a:off x="7384281" y="5427712"/>
            <a:ext cx="1066800" cy="0"/>
          </a:xfrm>
          <a:prstGeom prst="line">
            <a:avLst/>
          </a:prstGeom>
          <a:noFill/>
          <a:ln w="9525">
            <a:solidFill>
              <a:schemeClr val="tx1"/>
            </a:solidFill>
            <a:round/>
            <a:headEnd/>
            <a:tailEnd/>
          </a:ln>
        </p:spPr>
        <p:txBody>
          <a:bodyPr wrap="none" anchor="ctr"/>
          <a:lstStyle/>
          <a:p>
            <a:endParaRPr lang="zh-CN" altLang="en-US"/>
          </a:p>
        </p:txBody>
      </p:sp>
      <p:sp>
        <p:nvSpPr>
          <p:cNvPr id="188" name="Line 108">
            <a:extLst>
              <a:ext uri="{FF2B5EF4-FFF2-40B4-BE49-F238E27FC236}">
                <a16:creationId xmlns:a16="http://schemas.microsoft.com/office/drawing/2014/main" id="{29FDEEA7-115C-6747-9162-FDAEF680D98E}"/>
              </a:ext>
            </a:extLst>
          </p:cNvPr>
          <p:cNvSpPr>
            <a:spLocks noChangeShapeType="1"/>
          </p:cNvSpPr>
          <p:nvPr/>
        </p:nvSpPr>
        <p:spPr bwMode="auto">
          <a:xfrm flipV="1">
            <a:off x="6622281" y="4437112"/>
            <a:ext cx="0" cy="1447800"/>
          </a:xfrm>
          <a:prstGeom prst="line">
            <a:avLst/>
          </a:prstGeom>
          <a:noFill/>
          <a:ln w="9525">
            <a:solidFill>
              <a:schemeClr val="tx1"/>
            </a:solidFill>
            <a:round/>
            <a:headEnd/>
            <a:tailEnd/>
          </a:ln>
        </p:spPr>
        <p:txBody>
          <a:bodyPr wrap="none" anchor="ctr"/>
          <a:lstStyle/>
          <a:p>
            <a:endParaRPr lang="zh-CN" altLang="en-US"/>
          </a:p>
        </p:txBody>
      </p:sp>
      <p:sp>
        <p:nvSpPr>
          <p:cNvPr id="189" name="Line 109">
            <a:extLst>
              <a:ext uri="{FF2B5EF4-FFF2-40B4-BE49-F238E27FC236}">
                <a16:creationId xmlns:a16="http://schemas.microsoft.com/office/drawing/2014/main" id="{797A8F7E-BCA0-4B42-946D-83EF15DDB694}"/>
              </a:ext>
            </a:extLst>
          </p:cNvPr>
          <p:cNvSpPr>
            <a:spLocks noChangeShapeType="1"/>
          </p:cNvSpPr>
          <p:nvPr/>
        </p:nvSpPr>
        <p:spPr bwMode="auto">
          <a:xfrm flipV="1">
            <a:off x="7924031" y="4437112"/>
            <a:ext cx="0" cy="1447800"/>
          </a:xfrm>
          <a:prstGeom prst="line">
            <a:avLst/>
          </a:prstGeom>
          <a:noFill/>
          <a:ln w="9525">
            <a:solidFill>
              <a:schemeClr val="tx1"/>
            </a:solidFill>
            <a:round/>
            <a:headEnd/>
            <a:tailEnd/>
          </a:ln>
        </p:spPr>
        <p:txBody>
          <a:bodyPr wrap="none" anchor="ctr"/>
          <a:lstStyle/>
          <a:p>
            <a:endParaRPr lang="zh-CN" altLang="en-US"/>
          </a:p>
        </p:txBody>
      </p:sp>
      <p:sp>
        <p:nvSpPr>
          <p:cNvPr id="190" name="Line 110">
            <a:extLst>
              <a:ext uri="{FF2B5EF4-FFF2-40B4-BE49-F238E27FC236}">
                <a16:creationId xmlns:a16="http://schemas.microsoft.com/office/drawing/2014/main" id="{1129E7FE-8112-874F-BC96-10DFE5186C48}"/>
              </a:ext>
            </a:extLst>
          </p:cNvPr>
          <p:cNvSpPr>
            <a:spLocks noChangeShapeType="1"/>
          </p:cNvSpPr>
          <p:nvPr/>
        </p:nvSpPr>
        <p:spPr bwMode="auto">
          <a:xfrm>
            <a:off x="6088881" y="5884912"/>
            <a:ext cx="1066800" cy="0"/>
          </a:xfrm>
          <a:prstGeom prst="line">
            <a:avLst/>
          </a:prstGeom>
          <a:noFill/>
          <a:ln w="9525">
            <a:solidFill>
              <a:schemeClr val="tx1"/>
            </a:solidFill>
            <a:round/>
            <a:headEnd/>
            <a:tailEnd/>
          </a:ln>
        </p:spPr>
        <p:txBody>
          <a:bodyPr wrap="none" anchor="ctr"/>
          <a:lstStyle/>
          <a:p>
            <a:endParaRPr lang="zh-CN" altLang="en-US"/>
          </a:p>
        </p:txBody>
      </p:sp>
      <p:sp>
        <p:nvSpPr>
          <p:cNvPr id="191" name="Line 111">
            <a:extLst>
              <a:ext uri="{FF2B5EF4-FFF2-40B4-BE49-F238E27FC236}">
                <a16:creationId xmlns:a16="http://schemas.microsoft.com/office/drawing/2014/main" id="{A7107ED6-8DE9-D141-A0AA-8D23C4B07EA1}"/>
              </a:ext>
            </a:extLst>
          </p:cNvPr>
          <p:cNvSpPr>
            <a:spLocks noChangeShapeType="1"/>
          </p:cNvSpPr>
          <p:nvPr/>
        </p:nvSpPr>
        <p:spPr bwMode="auto">
          <a:xfrm>
            <a:off x="7384281" y="5884912"/>
            <a:ext cx="1066800" cy="0"/>
          </a:xfrm>
          <a:prstGeom prst="line">
            <a:avLst/>
          </a:prstGeom>
          <a:noFill/>
          <a:ln w="9525">
            <a:solidFill>
              <a:schemeClr val="tx1"/>
            </a:solidFill>
            <a:round/>
            <a:headEnd/>
            <a:tailEnd/>
          </a:ln>
        </p:spPr>
        <p:txBody>
          <a:bodyPr wrap="none" anchor="ctr"/>
          <a:lstStyle/>
          <a:p>
            <a:endParaRPr lang="zh-CN" altLang="en-US"/>
          </a:p>
        </p:txBody>
      </p:sp>
      <p:sp>
        <p:nvSpPr>
          <p:cNvPr id="192" name="Rectangle 112">
            <a:extLst>
              <a:ext uri="{FF2B5EF4-FFF2-40B4-BE49-F238E27FC236}">
                <a16:creationId xmlns:a16="http://schemas.microsoft.com/office/drawing/2014/main" id="{CBE9AE29-F718-0544-81EC-CC31D9DB1F1E}"/>
              </a:ext>
            </a:extLst>
          </p:cNvPr>
          <p:cNvSpPr>
            <a:spLocks noChangeArrowheads="1"/>
          </p:cNvSpPr>
          <p:nvPr/>
        </p:nvSpPr>
        <p:spPr bwMode="auto">
          <a:xfrm>
            <a:off x="6030144" y="5776962"/>
            <a:ext cx="592137" cy="641350"/>
          </a:xfrm>
          <a:prstGeom prst="rect">
            <a:avLst/>
          </a:prstGeom>
          <a:noFill/>
          <a:ln w="28575">
            <a:noFill/>
            <a:miter lim="800000"/>
            <a:headEnd/>
            <a:tailEnd/>
          </a:ln>
        </p:spPr>
        <p:txBody>
          <a:bodyPr wrap="none">
            <a:spAutoFit/>
          </a:bodyPr>
          <a:lstStyle/>
          <a:p>
            <a:r>
              <a:rPr lang="en-US" altLang="zh-CN" sz="3600">
                <a:solidFill>
                  <a:srgbClr val="C00000"/>
                </a:solidFill>
                <a:sym typeface="Wingdings" pitchFamily="2" charset="2"/>
              </a:rPr>
              <a:t></a:t>
            </a:r>
          </a:p>
        </p:txBody>
      </p:sp>
      <p:sp>
        <p:nvSpPr>
          <p:cNvPr id="193" name="Text Box 113">
            <a:extLst>
              <a:ext uri="{FF2B5EF4-FFF2-40B4-BE49-F238E27FC236}">
                <a16:creationId xmlns:a16="http://schemas.microsoft.com/office/drawing/2014/main" id="{81A0CFA3-6FD3-B24B-BB1B-BE2F868278FB}"/>
              </a:ext>
            </a:extLst>
          </p:cNvPr>
          <p:cNvSpPr txBox="1">
            <a:spLocks noChangeArrowheads="1"/>
          </p:cNvSpPr>
          <p:nvPr/>
        </p:nvSpPr>
        <p:spPr bwMode="auto">
          <a:xfrm>
            <a:off x="7608291" y="6189712"/>
            <a:ext cx="752129" cy="369332"/>
          </a:xfrm>
          <a:prstGeom prst="rect">
            <a:avLst/>
          </a:prstGeom>
          <a:noFill/>
          <a:ln w="9525">
            <a:noFill/>
            <a:miter lim="800000"/>
            <a:headEnd/>
            <a:tailEnd/>
          </a:ln>
        </p:spPr>
        <p:txBody>
          <a:bodyPr wrap="none">
            <a:spAutoFit/>
          </a:bodyPr>
          <a:lstStyle/>
          <a:p>
            <a:pPr algn="ctr"/>
            <a:r>
              <a:rPr lang="en-US" altLang="zh-CN" b="1">
                <a:latin typeface="Times New Roman" panose="02020603050405020304" pitchFamily="18" charset="0"/>
                <a:cs typeface="Times New Roman" panose="02020603050405020304" pitchFamily="18" charset="0"/>
              </a:rPr>
              <a:t>n=4-2</a:t>
            </a:r>
            <a:endParaRPr lang="en-US" altLang="zh-CN">
              <a:latin typeface="Times New Roman" panose="02020603050405020304" pitchFamily="18" charset="0"/>
              <a:cs typeface="Times New Roman" panose="02020603050405020304" pitchFamily="18" charset="0"/>
            </a:endParaRPr>
          </a:p>
        </p:txBody>
      </p:sp>
      <p:sp>
        <p:nvSpPr>
          <p:cNvPr id="194" name="Rectangle 114">
            <a:extLst>
              <a:ext uri="{FF2B5EF4-FFF2-40B4-BE49-F238E27FC236}">
                <a16:creationId xmlns:a16="http://schemas.microsoft.com/office/drawing/2014/main" id="{1E9EF989-5377-E24D-AD3C-204FD9714699}"/>
              </a:ext>
            </a:extLst>
          </p:cNvPr>
          <p:cNvSpPr>
            <a:spLocks noChangeArrowheads="1"/>
          </p:cNvSpPr>
          <p:nvPr/>
        </p:nvSpPr>
        <p:spPr bwMode="auto">
          <a:xfrm>
            <a:off x="7325544" y="5776962"/>
            <a:ext cx="592137" cy="641350"/>
          </a:xfrm>
          <a:prstGeom prst="rect">
            <a:avLst/>
          </a:prstGeom>
          <a:noFill/>
          <a:ln w="9525">
            <a:noFill/>
            <a:miter lim="800000"/>
            <a:headEnd/>
            <a:tailEnd/>
          </a:ln>
        </p:spPr>
        <p:txBody>
          <a:bodyPr wrap="none">
            <a:spAutoFit/>
          </a:bodyPr>
          <a:lstStyle/>
          <a:p>
            <a:r>
              <a:rPr lang="en-US" altLang="zh-CN" sz="3600">
                <a:solidFill>
                  <a:srgbClr val="C00000"/>
                </a:solidFill>
                <a:sym typeface="Wingdings" pitchFamily="2" charset="2"/>
              </a:rPr>
              <a:t></a:t>
            </a:r>
          </a:p>
        </p:txBody>
      </p:sp>
      <p:sp>
        <p:nvSpPr>
          <p:cNvPr id="195" name="Rectangle 115">
            <a:extLst>
              <a:ext uri="{FF2B5EF4-FFF2-40B4-BE49-F238E27FC236}">
                <a16:creationId xmlns:a16="http://schemas.microsoft.com/office/drawing/2014/main" id="{B8135152-655C-B64E-AC5C-1B740160A3DC}"/>
              </a:ext>
            </a:extLst>
          </p:cNvPr>
          <p:cNvSpPr>
            <a:spLocks noChangeArrowheads="1"/>
          </p:cNvSpPr>
          <p:nvPr/>
        </p:nvSpPr>
        <p:spPr bwMode="auto">
          <a:xfrm>
            <a:off x="467544" y="5383262"/>
            <a:ext cx="592137" cy="641350"/>
          </a:xfrm>
          <a:prstGeom prst="rect">
            <a:avLst/>
          </a:prstGeom>
          <a:noFill/>
          <a:ln w="9525">
            <a:noFill/>
            <a:miter lim="800000"/>
            <a:headEnd/>
            <a:tailEnd/>
          </a:ln>
        </p:spPr>
        <p:txBody>
          <a:bodyPr wrap="none">
            <a:spAutoFit/>
          </a:bodyPr>
          <a:lstStyle/>
          <a:p>
            <a:r>
              <a:rPr lang="en-US" altLang="zh-CN" sz="3600">
                <a:solidFill>
                  <a:srgbClr val="C00000"/>
                </a:solidFill>
                <a:sym typeface="Wingdings" pitchFamily="2" charset="2"/>
              </a:rPr>
              <a:t></a:t>
            </a:r>
          </a:p>
        </p:txBody>
      </p:sp>
      <p:sp>
        <p:nvSpPr>
          <p:cNvPr id="196" name="Rectangle 116">
            <a:extLst>
              <a:ext uri="{FF2B5EF4-FFF2-40B4-BE49-F238E27FC236}">
                <a16:creationId xmlns:a16="http://schemas.microsoft.com/office/drawing/2014/main" id="{004520BA-AC70-9D46-AB57-A00BCB7C5B7E}"/>
              </a:ext>
            </a:extLst>
          </p:cNvPr>
          <p:cNvSpPr>
            <a:spLocks noChangeArrowheads="1"/>
          </p:cNvSpPr>
          <p:nvPr/>
        </p:nvSpPr>
        <p:spPr bwMode="auto">
          <a:xfrm>
            <a:off x="467544" y="4894312"/>
            <a:ext cx="592137" cy="641350"/>
          </a:xfrm>
          <a:prstGeom prst="rect">
            <a:avLst/>
          </a:prstGeom>
          <a:noFill/>
          <a:ln w="9525">
            <a:noFill/>
            <a:miter lim="800000"/>
            <a:headEnd/>
            <a:tailEnd/>
          </a:ln>
        </p:spPr>
        <p:txBody>
          <a:bodyPr wrap="none">
            <a:spAutoFit/>
          </a:bodyPr>
          <a:lstStyle/>
          <a:p>
            <a:r>
              <a:rPr lang="en-US" altLang="zh-CN" sz="3600">
                <a:solidFill>
                  <a:srgbClr val="C00000"/>
                </a:solidFill>
                <a:sym typeface="Wingdings" pitchFamily="2" charset="2"/>
              </a:rPr>
              <a:t></a:t>
            </a:r>
          </a:p>
        </p:txBody>
      </p:sp>
      <p:sp>
        <p:nvSpPr>
          <p:cNvPr id="197" name="Text Box 117">
            <a:extLst>
              <a:ext uri="{FF2B5EF4-FFF2-40B4-BE49-F238E27FC236}">
                <a16:creationId xmlns:a16="http://schemas.microsoft.com/office/drawing/2014/main" id="{D87B363E-0E97-B649-BF13-8EA97F10453E}"/>
              </a:ext>
            </a:extLst>
          </p:cNvPr>
          <p:cNvSpPr txBox="1">
            <a:spLocks noChangeArrowheads="1"/>
          </p:cNvSpPr>
          <p:nvPr/>
        </p:nvSpPr>
        <p:spPr bwMode="auto">
          <a:xfrm>
            <a:off x="467544" y="4437112"/>
            <a:ext cx="592137" cy="641350"/>
          </a:xfrm>
          <a:prstGeom prst="rect">
            <a:avLst/>
          </a:prstGeom>
          <a:noFill/>
          <a:ln w="9525">
            <a:noFill/>
            <a:miter lim="800000"/>
            <a:headEnd/>
            <a:tailEnd/>
          </a:ln>
        </p:spPr>
        <p:txBody>
          <a:bodyPr wrap="none">
            <a:spAutoFit/>
          </a:bodyPr>
          <a:lstStyle/>
          <a:p>
            <a:r>
              <a:rPr lang="en-US" altLang="zh-CN" sz="3600" dirty="0">
                <a:solidFill>
                  <a:srgbClr val="C00000"/>
                </a:solidFill>
                <a:sym typeface="Wingdings" pitchFamily="2" charset="2"/>
              </a:rPr>
              <a:t></a:t>
            </a:r>
            <a:endParaRPr lang="en-US" altLang="zh-CN" dirty="0">
              <a:solidFill>
                <a:srgbClr val="C00000"/>
              </a:solidFill>
            </a:endParaRPr>
          </a:p>
        </p:txBody>
      </p:sp>
      <p:sp>
        <p:nvSpPr>
          <p:cNvPr id="198" name="Rectangle 118">
            <a:extLst>
              <a:ext uri="{FF2B5EF4-FFF2-40B4-BE49-F238E27FC236}">
                <a16:creationId xmlns:a16="http://schemas.microsoft.com/office/drawing/2014/main" id="{D644BD33-B07D-C942-B8CB-01D03A67B136}"/>
              </a:ext>
            </a:extLst>
          </p:cNvPr>
          <p:cNvSpPr>
            <a:spLocks noChangeArrowheads="1"/>
          </p:cNvSpPr>
          <p:nvPr/>
        </p:nvSpPr>
        <p:spPr bwMode="auto">
          <a:xfrm>
            <a:off x="1745481" y="5383262"/>
            <a:ext cx="592138" cy="641350"/>
          </a:xfrm>
          <a:prstGeom prst="rect">
            <a:avLst/>
          </a:prstGeom>
          <a:noFill/>
          <a:ln w="9525">
            <a:noFill/>
            <a:miter lim="800000"/>
            <a:headEnd/>
            <a:tailEnd/>
          </a:ln>
        </p:spPr>
        <p:txBody>
          <a:bodyPr wrap="none">
            <a:spAutoFit/>
          </a:bodyPr>
          <a:lstStyle/>
          <a:p>
            <a:r>
              <a:rPr lang="en-US" altLang="zh-CN" sz="3600">
                <a:solidFill>
                  <a:srgbClr val="C00000"/>
                </a:solidFill>
                <a:sym typeface="Wingdings" pitchFamily="2" charset="2"/>
              </a:rPr>
              <a:t></a:t>
            </a:r>
          </a:p>
        </p:txBody>
      </p:sp>
      <p:sp>
        <p:nvSpPr>
          <p:cNvPr id="199" name="Rectangle 119">
            <a:extLst>
              <a:ext uri="{FF2B5EF4-FFF2-40B4-BE49-F238E27FC236}">
                <a16:creationId xmlns:a16="http://schemas.microsoft.com/office/drawing/2014/main" id="{2C32FDCA-2A04-D94B-B5E9-451ECF243F96}"/>
              </a:ext>
            </a:extLst>
          </p:cNvPr>
          <p:cNvSpPr>
            <a:spLocks noChangeArrowheads="1"/>
          </p:cNvSpPr>
          <p:nvPr/>
        </p:nvSpPr>
        <p:spPr bwMode="auto">
          <a:xfrm>
            <a:off x="1745481" y="4894312"/>
            <a:ext cx="592138" cy="641350"/>
          </a:xfrm>
          <a:prstGeom prst="rect">
            <a:avLst/>
          </a:prstGeom>
          <a:noFill/>
          <a:ln w="9525">
            <a:noFill/>
            <a:miter lim="800000"/>
            <a:headEnd/>
            <a:tailEnd/>
          </a:ln>
        </p:spPr>
        <p:txBody>
          <a:bodyPr wrap="none">
            <a:spAutoFit/>
          </a:bodyPr>
          <a:lstStyle/>
          <a:p>
            <a:r>
              <a:rPr lang="en-US" altLang="zh-CN" sz="3600">
                <a:solidFill>
                  <a:srgbClr val="C00000"/>
                </a:solidFill>
                <a:sym typeface="Wingdings" pitchFamily="2" charset="2"/>
              </a:rPr>
              <a:t></a:t>
            </a:r>
          </a:p>
        </p:txBody>
      </p:sp>
      <p:sp>
        <p:nvSpPr>
          <p:cNvPr id="200" name="Text Box 120">
            <a:extLst>
              <a:ext uri="{FF2B5EF4-FFF2-40B4-BE49-F238E27FC236}">
                <a16:creationId xmlns:a16="http://schemas.microsoft.com/office/drawing/2014/main" id="{4B791C6F-4641-5E4B-89D7-89A335D624B8}"/>
              </a:ext>
            </a:extLst>
          </p:cNvPr>
          <p:cNvSpPr txBox="1">
            <a:spLocks noChangeArrowheads="1"/>
          </p:cNvSpPr>
          <p:nvPr/>
        </p:nvSpPr>
        <p:spPr bwMode="auto">
          <a:xfrm>
            <a:off x="1745481" y="4437112"/>
            <a:ext cx="592138" cy="641350"/>
          </a:xfrm>
          <a:prstGeom prst="rect">
            <a:avLst/>
          </a:prstGeom>
          <a:noFill/>
          <a:ln w="9525">
            <a:noFill/>
            <a:miter lim="800000"/>
            <a:headEnd/>
            <a:tailEnd/>
          </a:ln>
        </p:spPr>
        <p:txBody>
          <a:bodyPr wrap="none">
            <a:spAutoFit/>
          </a:bodyPr>
          <a:lstStyle/>
          <a:p>
            <a:r>
              <a:rPr lang="en-US" altLang="zh-CN" sz="3600">
                <a:solidFill>
                  <a:srgbClr val="C00000"/>
                </a:solidFill>
                <a:sym typeface="Wingdings" pitchFamily="2" charset="2"/>
              </a:rPr>
              <a:t></a:t>
            </a:r>
            <a:endParaRPr lang="en-US" altLang="zh-CN">
              <a:solidFill>
                <a:srgbClr val="C00000"/>
              </a:solidFill>
            </a:endParaRPr>
          </a:p>
        </p:txBody>
      </p:sp>
      <p:sp>
        <p:nvSpPr>
          <p:cNvPr id="201" name="Rectangle 121">
            <a:extLst>
              <a:ext uri="{FF2B5EF4-FFF2-40B4-BE49-F238E27FC236}">
                <a16:creationId xmlns:a16="http://schemas.microsoft.com/office/drawing/2014/main" id="{45CA462B-A799-3A43-BDAA-BA93097CA432}"/>
              </a:ext>
            </a:extLst>
          </p:cNvPr>
          <p:cNvSpPr>
            <a:spLocks noChangeArrowheads="1"/>
          </p:cNvSpPr>
          <p:nvPr/>
        </p:nvSpPr>
        <p:spPr bwMode="auto">
          <a:xfrm>
            <a:off x="3134544" y="5383262"/>
            <a:ext cx="592137" cy="641350"/>
          </a:xfrm>
          <a:prstGeom prst="rect">
            <a:avLst/>
          </a:prstGeom>
          <a:noFill/>
          <a:ln w="9525">
            <a:noFill/>
            <a:miter lim="800000"/>
            <a:headEnd/>
            <a:tailEnd/>
          </a:ln>
        </p:spPr>
        <p:txBody>
          <a:bodyPr wrap="none">
            <a:spAutoFit/>
          </a:bodyPr>
          <a:lstStyle/>
          <a:p>
            <a:r>
              <a:rPr lang="en-US" altLang="zh-CN" sz="3600">
                <a:solidFill>
                  <a:srgbClr val="C00000"/>
                </a:solidFill>
                <a:sym typeface="Wingdings" pitchFamily="2" charset="2"/>
              </a:rPr>
              <a:t></a:t>
            </a:r>
          </a:p>
        </p:txBody>
      </p:sp>
      <p:sp>
        <p:nvSpPr>
          <p:cNvPr id="202" name="Rectangle 122">
            <a:extLst>
              <a:ext uri="{FF2B5EF4-FFF2-40B4-BE49-F238E27FC236}">
                <a16:creationId xmlns:a16="http://schemas.microsoft.com/office/drawing/2014/main" id="{87E52A73-A8D6-5F4F-9C4B-8EB184D655C1}"/>
              </a:ext>
            </a:extLst>
          </p:cNvPr>
          <p:cNvSpPr>
            <a:spLocks noChangeArrowheads="1"/>
          </p:cNvSpPr>
          <p:nvPr/>
        </p:nvSpPr>
        <p:spPr bwMode="auto">
          <a:xfrm>
            <a:off x="3134544" y="4894312"/>
            <a:ext cx="592137" cy="641350"/>
          </a:xfrm>
          <a:prstGeom prst="rect">
            <a:avLst/>
          </a:prstGeom>
          <a:noFill/>
          <a:ln w="9525">
            <a:noFill/>
            <a:miter lim="800000"/>
            <a:headEnd/>
            <a:tailEnd/>
          </a:ln>
        </p:spPr>
        <p:txBody>
          <a:bodyPr wrap="none">
            <a:spAutoFit/>
          </a:bodyPr>
          <a:lstStyle/>
          <a:p>
            <a:r>
              <a:rPr lang="en-US" altLang="zh-CN" sz="3600">
                <a:solidFill>
                  <a:srgbClr val="C00000"/>
                </a:solidFill>
                <a:sym typeface="Wingdings" pitchFamily="2" charset="2"/>
              </a:rPr>
              <a:t></a:t>
            </a:r>
          </a:p>
        </p:txBody>
      </p:sp>
      <p:sp>
        <p:nvSpPr>
          <p:cNvPr id="203" name="Rectangle 123">
            <a:extLst>
              <a:ext uri="{FF2B5EF4-FFF2-40B4-BE49-F238E27FC236}">
                <a16:creationId xmlns:a16="http://schemas.microsoft.com/office/drawing/2014/main" id="{84924BE3-D800-1243-833B-4679736C72AE}"/>
              </a:ext>
            </a:extLst>
          </p:cNvPr>
          <p:cNvSpPr>
            <a:spLocks noChangeArrowheads="1"/>
          </p:cNvSpPr>
          <p:nvPr/>
        </p:nvSpPr>
        <p:spPr bwMode="auto">
          <a:xfrm>
            <a:off x="4429944" y="5383262"/>
            <a:ext cx="592137" cy="641350"/>
          </a:xfrm>
          <a:prstGeom prst="rect">
            <a:avLst/>
          </a:prstGeom>
          <a:noFill/>
          <a:ln w="9525">
            <a:noFill/>
            <a:miter lim="800000"/>
            <a:headEnd/>
            <a:tailEnd/>
          </a:ln>
        </p:spPr>
        <p:txBody>
          <a:bodyPr wrap="none">
            <a:spAutoFit/>
          </a:bodyPr>
          <a:lstStyle/>
          <a:p>
            <a:r>
              <a:rPr lang="en-US" altLang="zh-CN" sz="3600">
                <a:solidFill>
                  <a:srgbClr val="C00000"/>
                </a:solidFill>
                <a:sym typeface="Wingdings" pitchFamily="2" charset="2"/>
              </a:rPr>
              <a:t></a:t>
            </a:r>
          </a:p>
        </p:txBody>
      </p:sp>
      <p:sp>
        <p:nvSpPr>
          <p:cNvPr id="204" name="Rectangle 124">
            <a:extLst>
              <a:ext uri="{FF2B5EF4-FFF2-40B4-BE49-F238E27FC236}">
                <a16:creationId xmlns:a16="http://schemas.microsoft.com/office/drawing/2014/main" id="{4D82F76B-DF50-4E41-AE2B-B6C8CB7CC550}"/>
              </a:ext>
            </a:extLst>
          </p:cNvPr>
          <p:cNvSpPr>
            <a:spLocks noChangeArrowheads="1"/>
          </p:cNvSpPr>
          <p:nvPr/>
        </p:nvSpPr>
        <p:spPr bwMode="auto">
          <a:xfrm>
            <a:off x="4429944" y="4894312"/>
            <a:ext cx="592137" cy="641350"/>
          </a:xfrm>
          <a:prstGeom prst="rect">
            <a:avLst/>
          </a:prstGeom>
          <a:noFill/>
          <a:ln w="9525">
            <a:noFill/>
            <a:miter lim="800000"/>
            <a:headEnd/>
            <a:tailEnd/>
          </a:ln>
        </p:spPr>
        <p:txBody>
          <a:bodyPr wrap="none">
            <a:spAutoFit/>
          </a:bodyPr>
          <a:lstStyle/>
          <a:p>
            <a:r>
              <a:rPr lang="en-US" altLang="zh-CN" sz="3600">
                <a:solidFill>
                  <a:srgbClr val="C00000"/>
                </a:solidFill>
                <a:sym typeface="Wingdings" pitchFamily="2" charset="2"/>
              </a:rPr>
              <a:t></a:t>
            </a:r>
          </a:p>
        </p:txBody>
      </p:sp>
      <p:sp>
        <p:nvSpPr>
          <p:cNvPr id="205" name="Rectangle 125">
            <a:extLst>
              <a:ext uri="{FF2B5EF4-FFF2-40B4-BE49-F238E27FC236}">
                <a16:creationId xmlns:a16="http://schemas.microsoft.com/office/drawing/2014/main" id="{37F5EF23-A565-9844-B2EA-4CDF3F487308}"/>
              </a:ext>
            </a:extLst>
          </p:cNvPr>
          <p:cNvSpPr>
            <a:spLocks noChangeArrowheads="1"/>
          </p:cNvSpPr>
          <p:nvPr/>
        </p:nvSpPr>
        <p:spPr bwMode="auto">
          <a:xfrm>
            <a:off x="5784081" y="5351512"/>
            <a:ext cx="592138" cy="641350"/>
          </a:xfrm>
          <a:prstGeom prst="rect">
            <a:avLst/>
          </a:prstGeom>
          <a:noFill/>
          <a:ln w="9525">
            <a:noFill/>
            <a:miter lim="800000"/>
            <a:headEnd/>
            <a:tailEnd/>
          </a:ln>
        </p:spPr>
        <p:txBody>
          <a:bodyPr wrap="none">
            <a:spAutoFit/>
          </a:bodyPr>
          <a:lstStyle/>
          <a:p>
            <a:r>
              <a:rPr lang="en-US" altLang="zh-CN" sz="3600">
                <a:solidFill>
                  <a:srgbClr val="C00000"/>
                </a:solidFill>
                <a:sym typeface="Wingdings" pitchFamily="2" charset="2"/>
              </a:rPr>
              <a:t></a:t>
            </a:r>
          </a:p>
        </p:txBody>
      </p:sp>
      <p:sp>
        <p:nvSpPr>
          <p:cNvPr id="206" name="Rectangle 126">
            <a:extLst>
              <a:ext uri="{FF2B5EF4-FFF2-40B4-BE49-F238E27FC236}">
                <a16:creationId xmlns:a16="http://schemas.microsoft.com/office/drawing/2014/main" id="{607964BD-3029-524C-8DD6-7508BB241DF1}"/>
              </a:ext>
            </a:extLst>
          </p:cNvPr>
          <p:cNvSpPr>
            <a:spLocks noChangeArrowheads="1"/>
          </p:cNvSpPr>
          <p:nvPr/>
        </p:nvSpPr>
        <p:spPr bwMode="auto">
          <a:xfrm>
            <a:off x="7079481" y="5351512"/>
            <a:ext cx="592138" cy="641350"/>
          </a:xfrm>
          <a:prstGeom prst="rect">
            <a:avLst/>
          </a:prstGeom>
          <a:noFill/>
          <a:ln w="9525">
            <a:noFill/>
            <a:miter lim="800000"/>
            <a:headEnd/>
            <a:tailEnd/>
          </a:ln>
        </p:spPr>
        <p:txBody>
          <a:bodyPr wrap="none">
            <a:spAutoFit/>
          </a:bodyPr>
          <a:lstStyle/>
          <a:p>
            <a:r>
              <a:rPr lang="en-US" altLang="zh-CN" sz="3600">
                <a:solidFill>
                  <a:srgbClr val="C00000"/>
                </a:solidFill>
                <a:sym typeface="Wingdings" pitchFamily="2" charset="2"/>
              </a:rPr>
              <a:t></a:t>
            </a:r>
          </a:p>
        </p:txBody>
      </p:sp>
      <p:sp>
        <p:nvSpPr>
          <p:cNvPr id="207" name="Line 2">
            <a:extLst>
              <a:ext uri="{FF2B5EF4-FFF2-40B4-BE49-F238E27FC236}">
                <a16:creationId xmlns:a16="http://schemas.microsoft.com/office/drawing/2014/main" id="{AC0A8C46-7B01-D148-9900-CE691D3C65DB}"/>
              </a:ext>
            </a:extLst>
          </p:cNvPr>
          <p:cNvSpPr>
            <a:spLocks noChangeShapeType="1"/>
          </p:cNvSpPr>
          <p:nvPr/>
        </p:nvSpPr>
        <p:spPr bwMode="auto">
          <a:xfrm>
            <a:off x="3510946" y="2212504"/>
            <a:ext cx="381000"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208" name="Line 3">
            <a:extLst>
              <a:ext uri="{FF2B5EF4-FFF2-40B4-BE49-F238E27FC236}">
                <a16:creationId xmlns:a16="http://schemas.microsoft.com/office/drawing/2014/main" id="{8AC8E588-CC37-1245-A287-D0A849D8A911}"/>
              </a:ext>
            </a:extLst>
          </p:cNvPr>
          <p:cNvSpPr>
            <a:spLocks noChangeShapeType="1"/>
          </p:cNvSpPr>
          <p:nvPr/>
        </p:nvSpPr>
        <p:spPr bwMode="auto">
          <a:xfrm>
            <a:off x="2825146" y="3126904"/>
            <a:ext cx="381000"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209" name="Line 4">
            <a:extLst>
              <a:ext uri="{FF2B5EF4-FFF2-40B4-BE49-F238E27FC236}">
                <a16:creationId xmlns:a16="http://schemas.microsoft.com/office/drawing/2014/main" id="{3FA9352E-4E4D-A841-AE64-A565C1BE1775}"/>
              </a:ext>
            </a:extLst>
          </p:cNvPr>
          <p:cNvSpPr>
            <a:spLocks noChangeShapeType="1"/>
          </p:cNvSpPr>
          <p:nvPr/>
        </p:nvSpPr>
        <p:spPr bwMode="auto">
          <a:xfrm flipH="1">
            <a:off x="1834546" y="3126904"/>
            <a:ext cx="381000"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210" name="Line 5">
            <a:extLst>
              <a:ext uri="{FF2B5EF4-FFF2-40B4-BE49-F238E27FC236}">
                <a16:creationId xmlns:a16="http://schemas.microsoft.com/office/drawing/2014/main" id="{8C3EDA73-79AE-6E44-A42A-D38FF5B0ACF5}"/>
              </a:ext>
            </a:extLst>
          </p:cNvPr>
          <p:cNvSpPr>
            <a:spLocks noChangeShapeType="1"/>
          </p:cNvSpPr>
          <p:nvPr/>
        </p:nvSpPr>
        <p:spPr bwMode="auto">
          <a:xfrm flipH="1">
            <a:off x="2672746" y="2212504"/>
            <a:ext cx="381000"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211" name="Line 6">
            <a:extLst>
              <a:ext uri="{FF2B5EF4-FFF2-40B4-BE49-F238E27FC236}">
                <a16:creationId xmlns:a16="http://schemas.microsoft.com/office/drawing/2014/main" id="{546BF9E0-EB5D-DF42-AAFC-97EBDE6B8554}"/>
              </a:ext>
            </a:extLst>
          </p:cNvPr>
          <p:cNvSpPr>
            <a:spLocks noChangeShapeType="1"/>
          </p:cNvSpPr>
          <p:nvPr/>
        </p:nvSpPr>
        <p:spPr bwMode="auto">
          <a:xfrm>
            <a:off x="5187346" y="1298104"/>
            <a:ext cx="762000"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212" name="Line 7">
            <a:extLst>
              <a:ext uri="{FF2B5EF4-FFF2-40B4-BE49-F238E27FC236}">
                <a16:creationId xmlns:a16="http://schemas.microsoft.com/office/drawing/2014/main" id="{E4372D01-AAC2-C042-918D-CE6F9D584FBE}"/>
              </a:ext>
            </a:extLst>
          </p:cNvPr>
          <p:cNvSpPr>
            <a:spLocks noChangeShapeType="1"/>
          </p:cNvSpPr>
          <p:nvPr/>
        </p:nvSpPr>
        <p:spPr bwMode="auto">
          <a:xfrm flipH="1">
            <a:off x="3739546" y="1298104"/>
            <a:ext cx="685800"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213" name="Rectangle 8">
            <a:extLst>
              <a:ext uri="{FF2B5EF4-FFF2-40B4-BE49-F238E27FC236}">
                <a16:creationId xmlns:a16="http://schemas.microsoft.com/office/drawing/2014/main" id="{68E896CA-BC14-7642-BBF3-69108E658964}"/>
              </a:ext>
            </a:extLst>
          </p:cNvPr>
          <p:cNvSpPr>
            <a:spLocks noChangeArrowheads="1"/>
          </p:cNvSpPr>
          <p:nvPr/>
        </p:nvSpPr>
        <p:spPr bwMode="auto">
          <a:xfrm>
            <a:off x="1834546" y="2593504"/>
            <a:ext cx="12192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14" name="Rectangle 9">
            <a:extLst>
              <a:ext uri="{FF2B5EF4-FFF2-40B4-BE49-F238E27FC236}">
                <a16:creationId xmlns:a16="http://schemas.microsoft.com/office/drawing/2014/main" id="{9C257AE4-CABE-364F-AC98-DF2CAE478E8D}"/>
              </a:ext>
            </a:extLst>
          </p:cNvPr>
          <p:cNvSpPr>
            <a:spLocks noChangeArrowheads="1"/>
          </p:cNvSpPr>
          <p:nvPr/>
        </p:nvSpPr>
        <p:spPr bwMode="auto">
          <a:xfrm>
            <a:off x="1148746" y="3507904"/>
            <a:ext cx="11430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15" name="Rectangle 10">
            <a:extLst>
              <a:ext uri="{FF2B5EF4-FFF2-40B4-BE49-F238E27FC236}">
                <a16:creationId xmlns:a16="http://schemas.microsoft.com/office/drawing/2014/main" id="{0B16B6DA-F813-6B4E-B5F1-9D408E20392A}"/>
              </a:ext>
            </a:extLst>
          </p:cNvPr>
          <p:cNvSpPr>
            <a:spLocks noChangeArrowheads="1"/>
          </p:cNvSpPr>
          <p:nvPr/>
        </p:nvSpPr>
        <p:spPr bwMode="auto">
          <a:xfrm>
            <a:off x="2672746" y="3507904"/>
            <a:ext cx="11430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16" name="Text Box 11">
            <a:extLst>
              <a:ext uri="{FF2B5EF4-FFF2-40B4-BE49-F238E27FC236}">
                <a16:creationId xmlns:a16="http://schemas.microsoft.com/office/drawing/2014/main" id="{6117690A-5556-D24C-B5CB-33F370F03080}"/>
              </a:ext>
            </a:extLst>
          </p:cNvPr>
          <p:cNvSpPr txBox="1">
            <a:spLocks noChangeArrowheads="1"/>
          </p:cNvSpPr>
          <p:nvPr/>
        </p:nvSpPr>
        <p:spPr bwMode="auto">
          <a:xfrm>
            <a:off x="1217903" y="3579639"/>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Fib(1)</a:t>
            </a:r>
          </a:p>
        </p:txBody>
      </p:sp>
      <p:sp>
        <p:nvSpPr>
          <p:cNvPr id="217" name="Text Box 12">
            <a:extLst>
              <a:ext uri="{FF2B5EF4-FFF2-40B4-BE49-F238E27FC236}">
                <a16:creationId xmlns:a16="http://schemas.microsoft.com/office/drawing/2014/main" id="{AA384ABC-9FDB-9D48-91EA-715F66458851}"/>
              </a:ext>
            </a:extLst>
          </p:cNvPr>
          <p:cNvSpPr txBox="1">
            <a:spLocks noChangeArrowheads="1"/>
          </p:cNvSpPr>
          <p:nvPr/>
        </p:nvSpPr>
        <p:spPr bwMode="auto">
          <a:xfrm>
            <a:off x="2730071" y="3579639"/>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Fib(0)</a:t>
            </a:r>
          </a:p>
        </p:txBody>
      </p:sp>
      <p:sp>
        <p:nvSpPr>
          <p:cNvPr id="218" name="Text Box 13">
            <a:extLst>
              <a:ext uri="{FF2B5EF4-FFF2-40B4-BE49-F238E27FC236}">
                <a16:creationId xmlns:a16="http://schemas.microsoft.com/office/drawing/2014/main" id="{E1EDC5E2-F076-B64E-B7E4-3122392B7328}"/>
              </a:ext>
            </a:extLst>
          </p:cNvPr>
          <p:cNvSpPr txBox="1">
            <a:spLocks noChangeArrowheads="1"/>
          </p:cNvSpPr>
          <p:nvPr/>
        </p:nvSpPr>
        <p:spPr bwMode="auto">
          <a:xfrm>
            <a:off x="1937983" y="2643535"/>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Fib(2)</a:t>
            </a:r>
          </a:p>
        </p:txBody>
      </p:sp>
      <p:sp>
        <p:nvSpPr>
          <p:cNvPr id="219" name="Line 14">
            <a:extLst>
              <a:ext uri="{FF2B5EF4-FFF2-40B4-BE49-F238E27FC236}">
                <a16:creationId xmlns:a16="http://schemas.microsoft.com/office/drawing/2014/main" id="{3EE830A5-7079-E148-9EC6-8868CEE190C8}"/>
              </a:ext>
            </a:extLst>
          </p:cNvPr>
          <p:cNvSpPr>
            <a:spLocks noChangeShapeType="1"/>
          </p:cNvSpPr>
          <p:nvPr/>
        </p:nvSpPr>
        <p:spPr bwMode="auto">
          <a:xfrm>
            <a:off x="6711346" y="2212504"/>
            <a:ext cx="398463"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220" name="Line 15">
            <a:extLst>
              <a:ext uri="{FF2B5EF4-FFF2-40B4-BE49-F238E27FC236}">
                <a16:creationId xmlns:a16="http://schemas.microsoft.com/office/drawing/2014/main" id="{4A5FD8BC-9BE5-3341-A97F-0BCF0958C7B1}"/>
              </a:ext>
            </a:extLst>
          </p:cNvPr>
          <p:cNvSpPr>
            <a:spLocks noChangeShapeType="1"/>
          </p:cNvSpPr>
          <p:nvPr/>
        </p:nvSpPr>
        <p:spPr bwMode="auto">
          <a:xfrm flipH="1">
            <a:off x="5796946" y="2212504"/>
            <a:ext cx="381000"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221" name="Rectangle 16">
            <a:extLst>
              <a:ext uri="{FF2B5EF4-FFF2-40B4-BE49-F238E27FC236}">
                <a16:creationId xmlns:a16="http://schemas.microsoft.com/office/drawing/2014/main" id="{BCB709DB-7A4E-F74F-9473-E458BC0D8A2E}"/>
              </a:ext>
            </a:extLst>
          </p:cNvPr>
          <p:cNvSpPr>
            <a:spLocks noChangeArrowheads="1"/>
          </p:cNvSpPr>
          <p:nvPr/>
        </p:nvSpPr>
        <p:spPr bwMode="auto">
          <a:xfrm>
            <a:off x="5796946" y="1679104"/>
            <a:ext cx="12192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22" name="Rectangle 17">
            <a:extLst>
              <a:ext uri="{FF2B5EF4-FFF2-40B4-BE49-F238E27FC236}">
                <a16:creationId xmlns:a16="http://schemas.microsoft.com/office/drawing/2014/main" id="{2495E59D-F39B-5145-AB26-858FC9AE631E}"/>
              </a:ext>
            </a:extLst>
          </p:cNvPr>
          <p:cNvSpPr>
            <a:spLocks noChangeArrowheads="1"/>
          </p:cNvSpPr>
          <p:nvPr/>
        </p:nvSpPr>
        <p:spPr bwMode="auto">
          <a:xfrm>
            <a:off x="5111146" y="2593504"/>
            <a:ext cx="11430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23" name="Rectangle 18">
            <a:extLst>
              <a:ext uri="{FF2B5EF4-FFF2-40B4-BE49-F238E27FC236}">
                <a16:creationId xmlns:a16="http://schemas.microsoft.com/office/drawing/2014/main" id="{2B576F7C-74A0-C84F-BB9E-9657FE37E678}"/>
              </a:ext>
            </a:extLst>
          </p:cNvPr>
          <p:cNvSpPr>
            <a:spLocks noChangeArrowheads="1"/>
          </p:cNvSpPr>
          <p:nvPr/>
        </p:nvSpPr>
        <p:spPr bwMode="auto">
          <a:xfrm>
            <a:off x="6635146" y="2593504"/>
            <a:ext cx="11430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24" name="Text Box 19">
            <a:extLst>
              <a:ext uri="{FF2B5EF4-FFF2-40B4-BE49-F238E27FC236}">
                <a16:creationId xmlns:a16="http://schemas.microsoft.com/office/drawing/2014/main" id="{F616D45B-8F78-B641-9614-9FB80AE54B05}"/>
              </a:ext>
            </a:extLst>
          </p:cNvPr>
          <p:cNvSpPr txBox="1">
            <a:spLocks noChangeArrowheads="1"/>
          </p:cNvSpPr>
          <p:nvPr/>
        </p:nvSpPr>
        <p:spPr bwMode="auto">
          <a:xfrm>
            <a:off x="5178343" y="2643535"/>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Fib(1)</a:t>
            </a:r>
          </a:p>
        </p:txBody>
      </p:sp>
      <p:sp>
        <p:nvSpPr>
          <p:cNvPr id="225" name="Text Box 20">
            <a:extLst>
              <a:ext uri="{FF2B5EF4-FFF2-40B4-BE49-F238E27FC236}">
                <a16:creationId xmlns:a16="http://schemas.microsoft.com/office/drawing/2014/main" id="{6A9391C3-ABC4-5542-9489-CC0B0A82C1FE}"/>
              </a:ext>
            </a:extLst>
          </p:cNvPr>
          <p:cNvSpPr txBox="1">
            <a:spLocks noChangeArrowheads="1"/>
          </p:cNvSpPr>
          <p:nvPr/>
        </p:nvSpPr>
        <p:spPr bwMode="auto">
          <a:xfrm>
            <a:off x="6742178" y="2643535"/>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Fib(0)</a:t>
            </a:r>
          </a:p>
        </p:txBody>
      </p:sp>
      <p:sp>
        <p:nvSpPr>
          <p:cNvPr id="226" name="Text Box 21">
            <a:extLst>
              <a:ext uri="{FF2B5EF4-FFF2-40B4-BE49-F238E27FC236}">
                <a16:creationId xmlns:a16="http://schemas.microsoft.com/office/drawing/2014/main" id="{80958650-0B3F-B343-987B-C8A522A2E504}"/>
              </a:ext>
            </a:extLst>
          </p:cNvPr>
          <p:cNvSpPr txBox="1">
            <a:spLocks noChangeArrowheads="1"/>
          </p:cNvSpPr>
          <p:nvPr/>
        </p:nvSpPr>
        <p:spPr bwMode="auto">
          <a:xfrm>
            <a:off x="5898423" y="1707431"/>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Fib(2)</a:t>
            </a:r>
          </a:p>
        </p:txBody>
      </p:sp>
      <p:sp>
        <p:nvSpPr>
          <p:cNvPr id="227" name="Rectangle 22">
            <a:extLst>
              <a:ext uri="{FF2B5EF4-FFF2-40B4-BE49-F238E27FC236}">
                <a16:creationId xmlns:a16="http://schemas.microsoft.com/office/drawing/2014/main" id="{F7F6024B-B161-DA43-8E98-E9B525B6DC91}"/>
              </a:ext>
            </a:extLst>
          </p:cNvPr>
          <p:cNvSpPr>
            <a:spLocks noChangeArrowheads="1"/>
          </p:cNvSpPr>
          <p:nvPr/>
        </p:nvSpPr>
        <p:spPr bwMode="auto">
          <a:xfrm>
            <a:off x="3358546" y="2593504"/>
            <a:ext cx="12192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28" name="Text Box 23">
            <a:extLst>
              <a:ext uri="{FF2B5EF4-FFF2-40B4-BE49-F238E27FC236}">
                <a16:creationId xmlns:a16="http://schemas.microsoft.com/office/drawing/2014/main" id="{6219A2EB-20F2-2E43-A284-457F0BC68A5E}"/>
              </a:ext>
            </a:extLst>
          </p:cNvPr>
          <p:cNvSpPr txBox="1">
            <a:spLocks noChangeArrowheads="1"/>
          </p:cNvSpPr>
          <p:nvPr/>
        </p:nvSpPr>
        <p:spPr bwMode="auto">
          <a:xfrm>
            <a:off x="3450151" y="2643535"/>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Fib(1)</a:t>
            </a:r>
          </a:p>
        </p:txBody>
      </p:sp>
      <p:sp>
        <p:nvSpPr>
          <p:cNvPr id="229" name="Rectangle 24">
            <a:extLst>
              <a:ext uri="{FF2B5EF4-FFF2-40B4-BE49-F238E27FC236}">
                <a16:creationId xmlns:a16="http://schemas.microsoft.com/office/drawing/2014/main" id="{AD615C16-4698-A34C-BDDA-CDC2FA88EF33}"/>
              </a:ext>
            </a:extLst>
          </p:cNvPr>
          <p:cNvSpPr>
            <a:spLocks noChangeArrowheads="1"/>
          </p:cNvSpPr>
          <p:nvPr/>
        </p:nvSpPr>
        <p:spPr bwMode="auto">
          <a:xfrm>
            <a:off x="2672746" y="1679104"/>
            <a:ext cx="12192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30" name="Text Box 25">
            <a:extLst>
              <a:ext uri="{FF2B5EF4-FFF2-40B4-BE49-F238E27FC236}">
                <a16:creationId xmlns:a16="http://schemas.microsoft.com/office/drawing/2014/main" id="{68C9692B-0EDE-6C4B-8FAA-4D9EECF463C4}"/>
              </a:ext>
            </a:extLst>
          </p:cNvPr>
          <p:cNvSpPr txBox="1">
            <a:spLocks noChangeArrowheads="1"/>
          </p:cNvSpPr>
          <p:nvPr/>
        </p:nvSpPr>
        <p:spPr bwMode="auto">
          <a:xfrm>
            <a:off x="2802079" y="1707431"/>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Fib(3)</a:t>
            </a:r>
          </a:p>
        </p:txBody>
      </p:sp>
      <p:sp>
        <p:nvSpPr>
          <p:cNvPr id="231" name="Rectangle 26">
            <a:extLst>
              <a:ext uri="{FF2B5EF4-FFF2-40B4-BE49-F238E27FC236}">
                <a16:creationId xmlns:a16="http://schemas.microsoft.com/office/drawing/2014/main" id="{D2B38A0E-C6D7-C745-99D6-D79A3EFDFC31}"/>
              </a:ext>
            </a:extLst>
          </p:cNvPr>
          <p:cNvSpPr>
            <a:spLocks noChangeArrowheads="1"/>
          </p:cNvSpPr>
          <p:nvPr/>
        </p:nvSpPr>
        <p:spPr bwMode="auto">
          <a:xfrm>
            <a:off x="4196746" y="764704"/>
            <a:ext cx="12192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32" name="Text Box 27">
            <a:extLst>
              <a:ext uri="{FF2B5EF4-FFF2-40B4-BE49-F238E27FC236}">
                <a16:creationId xmlns:a16="http://schemas.microsoft.com/office/drawing/2014/main" id="{82361142-359A-4342-AF8A-563BC6DC352B}"/>
              </a:ext>
            </a:extLst>
          </p:cNvPr>
          <p:cNvSpPr txBox="1">
            <a:spLocks noChangeArrowheads="1"/>
          </p:cNvSpPr>
          <p:nvPr/>
        </p:nvSpPr>
        <p:spPr bwMode="auto">
          <a:xfrm>
            <a:off x="4314247" y="800944"/>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Fib(4)</a:t>
            </a:r>
          </a:p>
        </p:txBody>
      </p:sp>
      <p:sp>
        <p:nvSpPr>
          <p:cNvPr id="233" name="Text Box 28">
            <a:extLst>
              <a:ext uri="{FF2B5EF4-FFF2-40B4-BE49-F238E27FC236}">
                <a16:creationId xmlns:a16="http://schemas.microsoft.com/office/drawing/2014/main" id="{DB7F9CF3-F55C-A841-80F1-6ACAB23A7B45}"/>
              </a:ext>
            </a:extLst>
          </p:cNvPr>
          <p:cNvSpPr txBox="1">
            <a:spLocks noChangeArrowheads="1"/>
          </p:cNvSpPr>
          <p:nvPr/>
        </p:nvSpPr>
        <p:spPr bwMode="auto">
          <a:xfrm>
            <a:off x="1072546" y="3095154"/>
            <a:ext cx="550151" cy="584775"/>
          </a:xfrm>
          <a:prstGeom prst="rect">
            <a:avLst/>
          </a:prstGeom>
          <a:noFill/>
          <a:ln w="9525">
            <a:noFill/>
            <a:miter lim="800000"/>
            <a:headEnd/>
            <a:tailEnd/>
          </a:ln>
          <a:effectLst/>
        </p:spPr>
        <p:txBody>
          <a:bodyPr wrap="none">
            <a:spAutoFit/>
          </a:bodyPr>
          <a:lstStyle/>
          <a:p>
            <a:r>
              <a:rPr lang="en-US" altLang="zh-CN" sz="3200">
                <a:solidFill>
                  <a:srgbClr val="C00000"/>
                </a:solidFill>
                <a:latin typeface="Times New Roman" panose="02020603050405020304" pitchFamily="18" charset="0"/>
                <a:cs typeface="Times New Roman" panose="02020603050405020304" pitchFamily="18" charset="0"/>
                <a:sym typeface="Wingdings" pitchFamily="2" charset="2"/>
              </a:rPr>
              <a:t></a:t>
            </a:r>
            <a:endParaRPr lang="en-US" altLang="zh-CN" sz="1600">
              <a:solidFill>
                <a:srgbClr val="C00000"/>
              </a:solidFill>
              <a:latin typeface="Times New Roman" panose="02020603050405020304" pitchFamily="18" charset="0"/>
              <a:cs typeface="Times New Roman" panose="02020603050405020304" pitchFamily="18" charset="0"/>
            </a:endParaRPr>
          </a:p>
        </p:txBody>
      </p:sp>
      <p:sp>
        <p:nvSpPr>
          <p:cNvPr id="234" name="Text Box 29">
            <a:extLst>
              <a:ext uri="{FF2B5EF4-FFF2-40B4-BE49-F238E27FC236}">
                <a16:creationId xmlns:a16="http://schemas.microsoft.com/office/drawing/2014/main" id="{ECD028B9-BFC4-6F43-9CAE-FBA7009226DB}"/>
              </a:ext>
            </a:extLst>
          </p:cNvPr>
          <p:cNvSpPr txBox="1">
            <a:spLocks noChangeArrowheads="1"/>
          </p:cNvSpPr>
          <p:nvPr/>
        </p:nvSpPr>
        <p:spPr bwMode="auto">
          <a:xfrm>
            <a:off x="3358546" y="3126904"/>
            <a:ext cx="550151" cy="584775"/>
          </a:xfrm>
          <a:prstGeom prst="rect">
            <a:avLst/>
          </a:prstGeom>
          <a:noFill/>
          <a:ln w="9525">
            <a:noFill/>
            <a:miter lim="800000"/>
            <a:headEnd/>
            <a:tailEnd/>
          </a:ln>
          <a:effectLst/>
        </p:spPr>
        <p:txBody>
          <a:bodyPr wrap="none">
            <a:spAutoFit/>
          </a:bodyPr>
          <a:lstStyle/>
          <a:p>
            <a:r>
              <a:rPr lang="en-US" altLang="zh-CN" sz="3200">
                <a:solidFill>
                  <a:srgbClr val="C00000"/>
                </a:solidFill>
                <a:latin typeface="Times New Roman" panose="02020603050405020304" pitchFamily="18" charset="0"/>
                <a:cs typeface="Times New Roman" panose="02020603050405020304" pitchFamily="18" charset="0"/>
                <a:sym typeface="Wingdings" pitchFamily="2" charset="2"/>
              </a:rPr>
              <a:t></a:t>
            </a:r>
            <a:endParaRPr lang="en-US" altLang="zh-CN" sz="1600">
              <a:solidFill>
                <a:srgbClr val="C00000"/>
              </a:solidFill>
              <a:latin typeface="Times New Roman" panose="02020603050405020304" pitchFamily="18" charset="0"/>
              <a:cs typeface="Times New Roman" panose="02020603050405020304" pitchFamily="18" charset="0"/>
            </a:endParaRPr>
          </a:p>
        </p:txBody>
      </p:sp>
      <p:sp>
        <p:nvSpPr>
          <p:cNvPr id="235" name="Text Box 30">
            <a:extLst>
              <a:ext uri="{FF2B5EF4-FFF2-40B4-BE49-F238E27FC236}">
                <a16:creationId xmlns:a16="http://schemas.microsoft.com/office/drawing/2014/main" id="{B199E053-E879-BA45-A3FF-D29C7AF0723C}"/>
              </a:ext>
            </a:extLst>
          </p:cNvPr>
          <p:cNvSpPr txBox="1">
            <a:spLocks noChangeArrowheads="1"/>
          </p:cNvSpPr>
          <p:nvPr/>
        </p:nvSpPr>
        <p:spPr bwMode="auto">
          <a:xfrm>
            <a:off x="1758346" y="2212504"/>
            <a:ext cx="550151" cy="584775"/>
          </a:xfrm>
          <a:prstGeom prst="rect">
            <a:avLst/>
          </a:prstGeom>
          <a:noFill/>
          <a:ln w="9525">
            <a:noFill/>
            <a:miter lim="800000"/>
            <a:headEnd/>
            <a:tailEnd/>
          </a:ln>
          <a:effectLst/>
        </p:spPr>
        <p:txBody>
          <a:bodyPr wrap="none">
            <a:spAutoFit/>
          </a:bodyPr>
          <a:lstStyle/>
          <a:p>
            <a:r>
              <a:rPr lang="en-US" altLang="zh-CN" sz="3200">
                <a:solidFill>
                  <a:srgbClr val="C00000"/>
                </a:solidFill>
                <a:latin typeface="Times New Roman" panose="02020603050405020304" pitchFamily="18" charset="0"/>
                <a:cs typeface="Times New Roman" panose="02020603050405020304" pitchFamily="18" charset="0"/>
                <a:sym typeface="Wingdings" pitchFamily="2" charset="2"/>
              </a:rPr>
              <a:t></a:t>
            </a:r>
            <a:endParaRPr lang="en-US" altLang="zh-CN" sz="1600">
              <a:solidFill>
                <a:srgbClr val="C00000"/>
              </a:solidFill>
              <a:latin typeface="Times New Roman" panose="02020603050405020304" pitchFamily="18" charset="0"/>
              <a:cs typeface="Times New Roman" panose="02020603050405020304" pitchFamily="18" charset="0"/>
            </a:endParaRPr>
          </a:p>
        </p:txBody>
      </p:sp>
      <p:sp>
        <p:nvSpPr>
          <p:cNvPr id="236" name="Rectangle 31">
            <a:extLst>
              <a:ext uri="{FF2B5EF4-FFF2-40B4-BE49-F238E27FC236}">
                <a16:creationId xmlns:a16="http://schemas.microsoft.com/office/drawing/2014/main" id="{289CB3C2-9DFF-D342-91D0-3A3C3C2F56EC}"/>
              </a:ext>
            </a:extLst>
          </p:cNvPr>
          <p:cNvSpPr>
            <a:spLocks noChangeArrowheads="1"/>
          </p:cNvSpPr>
          <p:nvPr/>
        </p:nvSpPr>
        <p:spPr bwMode="auto">
          <a:xfrm>
            <a:off x="4120546" y="2136304"/>
            <a:ext cx="550151" cy="584775"/>
          </a:xfrm>
          <a:prstGeom prst="rect">
            <a:avLst/>
          </a:prstGeom>
          <a:noFill/>
          <a:ln w="28575">
            <a:noFill/>
            <a:miter lim="800000"/>
            <a:headEnd/>
            <a:tailEnd/>
          </a:ln>
          <a:effectLst/>
        </p:spPr>
        <p:txBody>
          <a:bodyPr wrap="none">
            <a:spAutoFit/>
          </a:bodyPr>
          <a:lstStyle/>
          <a:p>
            <a:r>
              <a:rPr lang="en-US" altLang="zh-CN" sz="3200">
                <a:solidFill>
                  <a:srgbClr val="C00000"/>
                </a:solidFill>
                <a:latin typeface="Times New Roman" panose="02020603050405020304" pitchFamily="18" charset="0"/>
                <a:cs typeface="Times New Roman" panose="02020603050405020304" pitchFamily="18" charset="0"/>
                <a:sym typeface="Wingdings" pitchFamily="2" charset="2"/>
              </a:rPr>
              <a:t></a:t>
            </a:r>
          </a:p>
        </p:txBody>
      </p:sp>
      <p:sp>
        <p:nvSpPr>
          <p:cNvPr id="237" name="Rectangle 32">
            <a:extLst>
              <a:ext uri="{FF2B5EF4-FFF2-40B4-BE49-F238E27FC236}">
                <a16:creationId xmlns:a16="http://schemas.microsoft.com/office/drawing/2014/main" id="{2D7A0CA1-551F-D641-82AE-68D9668CBBC2}"/>
              </a:ext>
            </a:extLst>
          </p:cNvPr>
          <p:cNvSpPr>
            <a:spLocks noChangeArrowheads="1"/>
          </p:cNvSpPr>
          <p:nvPr/>
        </p:nvSpPr>
        <p:spPr bwMode="auto">
          <a:xfrm>
            <a:off x="2596546" y="1298104"/>
            <a:ext cx="550151" cy="584775"/>
          </a:xfrm>
          <a:prstGeom prst="rect">
            <a:avLst/>
          </a:prstGeom>
          <a:noFill/>
          <a:ln w="9525">
            <a:noFill/>
            <a:miter lim="800000"/>
            <a:headEnd/>
            <a:tailEnd/>
          </a:ln>
          <a:effectLst/>
        </p:spPr>
        <p:txBody>
          <a:bodyPr wrap="none">
            <a:spAutoFit/>
          </a:bodyPr>
          <a:lstStyle/>
          <a:p>
            <a:r>
              <a:rPr lang="en-US" altLang="zh-CN" sz="3200" dirty="0">
                <a:solidFill>
                  <a:srgbClr val="C00000"/>
                </a:solidFill>
                <a:latin typeface="Times New Roman" panose="02020603050405020304" pitchFamily="18" charset="0"/>
                <a:cs typeface="Times New Roman" panose="02020603050405020304" pitchFamily="18" charset="0"/>
                <a:sym typeface="Wingdings" pitchFamily="2" charset="2"/>
              </a:rPr>
              <a:t></a:t>
            </a:r>
          </a:p>
        </p:txBody>
      </p:sp>
      <p:sp>
        <p:nvSpPr>
          <p:cNvPr id="238" name="Rectangle 33">
            <a:extLst>
              <a:ext uri="{FF2B5EF4-FFF2-40B4-BE49-F238E27FC236}">
                <a16:creationId xmlns:a16="http://schemas.microsoft.com/office/drawing/2014/main" id="{EDA10DA4-65F1-624C-A15F-4A0D948549F1}"/>
              </a:ext>
            </a:extLst>
          </p:cNvPr>
          <p:cNvSpPr>
            <a:spLocks noChangeArrowheads="1"/>
          </p:cNvSpPr>
          <p:nvPr/>
        </p:nvSpPr>
        <p:spPr bwMode="auto">
          <a:xfrm>
            <a:off x="5052409" y="2212504"/>
            <a:ext cx="550151" cy="584775"/>
          </a:xfrm>
          <a:prstGeom prst="rect">
            <a:avLst/>
          </a:prstGeom>
          <a:noFill/>
          <a:ln w="9525">
            <a:noFill/>
            <a:miter lim="800000"/>
            <a:headEnd/>
            <a:tailEnd/>
          </a:ln>
          <a:effectLst/>
        </p:spPr>
        <p:txBody>
          <a:bodyPr wrap="none">
            <a:spAutoFit/>
          </a:bodyPr>
          <a:lstStyle/>
          <a:p>
            <a:r>
              <a:rPr lang="en-US" altLang="zh-CN" sz="3200">
                <a:solidFill>
                  <a:srgbClr val="C00000"/>
                </a:solidFill>
                <a:latin typeface="Times New Roman" panose="02020603050405020304" pitchFamily="18" charset="0"/>
                <a:cs typeface="Times New Roman" panose="02020603050405020304" pitchFamily="18" charset="0"/>
                <a:sym typeface="Wingdings" pitchFamily="2" charset="2"/>
              </a:rPr>
              <a:t></a:t>
            </a:r>
          </a:p>
        </p:txBody>
      </p:sp>
      <p:sp>
        <p:nvSpPr>
          <p:cNvPr id="239" name="Rectangle 34">
            <a:extLst>
              <a:ext uri="{FF2B5EF4-FFF2-40B4-BE49-F238E27FC236}">
                <a16:creationId xmlns:a16="http://schemas.microsoft.com/office/drawing/2014/main" id="{889B07E7-348B-8445-B605-E549C78A00CC}"/>
              </a:ext>
            </a:extLst>
          </p:cNvPr>
          <p:cNvSpPr>
            <a:spLocks noChangeArrowheads="1"/>
          </p:cNvSpPr>
          <p:nvPr/>
        </p:nvSpPr>
        <p:spPr bwMode="auto">
          <a:xfrm>
            <a:off x="6482746" y="1296517"/>
            <a:ext cx="550151" cy="584775"/>
          </a:xfrm>
          <a:prstGeom prst="rect">
            <a:avLst/>
          </a:prstGeom>
          <a:noFill/>
          <a:ln w="9525">
            <a:noFill/>
            <a:miter lim="800000"/>
            <a:headEnd/>
            <a:tailEnd/>
          </a:ln>
          <a:effectLst/>
        </p:spPr>
        <p:txBody>
          <a:bodyPr wrap="none">
            <a:spAutoFit/>
          </a:bodyPr>
          <a:lstStyle/>
          <a:p>
            <a:r>
              <a:rPr lang="en-US" altLang="zh-CN" sz="3200" dirty="0">
                <a:solidFill>
                  <a:srgbClr val="C00000"/>
                </a:solidFill>
                <a:latin typeface="Times New Roman" panose="02020603050405020304" pitchFamily="18" charset="0"/>
                <a:cs typeface="Times New Roman" panose="02020603050405020304" pitchFamily="18" charset="0"/>
                <a:sym typeface="Wingdings" pitchFamily="2" charset="2"/>
              </a:rPr>
              <a:t></a:t>
            </a:r>
          </a:p>
        </p:txBody>
      </p:sp>
      <p:sp>
        <p:nvSpPr>
          <p:cNvPr id="240" name="Rectangle 35">
            <a:extLst>
              <a:ext uri="{FF2B5EF4-FFF2-40B4-BE49-F238E27FC236}">
                <a16:creationId xmlns:a16="http://schemas.microsoft.com/office/drawing/2014/main" id="{730E7534-5960-B946-9331-8F34F33ED25B}"/>
              </a:ext>
            </a:extLst>
          </p:cNvPr>
          <p:cNvSpPr>
            <a:spLocks noChangeArrowheads="1"/>
          </p:cNvSpPr>
          <p:nvPr/>
        </p:nvSpPr>
        <p:spPr bwMode="auto">
          <a:xfrm>
            <a:off x="7262209" y="2212504"/>
            <a:ext cx="550151" cy="584775"/>
          </a:xfrm>
          <a:prstGeom prst="rect">
            <a:avLst/>
          </a:prstGeom>
          <a:noFill/>
          <a:ln w="9525">
            <a:noFill/>
            <a:miter lim="800000"/>
            <a:headEnd/>
            <a:tailEnd/>
          </a:ln>
          <a:effectLst/>
        </p:spPr>
        <p:txBody>
          <a:bodyPr wrap="none">
            <a:spAutoFit/>
          </a:bodyPr>
          <a:lstStyle/>
          <a:p>
            <a:r>
              <a:rPr lang="en-US" altLang="zh-CN" sz="3200">
                <a:solidFill>
                  <a:srgbClr val="C00000"/>
                </a:solidFill>
                <a:latin typeface="Times New Roman" panose="02020603050405020304" pitchFamily="18" charset="0"/>
                <a:cs typeface="Times New Roman" panose="02020603050405020304" pitchFamily="18" charset="0"/>
                <a:sym typeface="Wingdings" pitchFamily="2" charset="2"/>
              </a:rPr>
              <a:t></a:t>
            </a:r>
          </a:p>
        </p:txBody>
      </p:sp>
      <p:sp>
        <p:nvSpPr>
          <p:cNvPr id="241" name="Line 37">
            <a:extLst>
              <a:ext uri="{FF2B5EF4-FFF2-40B4-BE49-F238E27FC236}">
                <a16:creationId xmlns:a16="http://schemas.microsoft.com/office/drawing/2014/main" id="{FC120559-8BAE-8B47-A4F9-FED3336DC378}"/>
              </a:ext>
            </a:extLst>
          </p:cNvPr>
          <p:cNvSpPr>
            <a:spLocks noChangeShapeType="1"/>
          </p:cNvSpPr>
          <p:nvPr/>
        </p:nvSpPr>
        <p:spPr bwMode="auto">
          <a:xfrm flipH="1">
            <a:off x="3358546" y="1221904"/>
            <a:ext cx="685800" cy="3810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242" name="Line 38">
            <a:extLst>
              <a:ext uri="{FF2B5EF4-FFF2-40B4-BE49-F238E27FC236}">
                <a16:creationId xmlns:a16="http://schemas.microsoft.com/office/drawing/2014/main" id="{D960B170-82C0-F94F-B106-B1192B107AB5}"/>
              </a:ext>
            </a:extLst>
          </p:cNvPr>
          <p:cNvSpPr>
            <a:spLocks noChangeShapeType="1"/>
          </p:cNvSpPr>
          <p:nvPr/>
        </p:nvSpPr>
        <p:spPr bwMode="auto">
          <a:xfrm flipH="1">
            <a:off x="2444146" y="2288704"/>
            <a:ext cx="228600" cy="2286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243" name="Line 39">
            <a:extLst>
              <a:ext uri="{FF2B5EF4-FFF2-40B4-BE49-F238E27FC236}">
                <a16:creationId xmlns:a16="http://schemas.microsoft.com/office/drawing/2014/main" id="{43294F3B-3CBD-7142-95B5-4E19AC59A214}"/>
              </a:ext>
            </a:extLst>
          </p:cNvPr>
          <p:cNvSpPr>
            <a:spLocks noChangeShapeType="1"/>
          </p:cNvSpPr>
          <p:nvPr/>
        </p:nvSpPr>
        <p:spPr bwMode="auto">
          <a:xfrm flipH="1">
            <a:off x="1605946" y="3203104"/>
            <a:ext cx="228600" cy="2286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244" name="Freeform 243">
            <a:extLst>
              <a:ext uri="{FF2B5EF4-FFF2-40B4-BE49-F238E27FC236}">
                <a16:creationId xmlns:a16="http://schemas.microsoft.com/office/drawing/2014/main" id="{8A9441AE-4501-C140-8645-A58B18734941}"/>
              </a:ext>
            </a:extLst>
          </p:cNvPr>
          <p:cNvSpPr>
            <a:spLocks/>
          </p:cNvSpPr>
          <p:nvPr/>
        </p:nvSpPr>
        <p:spPr bwMode="auto">
          <a:xfrm flipV="1">
            <a:off x="2063146" y="3355504"/>
            <a:ext cx="9144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245" name="Line 41">
            <a:extLst>
              <a:ext uri="{FF2B5EF4-FFF2-40B4-BE49-F238E27FC236}">
                <a16:creationId xmlns:a16="http://schemas.microsoft.com/office/drawing/2014/main" id="{4E3E71C1-9181-764C-8640-9DF9B6893302}"/>
              </a:ext>
            </a:extLst>
          </p:cNvPr>
          <p:cNvSpPr>
            <a:spLocks noChangeShapeType="1"/>
          </p:cNvSpPr>
          <p:nvPr/>
        </p:nvSpPr>
        <p:spPr bwMode="auto">
          <a:xfrm flipH="1" flipV="1">
            <a:off x="3129946" y="3203104"/>
            <a:ext cx="228600" cy="2286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246" name="Freeform 245">
            <a:extLst>
              <a:ext uri="{FF2B5EF4-FFF2-40B4-BE49-F238E27FC236}">
                <a16:creationId xmlns:a16="http://schemas.microsoft.com/office/drawing/2014/main" id="{C6F6C290-2DE1-E242-91E5-F5A443AC76AC}"/>
              </a:ext>
            </a:extLst>
          </p:cNvPr>
          <p:cNvSpPr>
            <a:spLocks/>
          </p:cNvSpPr>
          <p:nvPr/>
        </p:nvSpPr>
        <p:spPr bwMode="auto">
          <a:xfrm flipV="1">
            <a:off x="2901346" y="2441104"/>
            <a:ext cx="8382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247" name="Line 43">
            <a:extLst>
              <a:ext uri="{FF2B5EF4-FFF2-40B4-BE49-F238E27FC236}">
                <a16:creationId xmlns:a16="http://schemas.microsoft.com/office/drawing/2014/main" id="{6C5BD0C0-481E-7F4A-A482-B37AFA3DE1BF}"/>
              </a:ext>
            </a:extLst>
          </p:cNvPr>
          <p:cNvSpPr>
            <a:spLocks noChangeShapeType="1"/>
          </p:cNvSpPr>
          <p:nvPr/>
        </p:nvSpPr>
        <p:spPr bwMode="auto">
          <a:xfrm flipH="1" flipV="1">
            <a:off x="3815746" y="2288704"/>
            <a:ext cx="228600" cy="2286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248" name="Freeform 247">
            <a:extLst>
              <a:ext uri="{FF2B5EF4-FFF2-40B4-BE49-F238E27FC236}">
                <a16:creationId xmlns:a16="http://schemas.microsoft.com/office/drawing/2014/main" id="{5A242DA7-7819-1340-836E-4C1DE5D33955}"/>
              </a:ext>
            </a:extLst>
          </p:cNvPr>
          <p:cNvSpPr>
            <a:spLocks/>
          </p:cNvSpPr>
          <p:nvPr/>
        </p:nvSpPr>
        <p:spPr bwMode="auto">
          <a:xfrm flipV="1">
            <a:off x="6025546" y="2441104"/>
            <a:ext cx="8382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249" name="Line 45">
            <a:extLst>
              <a:ext uri="{FF2B5EF4-FFF2-40B4-BE49-F238E27FC236}">
                <a16:creationId xmlns:a16="http://schemas.microsoft.com/office/drawing/2014/main" id="{3733085A-E91E-8140-9494-BE8F9F9624FB}"/>
              </a:ext>
            </a:extLst>
          </p:cNvPr>
          <p:cNvSpPr>
            <a:spLocks noChangeShapeType="1"/>
          </p:cNvSpPr>
          <p:nvPr/>
        </p:nvSpPr>
        <p:spPr bwMode="auto">
          <a:xfrm flipH="1">
            <a:off x="5568346" y="2288704"/>
            <a:ext cx="228600" cy="2286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250" name="Line 46">
            <a:extLst>
              <a:ext uri="{FF2B5EF4-FFF2-40B4-BE49-F238E27FC236}">
                <a16:creationId xmlns:a16="http://schemas.microsoft.com/office/drawing/2014/main" id="{7F321A39-ACE1-FA46-9A07-1D46186A2676}"/>
              </a:ext>
            </a:extLst>
          </p:cNvPr>
          <p:cNvSpPr>
            <a:spLocks noChangeShapeType="1"/>
          </p:cNvSpPr>
          <p:nvPr/>
        </p:nvSpPr>
        <p:spPr bwMode="auto">
          <a:xfrm flipH="1" flipV="1">
            <a:off x="7016146" y="2288704"/>
            <a:ext cx="228600" cy="2286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251" name="Line 47">
            <a:extLst>
              <a:ext uri="{FF2B5EF4-FFF2-40B4-BE49-F238E27FC236}">
                <a16:creationId xmlns:a16="http://schemas.microsoft.com/office/drawing/2014/main" id="{EE1FA33A-1FF0-BA4F-914B-85014C842EEA}"/>
              </a:ext>
            </a:extLst>
          </p:cNvPr>
          <p:cNvSpPr>
            <a:spLocks noChangeShapeType="1"/>
          </p:cNvSpPr>
          <p:nvPr/>
        </p:nvSpPr>
        <p:spPr bwMode="auto">
          <a:xfrm flipH="1" flipV="1">
            <a:off x="5568346" y="1221904"/>
            <a:ext cx="609600" cy="3810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252" name="Freeform 251">
            <a:extLst>
              <a:ext uri="{FF2B5EF4-FFF2-40B4-BE49-F238E27FC236}">
                <a16:creationId xmlns:a16="http://schemas.microsoft.com/office/drawing/2014/main" id="{659FF456-BD9B-6447-ABAC-D5A90C1FD88F}"/>
              </a:ext>
            </a:extLst>
          </p:cNvPr>
          <p:cNvSpPr>
            <a:spLocks/>
          </p:cNvSpPr>
          <p:nvPr/>
        </p:nvSpPr>
        <p:spPr bwMode="auto">
          <a:xfrm flipV="1">
            <a:off x="3968146" y="1526704"/>
            <a:ext cx="17526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253" name="Rectangle 36">
            <a:extLst>
              <a:ext uri="{FF2B5EF4-FFF2-40B4-BE49-F238E27FC236}">
                <a16:creationId xmlns:a16="http://schemas.microsoft.com/office/drawing/2014/main" id="{88D60F6A-D238-1B40-B5A9-690E66522057}"/>
              </a:ext>
            </a:extLst>
          </p:cNvPr>
          <p:cNvSpPr>
            <a:spLocks noChangeArrowheads="1"/>
          </p:cNvSpPr>
          <p:nvPr/>
        </p:nvSpPr>
        <p:spPr bwMode="auto">
          <a:xfrm>
            <a:off x="4577746" y="332656"/>
            <a:ext cx="592138" cy="641350"/>
          </a:xfrm>
          <a:prstGeom prst="rect">
            <a:avLst/>
          </a:prstGeom>
          <a:noFill/>
          <a:ln w="9525">
            <a:noFill/>
            <a:miter lim="800000"/>
            <a:headEnd/>
            <a:tailEnd/>
          </a:ln>
        </p:spPr>
        <p:txBody>
          <a:bodyPr wrap="none">
            <a:spAutoFit/>
          </a:bodyPr>
          <a:lstStyle/>
          <a:p>
            <a:r>
              <a:rPr lang="en-US" altLang="zh-CN" sz="3600" dirty="0">
                <a:solidFill>
                  <a:srgbClr val="C00000"/>
                </a:solidFill>
                <a:sym typeface="Wingdings" pitchFamily="2" charset="2"/>
              </a:rPr>
              <a:t></a:t>
            </a:r>
          </a:p>
        </p:txBody>
      </p:sp>
    </p:spTree>
    <p:extLst>
      <p:ext uri="{BB962C8B-B14F-4D97-AF65-F5344CB8AC3E}">
        <p14:creationId xmlns:p14="http://schemas.microsoft.com/office/powerpoint/2010/main" val="128889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1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nodePh="1">
                                  <p:stCondLst>
                                    <p:cond delay="0"/>
                                  </p:stCondLst>
                                  <p:endCondLst>
                                    <p:cond evt="begin" delay="0">
                                      <p:tn val="35"/>
                                    </p:cond>
                                  </p:endCondLst>
                                  <p:childTnLst>
                                    <p:set>
                                      <p:cBhvr>
                                        <p:cTn id="36" dur="1" fill="hold">
                                          <p:stCondLst>
                                            <p:cond delay="0"/>
                                          </p:stCondLst>
                                        </p:cTn>
                                        <p:tgtEl>
                                          <p:spTgt spid="129"/>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1" nodeType="clickEffect">
                                  <p:stCondLst>
                                    <p:cond delay="0"/>
                                  </p:stCondLst>
                                  <p:childTnLst>
                                    <p:set>
                                      <p:cBhvr>
                                        <p:cTn id="68" dur="1" fill="hold">
                                          <p:stCondLst>
                                            <p:cond delay="0"/>
                                          </p:stCondLst>
                                        </p:cTn>
                                        <p:tgtEl>
                                          <p:spTgt spid="141"/>
                                        </p:tgtEl>
                                        <p:attrNameLst>
                                          <p:attrName>style.visibility</p:attrName>
                                        </p:attrNameLst>
                                      </p:cBhvr>
                                      <p:to>
                                        <p:strVal val="visible"/>
                                      </p:to>
                                    </p:set>
                                  </p:childTnLst>
                                </p:cTn>
                              </p:par>
                              <p:par>
                                <p:cTn id="69" presetID="1" presetClass="entr" presetSubtype="0" fill="hold" grpId="0" nodeType="withEffect" nodePh="1">
                                  <p:stCondLst>
                                    <p:cond delay="0"/>
                                  </p:stCondLst>
                                  <p:endCondLst>
                                    <p:cond evt="begin" delay="0">
                                      <p:tn val="69"/>
                                    </p:cond>
                                  </p:endCondLst>
                                  <p:childTnLst>
                                    <p:set>
                                      <p:cBhvr>
                                        <p:cTn id="70" dur="1" fill="hold">
                                          <p:stCondLst>
                                            <p:cond delay="0"/>
                                          </p:stCondLst>
                                        </p:cTn>
                                        <p:tgtEl>
                                          <p:spTgt spid="15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6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6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6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6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7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0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0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nodePh="1">
                                  <p:stCondLst>
                                    <p:cond delay="0"/>
                                  </p:stCondLst>
                                  <p:endCondLst>
                                    <p:cond evt="begin" delay="0">
                                      <p:tn val="97"/>
                                    </p:cond>
                                  </p:endCondLst>
                                  <p:childTnLst>
                                    <p:set>
                                      <p:cBhvr>
                                        <p:cTn id="98" dur="1" fill="hold">
                                          <p:stCondLst>
                                            <p:cond delay="0"/>
                                          </p:stCondLst>
                                        </p:cTn>
                                        <p:tgtEl>
                                          <p:spTgt spid="14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5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54"/>
                                        </p:tgtEl>
                                        <p:attrNameLst>
                                          <p:attrName>style.visibility</p:attrName>
                                        </p:attrNameLst>
                                      </p:cBhvr>
                                      <p:to>
                                        <p:strVal val="visible"/>
                                      </p:to>
                                    </p:set>
                                  </p:childTnLst>
                                </p:cTn>
                              </p:par>
                              <p:par>
                                <p:cTn id="103" presetID="1" presetClass="entr" presetSubtype="0" fill="hold" grpId="1" nodeType="withEffect">
                                  <p:stCondLst>
                                    <p:cond delay="0"/>
                                  </p:stCondLst>
                                  <p:childTnLst>
                                    <p:set>
                                      <p:cBhvr>
                                        <p:cTn id="104" dur="1" fill="hold">
                                          <p:stCondLst>
                                            <p:cond delay="0"/>
                                          </p:stCondLst>
                                        </p:cTn>
                                        <p:tgtEl>
                                          <p:spTgt spid="15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5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5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6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6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6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6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7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0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0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1" nodeType="clickEffect">
                                  <p:stCondLst>
                                    <p:cond delay="0"/>
                                  </p:stCondLst>
                                  <p:childTnLst>
                                    <p:set>
                                      <p:cBhvr>
                                        <p:cTn id="128" dur="1" fill="hold">
                                          <p:stCondLst>
                                            <p:cond delay="0"/>
                                          </p:stCondLst>
                                        </p:cTn>
                                        <p:tgtEl>
                                          <p:spTgt spid="158"/>
                                        </p:tgtEl>
                                        <p:attrNameLst>
                                          <p:attrName>style.visibility</p:attrName>
                                        </p:attrNameLst>
                                      </p:cBhvr>
                                      <p:to>
                                        <p:strVal val="visible"/>
                                      </p:to>
                                    </p:set>
                                  </p:childTnLst>
                                </p:cTn>
                              </p:par>
                              <p:par>
                                <p:cTn id="129" presetID="1" presetClass="entr" presetSubtype="0" fill="hold" grpId="1" nodeType="withEffect">
                                  <p:stCondLst>
                                    <p:cond delay="0"/>
                                  </p:stCondLst>
                                  <p:childTnLst>
                                    <p:set>
                                      <p:cBhvr>
                                        <p:cTn id="130" dur="1" fill="hold">
                                          <p:stCondLst>
                                            <p:cond delay="0"/>
                                          </p:stCondLst>
                                        </p:cTn>
                                        <p:tgtEl>
                                          <p:spTgt spid="168"/>
                                        </p:tgtEl>
                                        <p:attrNameLst>
                                          <p:attrName>style.visibility</p:attrName>
                                        </p:attrNameLst>
                                      </p:cBhvr>
                                      <p:to>
                                        <p:strVal val="visible"/>
                                      </p:to>
                                    </p:set>
                                  </p:childTnLst>
                                </p:cTn>
                              </p:par>
                              <p:par>
                                <p:cTn id="131" presetID="1" presetClass="entr" presetSubtype="0" fill="hold" grpId="0" nodeType="withEffect" nodePh="1">
                                  <p:stCondLst>
                                    <p:cond delay="0"/>
                                  </p:stCondLst>
                                  <p:endCondLst>
                                    <p:cond evt="begin" delay="0">
                                      <p:tn val="131"/>
                                    </p:cond>
                                  </p:endCondLst>
                                  <p:childTnLst>
                                    <p:set>
                                      <p:cBhvr>
                                        <p:cTn id="132" dur="1" fill="hold">
                                          <p:stCondLst>
                                            <p:cond delay="0"/>
                                          </p:stCondLst>
                                        </p:cTn>
                                        <p:tgtEl>
                                          <p:spTgt spid="174"/>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75"/>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76"/>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7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7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82"/>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83"/>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8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88"/>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90"/>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9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05"/>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nodePh="1">
                                  <p:stCondLst>
                                    <p:cond delay="0"/>
                                  </p:stCondLst>
                                  <p:endCondLst>
                                    <p:cond evt="begin" delay="0">
                                      <p:tn val="157"/>
                                    </p:cond>
                                  </p:endCondLst>
                                  <p:childTnLst>
                                    <p:set>
                                      <p:cBhvr>
                                        <p:cTn id="158" dur="1" fill="hold">
                                          <p:stCondLst>
                                            <p:cond delay="0"/>
                                          </p:stCondLst>
                                        </p:cTn>
                                        <p:tgtEl>
                                          <p:spTgt spid="173"/>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77"/>
                                        </p:tgtEl>
                                        <p:attrNameLst>
                                          <p:attrName>style.visibility</p:attrName>
                                        </p:attrNameLst>
                                      </p:cBhvr>
                                      <p:to>
                                        <p:strVal val="visible"/>
                                      </p:to>
                                    </p:set>
                                  </p:childTnLst>
                                </p:cTn>
                              </p:par>
                              <p:par>
                                <p:cTn id="161" presetID="1" presetClass="entr" presetSubtype="0" fill="hold" grpId="1" nodeType="withEffect">
                                  <p:stCondLst>
                                    <p:cond delay="0"/>
                                  </p:stCondLst>
                                  <p:childTnLst>
                                    <p:set>
                                      <p:cBhvr>
                                        <p:cTn id="162" dur="1" fill="hold">
                                          <p:stCondLst>
                                            <p:cond delay="0"/>
                                          </p:stCondLst>
                                        </p:cTn>
                                        <p:tgtEl>
                                          <p:spTgt spid="179"/>
                                        </p:tgtEl>
                                        <p:attrNameLst>
                                          <p:attrName>style.visibility</p:attrName>
                                        </p:attrNameLst>
                                      </p:cBhvr>
                                      <p:to>
                                        <p:strVal val="visible"/>
                                      </p:to>
                                    </p:set>
                                  </p:childTnLst>
                                </p:cTn>
                              </p:par>
                              <p:par>
                                <p:cTn id="163" presetID="1" presetClass="entr" presetSubtype="0" fill="hold" grpId="1" nodeType="withEffect">
                                  <p:stCondLst>
                                    <p:cond delay="0"/>
                                  </p:stCondLst>
                                  <p:childTnLst>
                                    <p:set>
                                      <p:cBhvr>
                                        <p:cTn id="164" dur="1" fill="hold">
                                          <p:stCondLst>
                                            <p:cond delay="0"/>
                                          </p:stCondLst>
                                        </p:cTn>
                                        <p:tgtEl>
                                          <p:spTgt spid="180"/>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81"/>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85"/>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86"/>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87"/>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89"/>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9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93"/>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94"/>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p:bldP spid="131" grpId="0" animBg="1"/>
      <p:bldP spid="132" grpId="0" animBg="1"/>
      <p:bldP spid="133" grpId="0" animBg="1"/>
      <p:bldP spid="133" grpId="1" animBg="1"/>
      <p:bldP spid="134" grpId="0" animBg="1"/>
      <p:bldP spid="135" grpId="0" animBg="1"/>
      <p:bldP spid="136" grpId="0" animBg="1"/>
      <p:bldP spid="137" grpId="0" animBg="1"/>
      <p:bldP spid="138" grpId="0"/>
      <p:bldP spid="139" grpId="0"/>
      <p:bldP spid="140" grpId="0" animBg="1"/>
      <p:bldP spid="141" grpId="0" animBg="1"/>
      <p:bldP spid="141" grpId="1" animBg="1"/>
      <p:bldP spid="142" grpId="0" animBg="1"/>
      <p:bldP spid="143" grpId="0" animBg="1"/>
      <p:bldP spid="144" grpId="0"/>
      <p:bldP spid="145" grpId="0"/>
      <p:bldP spid="146" grpId="0" animBg="1"/>
      <p:bldP spid="147" grpId="0" animBg="1"/>
      <p:bldP spid="148" grpId="0" animBg="1"/>
      <p:bldP spid="149" grpId="0"/>
      <p:bldP spid="150" grpId="0"/>
      <p:bldP spid="151" grpId="0"/>
      <p:bldP spid="152" grpId="0"/>
      <p:bldP spid="153" grpId="0"/>
      <p:bldP spid="154" grpId="0"/>
      <p:bldP spid="155" grpId="0" animBg="1"/>
      <p:bldP spid="156" grpId="0" animBg="1"/>
      <p:bldP spid="156" grpId="1" animBg="1"/>
      <p:bldP spid="157" grpId="0" animBg="1"/>
      <p:bldP spid="158" grpId="0" animBg="1"/>
      <p:bldP spid="158" grpId="1"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8" grpId="1" animBg="1"/>
      <p:bldP spid="169" grpId="0"/>
      <p:bldP spid="170" grpId="0"/>
      <p:bldP spid="171" grpId="0"/>
      <p:bldP spid="172" grpId="0"/>
      <p:bldP spid="173" grpId="0"/>
      <p:bldP spid="174" grpId="0"/>
      <p:bldP spid="175" grpId="0"/>
      <p:bldP spid="176" grpId="0"/>
      <p:bldP spid="177" grpId="0"/>
      <p:bldP spid="178" grpId="0" animBg="1"/>
      <p:bldP spid="179" grpId="0" animBg="1"/>
      <p:bldP spid="179" grpId="1" animBg="1"/>
      <p:bldP spid="180" grpId="1"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p:bldP spid="193"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2">
            <a:extLst>
              <a:ext uri="{FF2B5EF4-FFF2-40B4-BE49-F238E27FC236}">
                <a16:creationId xmlns:a16="http://schemas.microsoft.com/office/drawing/2014/main" id="{9385B7C5-B03B-E04E-85DF-59692BAC6A83}"/>
              </a:ext>
            </a:extLst>
          </p:cNvPr>
          <p:cNvSpPr>
            <a:spLocks noChangeShapeType="1"/>
          </p:cNvSpPr>
          <p:nvPr/>
        </p:nvSpPr>
        <p:spPr bwMode="auto">
          <a:xfrm>
            <a:off x="3510946" y="2212504"/>
            <a:ext cx="381000"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5" name="Line 3">
            <a:extLst>
              <a:ext uri="{FF2B5EF4-FFF2-40B4-BE49-F238E27FC236}">
                <a16:creationId xmlns:a16="http://schemas.microsoft.com/office/drawing/2014/main" id="{6F771F2E-F743-0548-AA95-D16A1C6DCFD8}"/>
              </a:ext>
            </a:extLst>
          </p:cNvPr>
          <p:cNvSpPr>
            <a:spLocks noChangeShapeType="1"/>
          </p:cNvSpPr>
          <p:nvPr/>
        </p:nvSpPr>
        <p:spPr bwMode="auto">
          <a:xfrm>
            <a:off x="2825146" y="3126904"/>
            <a:ext cx="381000"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6" name="Line 4">
            <a:extLst>
              <a:ext uri="{FF2B5EF4-FFF2-40B4-BE49-F238E27FC236}">
                <a16:creationId xmlns:a16="http://schemas.microsoft.com/office/drawing/2014/main" id="{05FD2660-A0A3-204A-80B1-A3536E479AFC}"/>
              </a:ext>
            </a:extLst>
          </p:cNvPr>
          <p:cNvSpPr>
            <a:spLocks noChangeShapeType="1"/>
          </p:cNvSpPr>
          <p:nvPr/>
        </p:nvSpPr>
        <p:spPr bwMode="auto">
          <a:xfrm flipH="1">
            <a:off x="1834546" y="3126904"/>
            <a:ext cx="381000"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7" name="Line 5">
            <a:extLst>
              <a:ext uri="{FF2B5EF4-FFF2-40B4-BE49-F238E27FC236}">
                <a16:creationId xmlns:a16="http://schemas.microsoft.com/office/drawing/2014/main" id="{0EC93C5A-C0DA-2D4F-9A51-9A8D09230E69}"/>
              </a:ext>
            </a:extLst>
          </p:cNvPr>
          <p:cNvSpPr>
            <a:spLocks noChangeShapeType="1"/>
          </p:cNvSpPr>
          <p:nvPr/>
        </p:nvSpPr>
        <p:spPr bwMode="auto">
          <a:xfrm flipH="1">
            <a:off x="2672746" y="2212504"/>
            <a:ext cx="381000"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8" name="Line 6">
            <a:extLst>
              <a:ext uri="{FF2B5EF4-FFF2-40B4-BE49-F238E27FC236}">
                <a16:creationId xmlns:a16="http://schemas.microsoft.com/office/drawing/2014/main" id="{274AA981-FAA9-4244-BA9B-E8A5E9C7BBC8}"/>
              </a:ext>
            </a:extLst>
          </p:cNvPr>
          <p:cNvSpPr>
            <a:spLocks noChangeShapeType="1"/>
          </p:cNvSpPr>
          <p:nvPr/>
        </p:nvSpPr>
        <p:spPr bwMode="auto">
          <a:xfrm>
            <a:off x="5187346" y="1298104"/>
            <a:ext cx="762000"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9" name="Line 7">
            <a:extLst>
              <a:ext uri="{FF2B5EF4-FFF2-40B4-BE49-F238E27FC236}">
                <a16:creationId xmlns:a16="http://schemas.microsoft.com/office/drawing/2014/main" id="{FC15980A-3DD1-1C40-BAF8-811AC71579C1}"/>
              </a:ext>
            </a:extLst>
          </p:cNvPr>
          <p:cNvSpPr>
            <a:spLocks noChangeShapeType="1"/>
          </p:cNvSpPr>
          <p:nvPr/>
        </p:nvSpPr>
        <p:spPr bwMode="auto">
          <a:xfrm flipH="1">
            <a:off x="3739546" y="1298104"/>
            <a:ext cx="685800"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10" name="Rectangle 8">
            <a:extLst>
              <a:ext uri="{FF2B5EF4-FFF2-40B4-BE49-F238E27FC236}">
                <a16:creationId xmlns:a16="http://schemas.microsoft.com/office/drawing/2014/main" id="{C0FADDD7-7FEC-4249-9F93-FFFE75564F53}"/>
              </a:ext>
            </a:extLst>
          </p:cNvPr>
          <p:cNvSpPr>
            <a:spLocks noChangeArrowheads="1"/>
          </p:cNvSpPr>
          <p:nvPr/>
        </p:nvSpPr>
        <p:spPr bwMode="auto">
          <a:xfrm>
            <a:off x="1834546" y="2593504"/>
            <a:ext cx="12192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11" name="Rectangle 9">
            <a:extLst>
              <a:ext uri="{FF2B5EF4-FFF2-40B4-BE49-F238E27FC236}">
                <a16:creationId xmlns:a16="http://schemas.microsoft.com/office/drawing/2014/main" id="{B006A139-6745-8D4A-AD93-60A16000A758}"/>
              </a:ext>
            </a:extLst>
          </p:cNvPr>
          <p:cNvSpPr>
            <a:spLocks noChangeArrowheads="1"/>
          </p:cNvSpPr>
          <p:nvPr/>
        </p:nvSpPr>
        <p:spPr bwMode="auto">
          <a:xfrm>
            <a:off x="1148746" y="3507904"/>
            <a:ext cx="11430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12" name="Rectangle 10">
            <a:extLst>
              <a:ext uri="{FF2B5EF4-FFF2-40B4-BE49-F238E27FC236}">
                <a16:creationId xmlns:a16="http://schemas.microsoft.com/office/drawing/2014/main" id="{5A94A481-989D-4848-899F-1F509BB50420}"/>
              </a:ext>
            </a:extLst>
          </p:cNvPr>
          <p:cNvSpPr>
            <a:spLocks noChangeArrowheads="1"/>
          </p:cNvSpPr>
          <p:nvPr/>
        </p:nvSpPr>
        <p:spPr bwMode="auto">
          <a:xfrm>
            <a:off x="2672746" y="3507904"/>
            <a:ext cx="11430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13" name="Text Box 11">
            <a:extLst>
              <a:ext uri="{FF2B5EF4-FFF2-40B4-BE49-F238E27FC236}">
                <a16:creationId xmlns:a16="http://schemas.microsoft.com/office/drawing/2014/main" id="{AB0FA679-CDC6-FA42-8FEA-F69ACEFA9987}"/>
              </a:ext>
            </a:extLst>
          </p:cNvPr>
          <p:cNvSpPr txBox="1">
            <a:spLocks noChangeArrowheads="1"/>
          </p:cNvSpPr>
          <p:nvPr/>
        </p:nvSpPr>
        <p:spPr bwMode="auto">
          <a:xfrm>
            <a:off x="1217903" y="3579639"/>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Fib(1)</a:t>
            </a:r>
          </a:p>
        </p:txBody>
      </p:sp>
      <p:sp>
        <p:nvSpPr>
          <p:cNvPr id="14" name="Text Box 12">
            <a:extLst>
              <a:ext uri="{FF2B5EF4-FFF2-40B4-BE49-F238E27FC236}">
                <a16:creationId xmlns:a16="http://schemas.microsoft.com/office/drawing/2014/main" id="{A77853A6-2E25-4747-A319-1C4AF9D9A05A}"/>
              </a:ext>
            </a:extLst>
          </p:cNvPr>
          <p:cNvSpPr txBox="1">
            <a:spLocks noChangeArrowheads="1"/>
          </p:cNvSpPr>
          <p:nvPr/>
        </p:nvSpPr>
        <p:spPr bwMode="auto">
          <a:xfrm>
            <a:off x="2730071" y="3579639"/>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Fib(0)</a:t>
            </a:r>
          </a:p>
        </p:txBody>
      </p:sp>
      <p:sp>
        <p:nvSpPr>
          <p:cNvPr id="15" name="Text Box 13">
            <a:extLst>
              <a:ext uri="{FF2B5EF4-FFF2-40B4-BE49-F238E27FC236}">
                <a16:creationId xmlns:a16="http://schemas.microsoft.com/office/drawing/2014/main" id="{26087FD5-AB6B-594B-B0DC-B698B8595CB6}"/>
              </a:ext>
            </a:extLst>
          </p:cNvPr>
          <p:cNvSpPr txBox="1">
            <a:spLocks noChangeArrowheads="1"/>
          </p:cNvSpPr>
          <p:nvPr/>
        </p:nvSpPr>
        <p:spPr bwMode="auto">
          <a:xfrm>
            <a:off x="1937983" y="2643535"/>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Fib(2)</a:t>
            </a:r>
          </a:p>
        </p:txBody>
      </p:sp>
      <p:sp>
        <p:nvSpPr>
          <p:cNvPr id="16" name="Line 14">
            <a:extLst>
              <a:ext uri="{FF2B5EF4-FFF2-40B4-BE49-F238E27FC236}">
                <a16:creationId xmlns:a16="http://schemas.microsoft.com/office/drawing/2014/main" id="{A8702192-CE5C-2343-BCFC-0CBDA42EB36F}"/>
              </a:ext>
            </a:extLst>
          </p:cNvPr>
          <p:cNvSpPr>
            <a:spLocks noChangeShapeType="1"/>
          </p:cNvSpPr>
          <p:nvPr/>
        </p:nvSpPr>
        <p:spPr bwMode="auto">
          <a:xfrm>
            <a:off x="6711346" y="2212504"/>
            <a:ext cx="398463"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17" name="Line 15">
            <a:extLst>
              <a:ext uri="{FF2B5EF4-FFF2-40B4-BE49-F238E27FC236}">
                <a16:creationId xmlns:a16="http://schemas.microsoft.com/office/drawing/2014/main" id="{B7D632D4-2B0F-0C4E-AA63-112271D6DF93}"/>
              </a:ext>
            </a:extLst>
          </p:cNvPr>
          <p:cNvSpPr>
            <a:spLocks noChangeShapeType="1"/>
          </p:cNvSpPr>
          <p:nvPr/>
        </p:nvSpPr>
        <p:spPr bwMode="auto">
          <a:xfrm flipH="1">
            <a:off x="5796946" y="2212504"/>
            <a:ext cx="381000" cy="381000"/>
          </a:xfrm>
          <a:prstGeom prst="line">
            <a:avLst/>
          </a:prstGeom>
          <a:noFill/>
          <a:ln w="28575">
            <a:solidFill>
              <a:schemeClr val="tx1"/>
            </a:solidFill>
            <a:round/>
            <a:headEnd/>
            <a:tailEn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18" name="Rectangle 16">
            <a:extLst>
              <a:ext uri="{FF2B5EF4-FFF2-40B4-BE49-F238E27FC236}">
                <a16:creationId xmlns:a16="http://schemas.microsoft.com/office/drawing/2014/main" id="{07911B2B-8883-B047-B9AF-F68DCFABE8A2}"/>
              </a:ext>
            </a:extLst>
          </p:cNvPr>
          <p:cNvSpPr>
            <a:spLocks noChangeArrowheads="1"/>
          </p:cNvSpPr>
          <p:nvPr/>
        </p:nvSpPr>
        <p:spPr bwMode="auto">
          <a:xfrm>
            <a:off x="5796946" y="1679104"/>
            <a:ext cx="12192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19" name="Rectangle 17">
            <a:extLst>
              <a:ext uri="{FF2B5EF4-FFF2-40B4-BE49-F238E27FC236}">
                <a16:creationId xmlns:a16="http://schemas.microsoft.com/office/drawing/2014/main" id="{EFAE3EB0-4950-554C-B1CA-D8D58F1A179A}"/>
              </a:ext>
            </a:extLst>
          </p:cNvPr>
          <p:cNvSpPr>
            <a:spLocks noChangeArrowheads="1"/>
          </p:cNvSpPr>
          <p:nvPr/>
        </p:nvSpPr>
        <p:spPr bwMode="auto">
          <a:xfrm>
            <a:off x="5111146" y="2593504"/>
            <a:ext cx="11430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0" name="Rectangle 18">
            <a:extLst>
              <a:ext uri="{FF2B5EF4-FFF2-40B4-BE49-F238E27FC236}">
                <a16:creationId xmlns:a16="http://schemas.microsoft.com/office/drawing/2014/main" id="{207D85DF-95CC-2D43-9D91-9D3CEC7A3F22}"/>
              </a:ext>
            </a:extLst>
          </p:cNvPr>
          <p:cNvSpPr>
            <a:spLocks noChangeArrowheads="1"/>
          </p:cNvSpPr>
          <p:nvPr/>
        </p:nvSpPr>
        <p:spPr bwMode="auto">
          <a:xfrm>
            <a:off x="6635146" y="2593504"/>
            <a:ext cx="11430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1" name="Text Box 19">
            <a:extLst>
              <a:ext uri="{FF2B5EF4-FFF2-40B4-BE49-F238E27FC236}">
                <a16:creationId xmlns:a16="http://schemas.microsoft.com/office/drawing/2014/main" id="{8902CC1D-783F-FE4A-B3CA-A695A1F90284}"/>
              </a:ext>
            </a:extLst>
          </p:cNvPr>
          <p:cNvSpPr txBox="1">
            <a:spLocks noChangeArrowheads="1"/>
          </p:cNvSpPr>
          <p:nvPr/>
        </p:nvSpPr>
        <p:spPr bwMode="auto">
          <a:xfrm>
            <a:off x="5178343" y="2643535"/>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Fib(1)</a:t>
            </a:r>
          </a:p>
        </p:txBody>
      </p:sp>
      <p:sp>
        <p:nvSpPr>
          <p:cNvPr id="22" name="Text Box 20">
            <a:extLst>
              <a:ext uri="{FF2B5EF4-FFF2-40B4-BE49-F238E27FC236}">
                <a16:creationId xmlns:a16="http://schemas.microsoft.com/office/drawing/2014/main" id="{F34BA284-4278-524E-9A5A-B48B253D41B0}"/>
              </a:ext>
            </a:extLst>
          </p:cNvPr>
          <p:cNvSpPr txBox="1">
            <a:spLocks noChangeArrowheads="1"/>
          </p:cNvSpPr>
          <p:nvPr/>
        </p:nvSpPr>
        <p:spPr bwMode="auto">
          <a:xfrm>
            <a:off x="6742178" y="2643535"/>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Fib(0)</a:t>
            </a:r>
          </a:p>
        </p:txBody>
      </p:sp>
      <p:sp>
        <p:nvSpPr>
          <p:cNvPr id="23" name="Text Box 21">
            <a:extLst>
              <a:ext uri="{FF2B5EF4-FFF2-40B4-BE49-F238E27FC236}">
                <a16:creationId xmlns:a16="http://schemas.microsoft.com/office/drawing/2014/main" id="{2DFFB632-264A-FE4D-8ABF-309433D6A22F}"/>
              </a:ext>
            </a:extLst>
          </p:cNvPr>
          <p:cNvSpPr txBox="1">
            <a:spLocks noChangeArrowheads="1"/>
          </p:cNvSpPr>
          <p:nvPr/>
        </p:nvSpPr>
        <p:spPr bwMode="auto">
          <a:xfrm>
            <a:off x="5898423" y="1707431"/>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Fib(2)</a:t>
            </a:r>
          </a:p>
        </p:txBody>
      </p:sp>
      <p:sp>
        <p:nvSpPr>
          <p:cNvPr id="24" name="Rectangle 22">
            <a:extLst>
              <a:ext uri="{FF2B5EF4-FFF2-40B4-BE49-F238E27FC236}">
                <a16:creationId xmlns:a16="http://schemas.microsoft.com/office/drawing/2014/main" id="{8888397D-D971-CB4E-B907-7AECF4F542A1}"/>
              </a:ext>
            </a:extLst>
          </p:cNvPr>
          <p:cNvSpPr>
            <a:spLocks noChangeArrowheads="1"/>
          </p:cNvSpPr>
          <p:nvPr/>
        </p:nvSpPr>
        <p:spPr bwMode="auto">
          <a:xfrm>
            <a:off x="3358546" y="2593504"/>
            <a:ext cx="12192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5" name="Text Box 23">
            <a:extLst>
              <a:ext uri="{FF2B5EF4-FFF2-40B4-BE49-F238E27FC236}">
                <a16:creationId xmlns:a16="http://schemas.microsoft.com/office/drawing/2014/main" id="{801898D6-489D-A44B-A02D-1618799DAA86}"/>
              </a:ext>
            </a:extLst>
          </p:cNvPr>
          <p:cNvSpPr txBox="1">
            <a:spLocks noChangeArrowheads="1"/>
          </p:cNvSpPr>
          <p:nvPr/>
        </p:nvSpPr>
        <p:spPr bwMode="auto">
          <a:xfrm>
            <a:off x="3450151" y="2643535"/>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Fib(1)</a:t>
            </a:r>
          </a:p>
        </p:txBody>
      </p:sp>
      <p:sp>
        <p:nvSpPr>
          <p:cNvPr id="26" name="Rectangle 24">
            <a:extLst>
              <a:ext uri="{FF2B5EF4-FFF2-40B4-BE49-F238E27FC236}">
                <a16:creationId xmlns:a16="http://schemas.microsoft.com/office/drawing/2014/main" id="{FAE5EB2C-C34B-BC4D-9336-89E6181C3D7D}"/>
              </a:ext>
            </a:extLst>
          </p:cNvPr>
          <p:cNvSpPr>
            <a:spLocks noChangeArrowheads="1"/>
          </p:cNvSpPr>
          <p:nvPr/>
        </p:nvSpPr>
        <p:spPr bwMode="auto">
          <a:xfrm>
            <a:off x="2672746" y="1679104"/>
            <a:ext cx="12192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7" name="Text Box 25">
            <a:extLst>
              <a:ext uri="{FF2B5EF4-FFF2-40B4-BE49-F238E27FC236}">
                <a16:creationId xmlns:a16="http://schemas.microsoft.com/office/drawing/2014/main" id="{7EE3897A-AF3D-FC4F-B013-E555FF49A719}"/>
              </a:ext>
            </a:extLst>
          </p:cNvPr>
          <p:cNvSpPr txBox="1">
            <a:spLocks noChangeArrowheads="1"/>
          </p:cNvSpPr>
          <p:nvPr/>
        </p:nvSpPr>
        <p:spPr bwMode="auto">
          <a:xfrm>
            <a:off x="2802079" y="1707431"/>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Fib(3)</a:t>
            </a:r>
          </a:p>
        </p:txBody>
      </p:sp>
      <p:sp>
        <p:nvSpPr>
          <p:cNvPr id="28" name="Rectangle 26">
            <a:extLst>
              <a:ext uri="{FF2B5EF4-FFF2-40B4-BE49-F238E27FC236}">
                <a16:creationId xmlns:a16="http://schemas.microsoft.com/office/drawing/2014/main" id="{79755D8C-84B1-3044-AA19-8337C9368612}"/>
              </a:ext>
            </a:extLst>
          </p:cNvPr>
          <p:cNvSpPr>
            <a:spLocks noChangeArrowheads="1"/>
          </p:cNvSpPr>
          <p:nvPr/>
        </p:nvSpPr>
        <p:spPr bwMode="auto">
          <a:xfrm>
            <a:off x="4196746" y="764704"/>
            <a:ext cx="1219200" cy="533400"/>
          </a:xfrm>
          <a:prstGeom prst="rect">
            <a:avLst/>
          </a:prstGeom>
          <a:noFill/>
          <a:ln w="9525">
            <a:solidFill>
              <a:schemeClr val="tx1"/>
            </a:solidFill>
            <a:miter lim="800000"/>
            <a:headEnd/>
            <a:tailEnd/>
          </a:ln>
          <a:effectLst/>
        </p:spPr>
        <p:txBody>
          <a:bodyPr wrap="none" anchor="ctr"/>
          <a:lstStyle/>
          <a:p>
            <a:pPr>
              <a:defRPr/>
            </a:pPr>
            <a:endParaRPr lang="zh-CN" altLang="en-US" sz="1600">
              <a:latin typeface="Times New Roman" panose="02020603050405020304" pitchFamily="18" charset="0"/>
              <a:cs typeface="Times New Roman" panose="02020603050405020304" pitchFamily="18" charset="0"/>
            </a:endParaRPr>
          </a:p>
        </p:txBody>
      </p:sp>
      <p:sp>
        <p:nvSpPr>
          <p:cNvPr id="29" name="Text Box 27">
            <a:extLst>
              <a:ext uri="{FF2B5EF4-FFF2-40B4-BE49-F238E27FC236}">
                <a16:creationId xmlns:a16="http://schemas.microsoft.com/office/drawing/2014/main" id="{DB7F7F3B-25D2-CD49-A5A1-212AF05DFE2D}"/>
              </a:ext>
            </a:extLst>
          </p:cNvPr>
          <p:cNvSpPr txBox="1">
            <a:spLocks noChangeArrowheads="1"/>
          </p:cNvSpPr>
          <p:nvPr/>
        </p:nvSpPr>
        <p:spPr bwMode="auto">
          <a:xfrm>
            <a:off x="4314247" y="800944"/>
            <a:ext cx="987771"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Fib(4)</a:t>
            </a:r>
          </a:p>
        </p:txBody>
      </p:sp>
      <p:sp>
        <p:nvSpPr>
          <p:cNvPr id="30" name="Text Box 28">
            <a:extLst>
              <a:ext uri="{FF2B5EF4-FFF2-40B4-BE49-F238E27FC236}">
                <a16:creationId xmlns:a16="http://schemas.microsoft.com/office/drawing/2014/main" id="{94F5F8AA-4073-5942-A7BF-1CD907A8DCA7}"/>
              </a:ext>
            </a:extLst>
          </p:cNvPr>
          <p:cNvSpPr txBox="1">
            <a:spLocks noChangeArrowheads="1"/>
          </p:cNvSpPr>
          <p:nvPr/>
        </p:nvSpPr>
        <p:spPr bwMode="auto">
          <a:xfrm>
            <a:off x="1072546" y="3095154"/>
            <a:ext cx="550151" cy="584775"/>
          </a:xfrm>
          <a:prstGeom prst="rect">
            <a:avLst/>
          </a:prstGeom>
          <a:noFill/>
          <a:ln w="9525">
            <a:noFill/>
            <a:miter lim="800000"/>
            <a:headEnd/>
            <a:tailEnd/>
          </a:ln>
          <a:effectLst/>
        </p:spPr>
        <p:txBody>
          <a:bodyPr wrap="none">
            <a:spAutoFit/>
          </a:bodyPr>
          <a:lstStyle/>
          <a:p>
            <a:r>
              <a:rPr lang="en-US" altLang="zh-CN" sz="3200">
                <a:solidFill>
                  <a:srgbClr val="C00000"/>
                </a:solidFill>
                <a:latin typeface="Times New Roman" panose="02020603050405020304" pitchFamily="18" charset="0"/>
                <a:cs typeface="Times New Roman" panose="02020603050405020304" pitchFamily="18" charset="0"/>
                <a:sym typeface="Wingdings" pitchFamily="2" charset="2"/>
              </a:rPr>
              <a:t></a:t>
            </a:r>
            <a:endParaRPr lang="en-US" altLang="zh-CN" sz="1600">
              <a:solidFill>
                <a:srgbClr val="C00000"/>
              </a:solidFill>
              <a:latin typeface="Times New Roman" panose="02020603050405020304" pitchFamily="18" charset="0"/>
              <a:cs typeface="Times New Roman" panose="02020603050405020304" pitchFamily="18" charset="0"/>
            </a:endParaRPr>
          </a:p>
        </p:txBody>
      </p:sp>
      <p:sp>
        <p:nvSpPr>
          <p:cNvPr id="31" name="Text Box 29">
            <a:extLst>
              <a:ext uri="{FF2B5EF4-FFF2-40B4-BE49-F238E27FC236}">
                <a16:creationId xmlns:a16="http://schemas.microsoft.com/office/drawing/2014/main" id="{884D351B-8AD6-674B-9963-404F76E750E3}"/>
              </a:ext>
            </a:extLst>
          </p:cNvPr>
          <p:cNvSpPr txBox="1">
            <a:spLocks noChangeArrowheads="1"/>
          </p:cNvSpPr>
          <p:nvPr/>
        </p:nvSpPr>
        <p:spPr bwMode="auto">
          <a:xfrm>
            <a:off x="3358546" y="3126904"/>
            <a:ext cx="550151" cy="584775"/>
          </a:xfrm>
          <a:prstGeom prst="rect">
            <a:avLst/>
          </a:prstGeom>
          <a:noFill/>
          <a:ln w="9525">
            <a:noFill/>
            <a:miter lim="800000"/>
            <a:headEnd/>
            <a:tailEnd/>
          </a:ln>
          <a:effectLst/>
        </p:spPr>
        <p:txBody>
          <a:bodyPr wrap="none">
            <a:spAutoFit/>
          </a:bodyPr>
          <a:lstStyle/>
          <a:p>
            <a:r>
              <a:rPr lang="en-US" altLang="zh-CN" sz="3200">
                <a:solidFill>
                  <a:srgbClr val="C00000"/>
                </a:solidFill>
                <a:latin typeface="Times New Roman" panose="02020603050405020304" pitchFamily="18" charset="0"/>
                <a:cs typeface="Times New Roman" panose="02020603050405020304" pitchFamily="18" charset="0"/>
                <a:sym typeface="Wingdings" pitchFamily="2" charset="2"/>
              </a:rPr>
              <a:t></a:t>
            </a:r>
            <a:endParaRPr lang="en-US" altLang="zh-CN" sz="1600">
              <a:solidFill>
                <a:srgbClr val="C00000"/>
              </a:solidFill>
              <a:latin typeface="Times New Roman" panose="02020603050405020304" pitchFamily="18" charset="0"/>
              <a:cs typeface="Times New Roman" panose="02020603050405020304" pitchFamily="18" charset="0"/>
            </a:endParaRPr>
          </a:p>
        </p:txBody>
      </p:sp>
      <p:sp>
        <p:nvSpPr>
          <p:cNvPr id="32" name="Text Box 30">
            <a:extLst>
              <a:ext uri="{FF2B5EF4-FFF2-40B4-BE49-F238E27FC236}">
                <a16:creationId xmlns:a16="http://schemas.microsoft.com/office/drawing/2014/main" id="{CFB7819D-9890-9D49-B786-AD281070FD69}"/>
              </a:ext>
            </a:extLst>
          </p:cNvPr>
          <p:cNvSpPr txBox="1">
            <a:spLocks noChangeArrowheads="1"/>
          </p:cNvSpPr>
          <p:nvPr/>
        </p:nvSpPr>
        <p:spPr bwMode="auto">
          <a:xfrm>
            <a:off x="1758346" y="2212504"/>
            <a:ext cx="550151" cy="584775"/>
          </a:xfrm>
          <a:prstGeom prst="rect">
            <a:avLst/>
          </a:prstGeom>
          <a:noFill/>
          <a:ln w="9525">
            <a:noFill/>
            <a:miter lim="800000"/>
            <a:headEnd/>
            <a:tailEnd/>
          </a:ln>
          <a:effectLst/>
        </p:spPr>
        <p:txBody>
          <a:bodyPr wrap="none">
            <a:spAutoFit/>
          </a:bodyPr>
          <a:lstStyle/>
          <a:p>
            <a:r>
              <a:rPr lang="en-US" altLang="zh-CN" sz="3200">
                <a:solidFill>
                  <a:srgbClr val="C00000"/>
                </a:solidFill>
                <a:latin typeface="Times New Roman" panose="02020603050405020304" pitchFamily="18" charset="0"/>
                <a:cs typeface="Times New Roman" panose="02020603050405020304" pitchFamily="18" charset="0"/>
                <a:sym typeface="Wingdings" pitchFamily="2" charset="2"/>
              </a:rPr>
              <a:t></a:t>
            </a:r>
            <a:endParaRPr lang="en-US" altLang="zh-CN" sz="1600">
              <a:solidFill>
                <a:srgbClr val="C00000"/>
              </a:solidFill>
              <a:latin typeface="Times New Roman" panose="02020603050405020304" pitchFamily="18" charset="0"/>
              <a:cs typeface="Times New Roman" panose="02020603050405020304" pitchFamily="18" charset="0"/>
            </a:endParaRPr>
          </a:p>
        </p:txBody>
      </p:sp>
      <p:sp>
        <p:nvSpPr>
          <p:cNvPr id="33" name="Rectangle 31">
            <a:extLst>
              <a:ext uri="{FF2B5EF4-FFF2-40B4-BE49-F238E27FC236}">
                <a16:creationId xmlns:a16="http://schemas.microsoft.com/office/drawing/2014/main" id="{E1219E10-3AC4-0A40-8295-AA381B5E1B65}"/>
              </a:ext>
            </a:extLst>
          </p:cNvPr>
          <p:cNvSpPr>
            <a:spLocks noChangeArrowheads="1"/>
          </p:cNvSpPr>
          <p:nvPr/>
        </p:nvSpPr>
        <p:spPr bwMode="auto">
          <a:xfrm>
            <a:off x="4120546" y="2136304"/>
            <a:ext cx="550151" cy="584775"/>
          </a:xfrm>
          <a:prstGeom prst="rect">
            <a:avLst/>
          </a:prstGeom>
          <a:noFill/>
          <a:ln w="28575">
            <a:noFill/>
            <a:miter lim="800000"/>
            <a:headEnd/>
            <a:tailEnd/>
          </a:ln>
          <a:effectLst/>
        </p:spPr>
        <p:txBody>
          <a:bodyPr wrap="none">
            <a:spAutoFit/>
          </a:bodyPr>
          <a:lstStyle/>
          <a:p>
            <a:r>
              <a:rPr lang="en-US" altLang="zh-CN" sz="3200">
                <a:solidFill>
                  <a:srgbClr val="C00000"/>
                </a:solidFill>
                <a:latin typeface="Times New Roman" panose="02020603050405020304" pitchFamily="18" charset="0"/>
                <a:cs typeface="Times New Roman" panose="02020603050405020304" pitchFamily="18" charset="0"/>
                <a:sym typeface="Wingdings" pitchFamily="2" charset="2"/>
              </a:rPr>
              <a:t></a:t>
            </a:r>
          </a:p>
        </p:txBody>
      </p:sp>
      <p:sp>
        <p:nvSpPr>
          <p:cNvPr id="34" name="Rectangle 32">
            <a:extLst>
              <a:ext uri="{FF2B5EF4-FFF2-40B4-BE49-F238E27FC236}">
                <a16:creationId xmlns:a16="http://schemas.microsoft.com/office/drawing/2014/main" id="{61B5E46A-D9A4-A942-BE12-D10325C31180}"/>
              </a:ext>
            </a:extLst>
          </p:cNvPr>
          <p:cNvSpPr>
            <a:spLocks noChangeArrowheads="1"/>
          </p:cNvSpPr>
          <p:nvPr/>
        </p:nvSpPr>
        <p:spPr bwMode="auto">
          <a:xfrm>
            <a:off x="2596546" y="1298104"/>
            <a:ext cx="550151" cy="584775"/>
          </a:xfrm>
          <a:prstGeom prst="rect">
            <a:avLst/>
          </a:prstGeom>
          <a:noFill/>
          <a:ln w="9525">
            <a:noFill/>
            <a:miter lim="800000"/>
            <a:headEnd/>
            <a:tailEnd/>
          </a:ln>
          <a:effectLst/>
        </p:spPr>
        <p:txBody>
          <a:bodyPr wrap="none">
            <a:spAutoFit/>
          </a:bodyPr>
          <a:lstStyle/>
          <a:p>
            <a:r>
              <a:rPr lang="en-US" altLang="zh-CN" sz="3200" dirty="0">
                <a:solidFill>
                  <a:srgbClr val="C00000"/>
                </a:solidFill>
                <a:latin typeface="Times New Roman" panose="02020603050405020304" pitchFamily="18" charset="0"/>
                <a:cs typeface="Times New Roman" panose="02020603050405020304" pitchFamily="18" charset="0"/>
                <a:sym typeface="Wingdings" pitchFamily="2" charset="2"/>
              </a:rPr>
              <a:t></a:t>
            </a:r>
          </a:p>
        </p:txBody>
      </p:sp>
      <p:sp>
        <p:nvSpPr>
          <p:cNvPr id="35" name="Rectangle 33">
            <a:extLst>
              <a:ext uri="{FF2B5EF4-FFF2-40B4-BE49-F238E27FC236}">
                <a16:creationId xmlns:a16="http://schemas.microsoft.com/office/drawing/2014/main" id="{EB3B4E34-1B86-4241-879F-99E363C46AA8}"/>
              </a:ext>
            </a:extLst>
          </p:cNvPr>
          <p:cNvSpPr>
            <a:spLocks noChangeArrowheads="1"/>
          </p:cNvSpPr>
          <p:nvPr/>
        </p:nvSpPr>
        <p:spPr bwMode="auto">
          <a:xfrm>
            <a:off x="5052409" y="2212504"/>
            <a:ext cx="550151" cy="584775"/>
          </a:xfrm>
          <a:prstGeom prst="rect">
            <a:avLst/>
          </a:prstGeom>
          <a:noFill/>
          <a:ln w="9525">
            <a:noFill/>
            <a:miter lim="800000"/>
            <a:headEnd/>
            <a:tailEnd/>
          </a:ln>
          <a:effectLst/>
        </p:spPr>
        <p:txBody>
          <a:bodyPr wrap="none">
            <a:spAutoFit/>
          </a:bodyPr>
          <a:lstStyle/>
          <a:p>
            <a:r>
              <a:rPr lang="en-US" altLang="zh-CN" sz="3200">
                <a:solidFill>
                  <a:srgbClr val="C00000"/>
                </a:solidFill>
                <a:latin typeface="Times New Roman" panose="02020603050405020304" pitchFamily="18" charset="0"/>
                <a:cs typeface="Times New Roman" panose="02020603050405020304" pitchFamily="18" charset="0"/>
                <a:sym typeface="Wingdings" pitchFamily="2" charset="2"/>
              </a:rPr>
              <a:t></a:t>
            </a:r>
          </a:p>
        </p:txBody>
      </p:sp>
      <p:sp>
        <p:nvSpPr>
          <p:cNvPr id="36" name="Rectangle 34">
            <a:extLst>
              <a:ext uri="{FF2B5EF4-FFF2-40B4-BE49-F238E27FC236}">
                <a16:creationId xmlns:a16="http://schemas.microsoft.com/office/drawing/2014/main" id="{4E070FF1-C4BF-E74D-B4A1-7ADC4D8E00BB}"/>
              </a:ext>
            </a:extLst>
          </p:cNvPr>
          <p:cNvSpPr>
            <a:spLocks noChangeArrowheads="1"/>
          </p:cNvSpPr>
          <p:nvPr/>
        </p:nvSpPr>
        <p:spPr bwMode="auto">
          <a:xfrm>
            <a:off x="6482746" y="1296517"/>
            <a:ext cx="550151" cy="584775"/>
          </a:xfrm>
          <a:prstGeom prst="rect">
            <a:avLst/>
          </a:prstGeom>
          <a:noFill/>
          <a:ln w="9525">
            <a:noFill/>
            <a:miter lim="800000"/>
            <a:headEnd/>
            <a:tailEnd/>
          </a:ln>
          <a:effectLst/>
        </p:spPr>
        <p:txBody>
          <a:bodyPr wrap="none">
            <a:spAutoFit/>
          </a:bodyPr>
          <a:lstStyle/>
          <a:p>
            <a:r>
              <a:rPr lang="en-US" altLang="zh-CN" sz="3200" dirty="0">
                <a:solidFill>
                  <a:srgbClr val="C00000"/>
                </a:solidFill>
                <a:latin typeface="Times New Roman" panose="02020603050405020304" pitchFamily="18" charset="0"/>
                <a:cs typeface="Times New Roman" panose="02020603050405020304" pitchFamily="18" charset="0"/>
                <a:sym typeface="Wingdings" pitchFamily="2" charset="2"/>
              </a:rPr>
              <a:t></a:t>
            </a:r>
          </a:p>
        </p:txBody>
      </p:sp>
      <p:sp>
        <p:nvSpPr>
          <p:cNvPr id="37" name="Rectangle 35">
            <a:extLst>
              <a:ext uri="{FF2B5EF4-FFF2-40B4-BE49-F238E27FC236}">
                <a16:creationId xmlns:a16="http://schemas.microsoft.com/office/drawing/2014/main" id="{D5E284E3-CDE9-B548-A738-167F5F90D639}"/>
              </a:ext>
            </a:extLst>
          </p:cNvPr>
          <p:cNvSpPr>
            <a:spLocks noChangeArrowheads="1"/>
          </p:cNvSpPr>
          <p:nvPr/>
        </p:nvSpPr>
        <p:spPr bwMode="auto">
          <a:xfrm>
            <a:off x="7262209" y="2212504"/>
            <a:ext cx="550151" cy="584775"/>
          </a:xfrm>
          <a:prstGeom prst="rect">
            <a:avLst/>
          </a:prstGeom>
          <a:noFill/>
          <a:ln w="9525">
            <a:noFill/>
            <a:miter lim="800000"/>
            <a:headEnd/>
            <a:tailEnd/>
          </a:ln>
          <a:effectLst/>
        </p:spPr>
        <p:txBody>
          <a:bodyPr wrap="none">
            <a:spAutoFit/>
          </a:bodyPr>
          <a:lstStyle/>
          <a:p>
            <a:r>
              <a:rPr lang="en-US" altLang="zh-CN" sz="3200">
                <a:solidFill>
                  <a:srgbClr val="C00000"/>
                </a:solidFill>
                <a:latin typeface="Times New Roman" panose="02020603050405020304" pitchFamily="18" charset="0"/>
                <a:cs typeface="Times New Roman" panose="02020603050405020304" pitchFamily="18" charset="0"/>
                <a:sym typeface="Wingdings" pitchFamily="2" charset="2"/>
              </a:rPr>
              <a:t></a:t>
            </a:r>
          </a:p>
        </p:txBody>
      </p:sp>
      <p:sp>
        <p:nvSpPr>
          <p:cNvPr id="38" name="Line 37">
            <a:extLst>
              <a:ext uri="{FF2B5EF4-FFF2-40B4-BE49-F238E27FC236}">
                <a16:creationId xmlns:a16="http://schemas.microsoft.com/office/drawing/2014/main" id="{3DA6EDF8-557B-CF44-9ED2-B9761745EE7C}"/>
              </a:ext>
            </a:extLst>
          </p:cNvPr>
          <p:cNvSpPr>
            <a:spLocks noChangeShapeType="1"/>
          </p:cNvSpPr>
          <p:nvPr/>
        </p:nvSpPr>
        <p:spPr bwMode="auto">
          <a:xfrm flipH="1">
            <a:off x="3358546" y="1221904"/>
            <a:ext cx="685800" cy="3810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39" name="Line 38">
            <a:extLst>
              <a:ext uri="{FF2B5EF4-FFF2-40B4-BE49-F238E27FC236}">
                <a16:creationId xmlns:a16="http://schemas.microsoft.com/office/drawing/2014/main" id="{9FE2319C-7174-F043-ACB3-86D734665213}"/>
              </a:ext>
            </a:extLst>
          </p:cNvPr>
          <p:cNvSpPr>
            <a:spLocks noChangeShapeType="1"/>
          </p:cNvSpPr>
          <p:nvPr/>
        </p:nvSpPr>
        <p:spPr bwMode="auto">
          <a:xfrm flipH="1">
            <a:off x="2444146" y="2288704"/>
            <a:ext cx="228600" cy="2286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0" name="Line 39">
            <a:extLst>
              <a:ext uri="{FF2B5EF4-FFF2-40B4-BE49-F238E27FC236}">
                <a16:creationId xmlns:a16="http://schemas.microsoft.com/office/drawing/2014/main" id="{80508DC8-2097-924D-958E-C7E4CCF25E4E}"/>
              </a:ext>
            </a:extLst>
          </p:cNvPr>
          <p:cNvSpPr>
            <a:spLocks noChangeShapeType="1"/>
          </p:cNvSpPr>
          <p:nvPr/>
        </p:nvSpPr>
        <p:spPr bwMode="auto">
          <a:xfrm flipH="1">
            <a:off x="1605946" y="3203104"/>
            <a:ext cx="228600" cy="2286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1" name="Freeform 40">
            <a:extLst>
              <a:ext uri="{FF2B5EF4-FFF2-40B4-BE49-F238E27FC236}">
                <a16:creationId xmlns:a16="http://schemas.microsoft.com/office/drawing/2014/main" id="{C1650BA5-328C-D94E-A3D2-161DC51BC5A8}"/>
              </a:ext>
            </a:extLst>
          </p:cNvPr>
          <p:cNvSpPr>
            <a:spLocks/>
          </p:cNvSpPr>
          <p:nvPr/>
        </p:nvSpPr>
        <p:spPr bwMode="auto">
          <a:xfrm flipV="1">
            <a:off x="2063146" y="3355504"/>
            <a:ext cx="9144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2" name="Line 41">
            <a:extLst>
              <a:ext uri="{FF2B5EF4-FFF2-40B4-BE49-F238E27FC236}">
                <a16:creationId xmlns:a16="http://schemas.microsoft.com/office/drawing/2014/main" id="{50886B6D-383E-594D-953A-B07D2B606A19}"/>
              </a:ext>
            </a:extLst>
          </p:cNvPr>
          <p:cNvSpPr>
            <a:spLocks noChangeShapeType="1"/>
          </p:cNvSpPr>
          <p:nvPr/>
        </p:nvSpPr>
        <p:spPr bwMode="auto">
          <a:xfrm flipH="1" flipV="1">
            <a:off x="3129946" y="3203104"/>
            <a:ext cx="228600" cy="2286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3" name="Freeform 42">
            <a:extLst>
              <a:ext uri="{FF2B5EF4-FFF2-40B4-BE49-F238E27FC236}">
                <a16:creationId xmlns:a16="http://schemas.microsoft.com/office/drawing/2014/main" id="{D6C45B90-E7F5-FA4D-89A2-A38F7AD366DD}"/>
              </a:ext>
            </a:extLst>
          </p:cNvPr>
          <p:cNvSpPr>
            <a:spLocks/>
          </p:cNvSpPr>
          <p:nvPr/>
        </p:nvSpPr>
        <p:spPr bwMode="auto">
          <a:xfrm flipV="1">
            <a:off x="2901346" y="2441104"/>
            <a:ext cx="8382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4" name="Line 43">
            <a:extLst>
              <a:ext uri="{FF2B5EF4-FFF2-40B4-BE49-F238E27FC236}">
                <a16:creationId xmlns:a16="http://schemas.microsoft.com/office/drawing/2014/main" id="{000F9E57-40AA-734C-9CBE-08AD96BFABA6}"/>
              </a:ext>
            </a:extLst>
          </p:cNvPr>
          <p:cNvSpPr>
            <a:spLocks noChangeShapeType="1"/>
          </p:cNvSpPr>
          <p:nvPr/>
        </p:nvSpPr>
        <p:spPr bwMode="auto">
          <a:xfrm flipH="1" flipV="1">
            <a:off x="3815746" y="2288704"/>
            <a:ext cx="228600" cy="2286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5" name="Freeform 44">
            <a:extLst>
              <a:ext uri="{FF2B5EF4-FFF2-40B4-BE49-F238E27FC236}">
                <a16:creationId xmlns:a16="http://schemas.microsoft.com/office/drawing/2014/main" id="{14C1FAF8-3B30-6341-800B-2BA1E3DCC2DA}"/>
              </a:ext>
            </a:extLst>
          </p:cNvPr>
          <p:cNvSpPr>
            <a:spLocks/>
          </p:cNvSpPr>
          <p:nvPr/>
        </p:nvSpPr>
        <p:spPr bwMode="auto">
          <a:xfrm flipV="1">
            <a:off x="6025546" y="2441104"/>
            <a:ext cx="8382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6" name="Line 45">
            <a:extLst>
              <a:ext uri="{FF2B5EF4-FFF2-40B4-BE49-F238E27FC236}">
                <a16:creationId xmlns:a16="http://schemas.microsoft.com/office/drawing/2014/main" id="{4C18300B-23B9-C94B-9A98-9A1BC14DE044}"/>
              </a:ext>
            </a:extLst>
          </p:cNvPr>
          <p:cNvSpPr>
            <a:spLocks noChangeShapeType="1"/>
          </p:cNvSpPr>
          <p:nvPr/>
        </p:nvSpPr>
        <p:spPr bwMode="auto">
          <a:xfrm flipH="1">
            <a:off x="5568346" y="2288704"/>
            <a:ext cx="228600" cy="2286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7" name="Line 46">
            <a:extLst>
              <a:ext uri="{FF2B5EF4-FFF2-40B4-BE49-F238E27FC236}">
                <a16:creationId xmlns:a16="http://schemas.microsoft.com/office/drawing/2014/main" id="{0362CF61-EEBA-3949-9F19-57139D284D18}"/>
              </a:ext>
            </a:extLst>
          </p:cNvPr>
          <p:cNvSpPr>
            <a:spLocks noChangeShapeType="1"/>
          </p:cNvSpPr>
          <p:nvPr/>
        </p:nvSpPr>
        <p:spPr bwMode="auto">
          <a:xfrm flipH="1" flipV="1">
            <a:off x="7016146" y="2288704"/>
            <a:ext cx="228600" cy="2286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8" name="Line 47">
            <a:extLst>
              <a:ext uri="{FF2B5EF4-FFF2-40B4-BE49-F238E27FC236}">
                <a16:creationId xmlns:a16="http://schemas.microsoft.com/office/drawing/2014/main" id="{F8AB4257-7B11-2C46-834B-6E23DB64595B}"/>
              </a:ext>
            </a:extLst>
          </p:cNvPr>
          <p:cNvSpPr>
            <a:spLocks noChangeShapeType="1"/>
          </p:cNvSpPr>
          <p:nvPr/>
        </p:nvSpPr>
        <p:spPr bwMode="auto">
          <a:xfrm flipH="1" flipV="1">
            <a:off x="5568346" y="1221904"/>
            <a:ext cx="609600" cy="381000"/>
          </a:xfrm>
          <a:prstGeom prst="line">
            <a:avLst/>
          </a:pr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49" name="Freeform 48">
            <a:extLst>
              <a:ext uri="{FF2B5EF4-FFF2-40B4-BE49-F238E27FC236}">
                <a16:creationId xmlns:a16="http://schemas.microsoft.com/office/drawing/2014/main" id="{98CBCBC4-73FF-8D45-9B87-5BF9687DB867}"/>
              </a:ext>
            </a:extLst>
          </p:cNvPr>
          <p:cNvSpPr>
            <a:spLocks/>
          </p:cNvSpPr>
          <p:nvPr/>
        </p:nvSpPr>
        <p:spPr bwMode="auto">
          <a:xfrm flipV="1">
            <a:off x="3968146" y="1526704"/>
            <a:ext cx="1752600" cy="152400"/>
          </a:xfrm>
          <a:custGeom>
            <a:avLst/>
            <a:gdLst>
              <a:gd name="T0" fmla="*/ 0 w 480"/>
              <a:gd name="T1" fmla="*/ 0 h 112"/>
              <a:gd name="T2" fmla="*/ 2147483647 w 480"/>
              <a:gd name="T3" fmla="*/ 2147483647 h 112"/>
              <a:gd name="T4" fmla="*/ 2147483647 w 480"/>
              <a:gd name="T5" fmla="*/ 2147483647 h 112"/>
              <a:gd name="T6" fmla="*/ 2147483647 w 480"/>
              <a:gd name="T7" fmla="*/ 0 h 112"/>
              <a:gd name="T8" fmla="*/ 0 60000 65536"/>
              <a:gd name="T9" fmla="*/ 0 60000 65536"/>
              <a:gd name="T10" fmla="*/ 0 60000 65536"/>
              <a:gd name="T11" fmla="*/ 0 60000 65536"/>
              <a:gd name="T12" fmla="*/ 0 w 480"/>
              <a:gd name="T13" fmla="*/ 0 h 112"/>
              <a:gd name="T14" fmla="*/ 480 w 480"/>
              <a:gd name="T15" fmla="*/ 112 h 112"/>
            </a:gdLst>
            <a:ahLst/>
            <a:cxnLst>
              <a:cxn ang="T8">
                <a:pos x="T0" y="T1"/>
              </a:cxn>
              <a:cxn ang="T9">
                <a:pos x="T2" y="T3"/>
              </a:cxn>
              <a:cxn ang="T10">
                <a:pos x="T4" y="T5"/>
              </a:cxn>
              <a:cxn ang="T11">
                <a:pos x="T6" y="T7"/>
              </a:cxn>
            </a:cxnLst>
            <a:rect l="T12" t="T13" r="T14" b="T15"/>
            <a:pathLst>
              <a:path w="480" h="112">
                <a:moveTo>
                  <a:pt x="0" y="0"/>
                </a:moveTo>
                <a:cubicBezTo>
                  <a:pt x="20" y="40"/>
                  <a:pt x="40" y="80"/>
                  <a:pt x="96" y="96"/>
                </a:cubicBezTo>
                <a:cubicBezTo>
                  <a:pt x="152" y="112"/>
                  <a:pt x="272" y="112"/>
                  <a:pt x="336" y="96"/>
                </a:cubicBezTo>
                <a:cubicBezTo>
                  <a:pt x="400" y="80"/>
                  <a:pt x="456" y="16"/>
                  <a:pt x="480" y="0"/>
                </a:cubicBezTo>
              </a:path>
            </a:pathLst>
          </a:custGeom>
          <a:noFill/>
          <a:ln w="28575">
            <a:solidFill>
              <a:srgbClr val="CC3300"/>
            </a:solidFill>
            <a:round/>
            <a:headEnd/>
            <a:tailEnd type="triangle" w="sm" len="med"/>
          </a:ln>
          <a:effectLst/>
        </p:spPr>
        <p:txBody>
          <a:bodyPr wrap="none" anchor="ctr"/>
          <a:lstStyle/>
          <a:p>
            <a:endParaRPr lang="zh-CN" altLang="en-US" sz="1600">
              <a:latin typeface="Times New Roman" panose="02020603050405020304" pitchFamily="18" charset="0"/>
              <a:cs typeface="Times New Roman" panose="02020603050405020304" pitchFamily="18" charset="0"/>
            </a:endParaRPr>
          </a:p>
        </p:txBody>
      </p:sp>
      <p:sp>
        <p:nvSpPr>
          <p:cNvPr id="50" name="Rectangle 36">
            <a:extLst>
              <a:ext uri="{FF2B5EF4-FFF2-40B4-BE49-F238E27FC236}">
                <a16:creationId xmlns:a16="http://schemas.microsoft.com/office/drawing/2014/main" id="{871784DB-15E9-9049-85D2-F59E1698BE45}"/>
              </a:ext>
            </a:extLst>
          </p:cNvPr>
          <p:cNvSpPr>
            <a:spLocks noChangeArrowheads="1"/>
          </p:cNvSpPr>
          <p:nvPr/>
        </p:nvSpPr>
        <p:spPr bwMode="auto">
          <a:xfrm>
            <a:off x="4577746" y="332656"/>
            <a:ext cx="592138" cy="641350"/>
          </a:xfrm>
          <a:prstGeom prst="rect">
            <a:avLst/>
          </a:prstGeom>
          <a:noFill/>
          <a:ln w="9525">
            <a:noFill/>
            <a:miter lim="800000"/>
            <a:headEnd/>
            <a:tailEnd/>
          </a:ln>
        </p:spPr>
        <p:txBody>
          <a:bodyPr wrap="none">
            <a:spAutoFit/>
          </a:bodyPr>
          <a:lstStyle/>
          <a:p>
            <a:r>
              <a:rPr lang="en-US" altLang="zh-CN" sz="3600" dirty="0">
                <a:solidFill>
                  <a:srgbClr val="C00000"/>
                </a:solidFill>
                <a:sym typeface="Wingdings" pitchFamily="2" charset="2"/>
              </a:rPr>
              <a:t></a:t>
            </a:r>
          </a:p>
        </p:txBody>
      </p:sp>
      <p:sp>
        <p:nvSpPr>
          <p:cNvPr id="51" name="Rectangle 2" descr="羊皮纸">
            <a:extLst>
              <a:ext uri="{FF2B5EF4-FFF2-40B4-BE49-F238E27FC236}">
                <a16:creationId xmlns:a16="http://schemas.microsoft.com/office/drawing/2014/main" id="{F7CD6C51-2AE9-994C-86DF-9258A5D4D799}"/>
              </a:ext>
            </a:extLst>
          </p:cNvPr>
          <p:cNvSpPr>
            <a:spLocks noChangeArrowheads="1"/>
          </p:cNvSpPr>
          <p:nvPr/>
        </p:nvSpPr>
        <p:spPr bwMode="auto">
          <a:xfrm>
            <a:off x="2146102" y="4506168"/>
            <a:ext cx="1066800" cy="1447800"/>
          </a:xfrm>
          <a:prstGeom prst="rect">
            <a:avLst/>
          </a:prstGeom>
          <a:noFill/>
          <a:ln w="19050">
            <a:noFill/>
            <a:miter lim="800000"/>
            <a:headEnd/>
            <a:tailEnd/>
          </a:ln>
        </p:spPr>
        <p:txBody>
          <a:bodyPr wrap="none" anchor="ctr"/>
          <a:lstStyle/>
          <a:p>
            <a:endParaRPr lang="zh-CN" altLang="en-US"/>
          </a:p>
        </p:txBody>
      </p:sp>
      <p:sp>
        <p:nvSpPr>
          <p:cNvPr id="52" name="Rectangle 50" descr="羊皮纸">
            <a:extLst>
              <a:ext uri="{FF2B5EF4-FFF2-40B4-BE49-F238E27FC236}">
                <a16:creationId xmlns:a16="http://schemas.microsoft.com/office/drawing/2014/main" id="{C2213FCC-044E-874C-A51F-98F0CCF913D6}"/>
              </a:ext>
            </a:extLst>
          </p:cNvPr>
          <p:cNvSpPr>
            <a:spLocks noChangeArrowheads="1"/>
          </p:cNvSpPr>
          <p:nvPr/>
        </p:nvSpPr>
        <p:spPr bwMode="auto">
          <a:xfrm>
            <a:off x="850702" y="4506168"/>
            <a:ext cx="1066800" cy="1447800"/>
          </a:xfrm>
          <a:prstGeom prst="rect">
            <a:avLst/>
          </a:prstGeom>
          <a:noFill/>
          <a:ln w="19050">
            <a:noFill/>
            <a:miter lim="800000"/>
            <a:headEnd/>
            <a:tailEnd/>
          </a:ln>
        </p:spPr>
        <p:txBody>
          <a:bodyPr wrap="none" anchor="ctr"/>
          <a:lstStyle/>
          <a:p>
            <a:endParaRPr lang="zh-CN" altLang="en-US"/>
          </a:p>
        </p:txBody>
      </p:sp>
      <p:sp>
        <p:nvSpPr>
          <p:cNvPr id="53" name="Line 51">
            <a:extLst>
              <a:ext uri="{FF2B5EF4-FFF2-40B4-BE49-F238E27FC236}">
                <a16:creationId xmlns:a16="http://schemas.microsoft.com/office/drawing/2014/main" id="{0222ADC5-62ED-B844-A025-5A4A6FF48AE2}"/>
              </a:ext>
            </a:extLst>
          </p:cNvPr>
          <p:cNvSpPr>
            <a:spLocks noChangeShapeType="1"/>
          </p:cNvSpPr>
          <p:nvPr/>
        </p:nvSpPr>
        <p:spPr bwMode="auto">
          <a:xfrm>
            <a:off x="850702" y="4506168"/>
            <a:ext cx="0" cy="1447800"/>
          </a:xfrm>
          <a:prstGeom prst="line">
            <a:avLst/>
          </a:prstGeom>
          <a:noFill/>
          <a:ln w="9525">
            <a:solidFill>
              <a:schemeClr val="tx1"/>
            </a:solidFill>
            <a:round/>
            <a:headEnd/>
            <a:tailEnd/>
          </a:ln>
        </p:spPr>
        <p:txBody>
          <a:bodyPr wrap="none" anchor="ctr"/>
          <a:lstStyle/>
          <a:p>
            <a:endParaRPr lang="zh-CN" altLang="en-US"/>
          </a:p>
        </p:txBody>
      </p:sp>
      <p:sp>
        <p:nvSpPr>
          <p:cNvPr id="54" name="Line 52">
            <a:extLst>
              <a:ext uri="{FF2B5EF4-FFF2-40B4-BE49-F238E27FC236}">
                <a16:creationId xmlns:a16="http://schemas.microsoft.com/office/drawing/2014/main" id="{1753F8D1-851B-D940-839D-C037CA1A804C}"/>
              </a:ext>
            </a:extLst>
          </p:cNvPr>
          <p:cNvSpPr>
            <a:spLocks noChangeShapeType="1"/>
          </p:cNvSpPr>
          <p:nvPr/>
        </p:nvSpPr>
        <p:spPr bwMode="auto">
          <a:xfrm>
            <a:off x="844352" y="5953968"/>
            <a:ext cx="1066800" cy="0"/>
          </a:xfrm>
          <a:prstGeom prst="line">
            <a:avLst/>
          </a:prstGeom>
          <a:noFill/>
          <a:ln w="9525">
            <a:solidFill>
              <a:schemeClr val="tx1"/>
            </a:solidFill>
            <a:round/>
            <a:headEnd/>
            <a:tailEnd/>
          </a:ln>
        </p:spPr>
        <p:txBody>
          <a:bodyPr wrap="none" anchor="ctr"/>
          <a:lstStyle/>
          <a:p>
            <a:endParaRPr lang="zh-CN" altLang="en-US"/>
          </a:p>
        </p:txBody>
      </p:sp>
      <p:sp>
        <p:nvSpPr>
          <p:cNvPr id="55" name="Line 53">
            <a:extLst>
              <a:ext uri="{FF2B5EF4-FFF2-40B4-BE49-F238E27FC236}">
                <a16:creationId xmlns:a16="http://schemas.microsoft.com/office/drawing/2014/main" id="{EF239325-6F39-7548-BC19-4CA59D780699}"/>
              </a:ext>
            </a:extLst>
          </p:cNvPr>
          <p:cNvSpPr>
            <a:spLocks noChangeShapeType="1"/>
          </p:cNvSpPr>
          <p:nvPr/>
        </p:nvSpPr>
        <p:spPr bwMode="auto">
          <a:xfrm flipV="1">
            <a:off x="1917502" y="4506168"/>
            <a:ext cx="0" cy="1447800"/>
          </a:xfrm>
          <a:prstGeom prst="line">
            <a:avLst/>
          </a:prstGeom>
          <a:noFill/>
          <a:ln w="9525">
            <a:solidFill>
              <a:schemeClr val="tx1"/>
            </a:solidFill>
            <a:round/>
            <a:headEnd/>
            <a:tailEnd/>
          </a:ln>
        </p:spPr>
        <p:txBody>
          <a:bodyPr wrap="none" anchor="ctr"/>
          <a:lstStyle/>
          <a:p>
            <a:endParaRPr lang="zh-CN" altLang="en-US"/>
          </a:p>
        </p:txBody>
      </p:sp>
      <p:sp>
        <p:nvSpPr>
          <p:cNvPr id="56" name="Line 54">
            <a:extLst>
              <a:ext uri="{FF2B5EF4-FFF2-40B4-BE49-F238E27FC236}">
                <a16:creationId xmlns:a16="http://schemas.microsoft.com/office/drawing/2014/main" id="{24A83BFF-5ED8-2744-BEE4-8B9D89B16523}"/>
              </a:ext>
            </a:extLst>
          </p:cNvPr>
          <p:cNvSpPr>
            <a:spLocks noChangeShapeType="1"/>
          </p:cNvSpPr>
          <p:nvPr/>
        </p:nvSpPr>
        <p:spPr bwMode="auto">
          <a:xfrm flipV="1">
            <a:off x="1384102" y="4506168"/>
            <a:ext cx="0" cy="1447800"/>
          </a:xfrm>
          <a:prstGeom prst="line">
            <a:avLst/>
          </a:prstGeom>
          <a:noFill/>
          <a:ln w="9525">
            <a:solidFill>
              <a:schemeClr val="tx1"/>
            </a:solidFill>
            <a:round/>
            <a:headEnd/>
            <a:tailEnd/>
          </a:ln>
        </p:spPr>
        <p:txBody>
          <a:bodyPr wrap="none" anchor="ctr"/>
          <a:lstStyle/>
          <a:p>
            <a:endParaRPr lang="zh-CN" altLang="en-US"/>
          </a:p>
        </p:txBody>
      </p:sp>
      <p:sp>
        <p:nvSpPr>
          <p:cNvPr id="57" name="Line 55">
            <a:extLst>
              <a:ext uri="{FF2B5EF4-FFF2-40B4-BE49-F238E27FC236}">
                <a16:creationId xmlns:a16="http://schemas.microsoft.com/office/drawing/2014/main" id="{5E96A874-4863-6944-9537-29B9E7AAD158}"/>
              </a:ext>
            </a:extLst>
          </p:cNvPr>
          <p:cNvSpPr>
            <a:spLocks noChangeShapeType="1"/>
          </p:cNvSpPr>
          <p:nvPr/>
        </p:nvSpPr>
        <p:spPr bwMode="auto">
          <a:xfrm>
            <a:off x="844352" y="5496768"/>
            <a:ext cx="1066800" cy="0"/>
          </a:xfrm>
          <a:prstGeom prst="line">
            <a:avLst/>
          </a:prstGeom>
          <a:noFill/>
          <a:ln w="9525">
            <a:solidFill>
              <a:schemeClr val="tx1"/>
            </a:solidFill>
            <a:round/>
            <a:headEnd/>
            <a:tailEnd/>
          </a:ln>
        </p:spPr>
        <p:txBody>
          <a:bodyPr wrap="none" anchor="ctr"/>
          <a:lstStyle/>
          <a:p>
            <a:endParaRPr lang="zh-CN" altLang="en-US"/>
          </a:p>
        </p:txBody>
      </p:sp>
      <p:sp>
        <p:nvSpPr>
          <p:cNvPr id="58" name="Line 56">
            <a:extLst>
              <a:ext uri="{FF2B5EF4-FFF2-40B4-BE49-F238E27FC236}">
                <a16:creationId xmlns:a16="http://schemas.microsoft.com/office/drawing/2014/main" id="{350D83BC-2F1A-F148-B2C1-D3411B66F1A7}"/>
              </a:ext>
            </a:extLst>
          </p:cNvPr>
          <p:cNvSpPr>
            <a:spLocks noChangeShapeType="1"/>
          </p:cNvSpPr>
          <p:nvPr/>
        </p:nvSpPr>
        <p:spPr bwMode="auto">
          <a:xfrm>
            <a:off x="844352" y="4582368"/>
            <a:ext cx="1066800" cy="0"/>
          </a:xfrm>
          <a:prstGeom prst="line">
            <a:avLst/>
          </a:prstGeom>
          <a:noFill/>
          <a:ln w="9525">
            <a:solidFill>
              <a:schemeClr val="tx1"/>
            </a:solidFill>
            <a:round/>
            <a:headEnd/>
            <a:tailEnd/>
          </a:ln>
        </p:spPr>
        <p:txBody>
          <a:bodyPr wrap="none" anchor="ctr"/>
          <a:lstStyle/>
          <a:p>
            <a:endParaRPr lang="zh-CN" altLang="en-US"/>
          </a:p>
        </p:txBody>
      </p:sp>
      <p:sp>
        <p:nvSpPr>
          <p:cNvPr id="59" name="Line 57">
            <a:extLst>
              <a:ext uri="{FF2B5EF4-FFF2-40B4-BE49-F238E27FC236}">
                <a16:creationId xmlns:a16="http://schemas.microsoft.com/office/drawing/2014/main" id="{E1D65ECA-9253-7B42-BAAB-DADB108DEA69}"/>
              </a:ext>
            </a:extLst>
          </p:cNvPr>
          <p:cNvSpPr>
            <a:spLocks noChangeShapeType="1"/>
          </p:cNvSpPr>
          <p:nvPr/>
        </p:nvSpPr>
        <p:spPr bwMode="auto">
          <a:xfrm>
            <a:off x="844352" y="5039568"/>
            <a:ext cx="1066800" cy="0"/>
          </a:xfrm>
          <a:prstGeom prst="line">
            <a:avLst/>
          </a:prstGeom>
          <a:noFill/>
          <a:ln w="9525">
            <a:solidFill>
              <a:schemeClr val="tx1"/>
            </a:solidFill>
            <a:round/>
            <a:headEnd/>
            <a:tailEnd/>
          </a:ln>
        </p:spPr>
        <p:txBody>
          <a:bodyPr wrap="none" anchor="ctr"/>
          <a:lstStyle/>
          <a:p>
            <a:endParaRPr lang="zh-CN" altLang="en-US"/>
          </a:p>
        </p:txBody>
      </p:sp>
      <p:sp>
        <p:nvSpPr>
          <p:cNvPr id="60" name="Text Box 58">
            <a:extLst>
              <a:ext uri="{FF2B5EF4-FFF2-40B4-BE49-F238E27FC236}">
                <a16:creationId xmlns:a16="http://schemas.microsoft.com/office/drawing/2014/main" id="{F46C08B1-318A-8249-A5AC-9749AF2AE23F}"/>
              </a:ext>
            </a:extLst>
          </p:cNvPr>
          <p:cNvSpPr txBox="1">
            <a:spLocks noChangeArrowheads="1"/>
          </p:cNvSpPr>
          <p:nvPr/>
        </p:nvSpPr>
        <p:spPr bwMode="auto">
          <a:xfrm>
            <a:off x="965002" y="5007818"/>
            <a:ext cx="895350" cy="946150"/>
          </a:xfrm>
          <a:prstGeom prst="rect">
            <a:avLst/>
          </a:prstGeom>
          <a:noFill/>
          <a:ln w="9525">
            <a:noFill/>
            <a:miter lim="800000"/>
            <a:headEnd/>
            <a:tailEnd/>
          </a:ln>
        </p:spPr>
        <p:txBody>
          <a:bodyPr wrap="none">
            <a:spAutoFit/>
          </a:bodyPr>
          <a:lstStyle/>
          <a:p>
            <a:r>
              <a:rPr lang="en-US" altLang="zh-CN" sz="2800"/>
              <a:t>2    </a:t>
            </a:r>
            <a:r>
              <a:rPr lang="en-US" altLang="zh-CN" sz="2800">
                <a:solidFill>
                  <a:schemeClr val="accent2"/>
                </a:solidFill>
              </a:rPr>
              <a:t>1</a:t>
            </a:r>
            <a:endParaRPr lang="en-US" altLang="zh-CN" sz="2800"/>
          </a:p>
          <a:p>
            <a:r>
              <a:rPr lang="en-US" altLang="zh-CN" sz="2800"/>
              <a:t>4    </a:t>
            </a:r>
            <a:r>
              <a:rPr lang="en-US" altLang="zh-CN" sz="2800">
                <a:solidFill>
                  <a:schemeClr val="tx2"/>
                </a:solidFill>
              </a:rPr>
              <a:t>2</a:t>
            </a:r>
            <a:endParaRPr lang="en-US" altLang="zh-CN"/>
          </a:p>
        </p:txBody>
      </p:sp>
      <p:sp>
        <p:nvSpPr>
          <p:cNvPr id="61" name="Text Box 59">
            <a:extLst>
              <a:ext uri="{FF2B5EF4-FFF2-40B4-BE49-F238E27FC236}">
                <a16:creationId xmlns:a16="http://schemas.microsoft.com/office/drawing/2014/main" id="{70152EB8-96D0-3D41-B895-CCA374B5195F}"/>
              </a:ext>
            </a:extLst>
          </p:cNvPr>
          <p:cNvSpPr txBox="1">
            <a:spLocks noChangeArrowheads="1"/>
          </p:cNvSpPr>
          <p:nvPr/>
        </p:nvSpPr>
        <p:spPr bwMode="auto">
          <a:xfrm>
            <a:off x="854982" y="5991051"/>
            <a:ext cx="1051890" cy="646331"/>
          </a:xfrm>
          <a:prstGeom prst="rect">
            <a:avLst/>
          </a:prstGeom>
          <a:noFill/>
          <a:ln w="9525">
            <a:noFill/>
            <a:miter lim="800000"/>
            <a:headEnd/>
            <a:tailEnd/>
          </a:ln>
        </p:spPr>
        <p:txBody>
          <a:bodyPr wrap="none">
            <a:spAutoFit/>
          </a:bodyPr>
          <a:lstStyle/>
          <a:p>
            <a:pPr algn="ctr"/>
            <a:r>
              <a:rPr lang="en-US" altLang="zh-CN" b="1" dirty="0"/>
              <a:t>      n=1</a:t>
            </a:r>
          </a:p>
          <a:p>
            <a:pPr algn="ctr"/>
            <a:r>
              <a:rPr lang="en-US" altLang="zh-CN" b="1" dirty="0"/>
              <a:t>sum=2+1</a:t>
            </a:r>
            <a:endParaRPr lang="en-US" altLang="zh-CN" dirty="0"/>
          </a:p>
        </p:txBody>
      </p:sp>
      <p:sp>
        <p:nvSpPr>
          <p:cNvPr id="62" name="Line 60">
            <a:extLst>
              <a:ext uri="{FF2B5EF4-FFF2-40B4-BE49-F238E27FC236}">
                <a16:creationId xmlns:a16="http://schemas.microsoft.com/office/drawing/2014/main" id="{9DD8AF92-464F-964E-A7DF-C6D9214FA2D1}"/>
              </a:ext>
            </a:extLst>
          </p:cNvPr>
          <p:cNvSpPr>
            <a:spLocks noChangeShapeType="1"/>
          </p:cNvSpPr>
          <p:nvPr/>
        </p:nvSpPr>
        <p:spPr bwMode="auto">
          <a:xfrm>
            <a:off x="2139752" y="4506168"/>
            <a:ext cx="0" cy="1447800"/>
          </a:xfrm>
          <a:prstGeom prst="line">
            <a:avLst/>
          </a:prstGeom>
          <a:noFill/>
          <a:ln w="9525">
            <a:solidFill>
              <a:schemeClr val="tx1"/>
            </a:solidFill>
            <a:round/>
            <a:headEnd/>
            <a:tailEnd/>
          </a:ln>
        </p:spPr>
        <p:txBody>
          <a:bodyPr wrap="none" anchor="ctr"/>
          <a:lstStyle/>
          <a:p>
            <a:endParaRPr lang="zh-CN" altLang="en-US"/>
          </a:p>
        </p:txBody>
      </p:sp>
      <p:sp>
        <p:nvSpPr>
          <p:cNvPr id="63" name="Line 61">
            <a:extLst>
              <a:ext uri="{FF2B5EF4-FFF2-40B4-BE49-F238E27FC236}">
                <a16:creationId xmlns:a16="http://schemas.microsoft.com/office/drawing/2014/main" id="{6B79E184-07FF-1743-BF28-346950B608B5}"/>
              </a:ext>
            </a:extLst>
          </p:cNvPr>
          <p:cNvSpPr>
            <a:spLocks noChangeShapeType="1"/>
          </p:cNvSpPr>
          <p:nvPr/>
        </p:nvSpPr>
        <p:spPr bwMode="auto">
          <a:xfrm flipV="1">
            <a:off x="3206552" y="4506168"/>
            <a:ext cx="0" cy="1447800"/>
          </a:xfrm>
          <a:prstGeom prst="line">
            <a:avLst/>
          </a:prstGeom>
          <a:noFill/>
          <a:ln w="9525">
            <a:solidFill>
              <a:schemeClr val="tx1"/>
            </a:solidFill>
            <a:round/>
            <a:headEnd/>
            <a:tailEnd/>
          </a:ln>
        </p:spPr>
        <p:txBody>
          <a:bodyPr wrap="none" anchor="ctr"/>
          <a:lstStyle/>
          <a:p>
            <a:endParaRPr lang="zh-CN" altLang="en-US"/>
          </a:p>
        </p:txBody>
      </p:sp>
      <p:sp>
        <p:nvSpPr>
          <p:cNvPr id="64" name="Line 62">
            <a:extLst>
              <a:ext uri="{FF2B5EF4-FFF2-40B4-BE49-F238E27FC236}">
                <a16:creationId xmlns:a16="http://schemas.microsoft.com/office/drawing/2014/main" id="{763F7E20-D52A-444B-A5CA-78F26F544F09}"/>
              </a:ext>
            </a:extLst>
          </p:cNvPr>
          <p:cNvSpPr>
            <a:spLocks noChangeShapeType="1"/>
          </p:cNvSpPr>
          <p:nvPr/>
        </p:nvSpPr>
        <p:spPr bwMode="auto">
          <a:xfrm flipV="1">
            <a:off x="2685852" y="4506168"/>
            <a:ext cx="0" cy="1447800"/>
          </a:xfrm>
          <a:prstGeom prst="line">
            <a:avLst/>
          </a:prstGeom>
          <a:noFill/>
          <a:ln w="9525">
            <a:solidFill>
              <a:schemeClr val="tx1"/>
            </a:solidFill>
            <a:round/>
            <a:headEnd/>
            <a:tailEnd/>
          </a:ln>
        </p:spPr>
        <p:txBody>
          <a:bodyPr wrap="none" anchor="ctr"/>
          <a:lstStyle/>
          <a:p>
            <a:endParaRPr lang="zh-CN" altLang="en-US"/>
          </a:p>
        </p:txBody>
      </p:sp>
      <p:sp>
        <p:nvSpPr>
          <p:cNvPr id="65" name="Line 63">
            <a:extLst>
              <a:ext uri="{FF2B5EF4-FFF2-40B4-BE49-F238E27FC236}">
                <a16:creationId xmlns:a16="http://schemas.microsoft.com/office/drawing/2014/main" id="{E81CE3C3-57C5-DD4E-883A-BA5CEB43AEFE}"/>
              </a:ext>
            </a:extLst>
          </p:cNvPr>
          <p:cNvSpPr>
            <a:spLocks noChangeShapeType="1"/>
          </p:cNvSpPr>
          <p:nvPr/>
        </p:nvSpPr>
        <p:spPr bwMode="auto">
          <a:xfrm>
            <a:off x="2146102" y="4582368"/>
            <a:ext cx="1066800" cy="0"/>
          </a:xfrm>
          <a:prstGeom prst="line">
            <a:avLst/>
          </a:prstGeom>
          <a:noFill/>
          <a:ln w="9525">
            <a:solidFill>
              <a:schemeClr val="tx1"/>
            </a:solidFill>
            <a:round/>
            <a:headEnd/>
            <a:tailEnd/>
          </a:ln>
        </p:spPr>
        <p:txBody>
          <a:bodyPr wrap="none" anchor="ctr"/>
          <a:lstStyle/>
          <a:p>
            <a:endParaRPr lang="zh-CN" altLang="en-US"/>
          </a:p>
        </p:txBody>
      </p:sp>
      <p:sp>
        <p:nvSpPr>
          <p:cNvPr id="66" name="Text Box 64">
            <a:extLst>
              <a:ext uri="{FF2B5EF4-FFF2-40B4-BE49-F238E27FC236}">
                <a16:creationId xmlns:a16="http://schemas.microsoft.com/office/drawing/2014/main" id="{118A1164-6D1E-A54D-9EE2-586F00A6EEC9}"/>
              </a:ext>
            </a:extLst>
          </p:cNvPr>
          <p:cNvSpPr txBox="1">
            <a:spLocks noChangeArrowheads="1"/>
          </p:cNvSpPr>
          <p:nvPr/>
        </p:nvSpPr>
        <p:spPr bwMode="auto">
          <a:xfrm>
            <a:off x="2266752" y="5007818"/>
            <a:ext cx="895350" cy="946150"/>
          </a:xfrm>
          <a:prstGeom prst="rect">
            <a:avLst/>
          </a:prstGeom>
          <a:noFill/>
          <a:ln w="9525">
            <a:noFill/>
            <a:miter lim="800000"/>
            <a:headEnd/>
            <a:tailEnd/>
          </a:ln>
        </p:spPr>
        <p:txBody>
          <a:bodyPr wrap="none">
            <a:spAutoFit/>
          </a:bodyPr>
          <a:lstStyle/>
          <a:p>
            <a:r>
              <a:rPr lang="en-US" altLang="zh-CN" sz="2800"/>
              <a:t>2    </a:t>
            </a:r>
            <a:r>
              <a:rPr lang="en-US" altLang="zh-CN" sz="2800">
                <a:solidFill>
                  <a:schemeClr val="tx2"/>
                </a:solidFill>
              </a:rPr>
              <a:t>2</a:t>
            </a:r>
            <a:endParaRPr lang="en-US" altLang="zh-CN" sz="2800"/>
          </a:p>
          <a:p>
            <a:r>
              <a:rPr lang="en-US" altLang="zh-CN" sz="2800"/>
              <a:t>4    </a:t>
            </a:r>
            <a:r>
              <a:rPr lang="en-US" altLang="zh-CN" sz="2800">
                <a:solidFill>
                  <a:schemeClr val="tx2"/>
                </a:solidFill>
              </a:rPr>
              <a:t>2</a:t>
            </a:r>
            <a:endParaRPr lang="en-US" altLang="zh-CN"/>
          </a:p>
        </p:txBody>
      </p:sp>
      <p:sp>
        <p:nvSpPr>
          <p:cNvPr id="67" name="Text Box 65">
            <a:extLst>
              <a:ext uri="{FF2B5EF4-FFF2-40B4-BE49-F238E27FC236}">
                <a16:creationId xmlns:a16="http://schemas.microsoft.com/office/drawing/2014/main" id="{F1480680-73E7-BE46-9541-8C8B6F8D4B57}"/>
              </a:ext>
            </a:extLst>
          </p:cNvPr>
          <p:cNvSpPr txBox="1">
            <a:spLocks noChangeArrowheads="1"/>
          </p:cNvSpPr>
          <p:nvPr/>
        </p:nvSpPr>
        <p:spPr bwMode="auto">
          <a:xfrm>
            <a:off x="2326573" y="6258768"/>
            <a:ext cx="728084" cy="369332"/>
          </a:xfrm>
          <a:prstGeom prst="rect">
            <a:avLst/>
          </a:prstGeom>
          <a:noFill/>
          <a:ln w="9525">
            <a:noFill/>
            <a:miter lim="800000"/>
            <a:headEnd/>
            <a:tailEnd/>
          </a:ln>
        </p:spPr>
        <p:txBody>
          <a:bodyPr wrap="none">
            <a:spAutoFit/>
          </a:bodyPr>
          <a:lstStyle/>
          <a:p>
            <a:pPr algn="ctr"/>
            <a:r>
              <a:rPr lang="en-US" altLang="zh-CN" b="1"/>
              <a:t>n=2-2</a:t>
            </a:r>
            <a:endParaRPr lang="en-US" altLang="zh-CN"/>
          </a:p>
        </p:txBody>
      </p:sp>
      <p:sp>
        <p:nvSpPr>
          <p:cNvPr id="68" name="Line 66">
            <a:extLst>
              <a:ext uri="{FF2B5EF4-FFF2-40B4-BE49-F238E27FC236}">
                <a16:creationId xmlns:a16="http://schemas.microsoft.com/office/drawing/2014/main" id="{4EA10353-B4E5-2F4F-BF31-64060F839989}"/>
              </a:ext>
            </a:extLst>
          </p:cNvPr>
          <p:cNvSpPr>
            <a:spLocks noChangeShapeType="1"/>
          </p:cNvSpPr>
          <p:nvPr/>
        </p:nvSpPr>
        <p:spPr bwMode="auto">
          <a:xfrm>
            <a:off x="2139752" y="5039568"/>
            <a:ext cx="1066800" cy="0"/>
          </a:xfrm>
          <a:prstGeom prst="line">
            <a:avLst/>
          </a:prstGeom>
          <a:noFill/>
          <a:ln w="9525">
            <a:solidFill>
              <a:schemeClr val="tx1"/>
            </a:solidFill>
            <a:round/>
            <a:headEnd/>
            <a:tailEnd/>
          </a:ln>
        </p:spPr>
        <p:txBody>
          <a:bodyPr wrap="none" anchor="ctr"/>
          <a:lstStyle/>
          <a:p>
            <a:endParaRPr lang="zh-CN" altLang="en-US"/>
          </a:p>
        </p:txBody>
      </p:sp>
      <p:sp>
        <p:nvSpPr>
          <p:cNvPr id="69" name="Line 67">
            <a:extLst>
              <a:ext uri="{FF2B5EF4-FFF2-40B4-BE49-F238E27FC236}">
                <a16:creationId xmlns:a16="http://schemas.microsoft.com/office/drawing/2014/main" id="{41DDBBC5-9905-584D-9863-FDF12EAA5065}"/>
              </a:ext>
            </a:extLst>
          </p:cNvPr>
          <p:cNvSpPr>
            <a:spLocks noChangeShapeType="1"/>
          </p:cNvSpPr>
          <p:nvPr/>
        </p:nvSpPr>
        <p:spPr bwMode="auto">
          <a:xfrm>
            <a:off x="2139752" y="5496768"/>
            <a:ext cx="1066800" cy="0"/>
          </a:xfrm>
          <a:prstGeom prst="line">
            <a:avLst/>
          </a:prstGeom>
          <a:noFill/>
          <a:ln w="9525">
            <a:solidFill>
              <a:schemeClr val="tx1"/>
            </a:solidFill>
            <a:round/>
            <a:headEnd/>
            <a:tailEnd/>
          </a:ln>
        </p:spPr>
        <p:txBody>
          <a:bodyPr wrap="none" anchor="ctr"/>
          <a:lstStyle/>
          <a:p>
            <a:endParaRPr lang="zh-CN" altLang="en-US"/>
          </a:p>
        </p:txBody>
      </p:sp>
      <p:sp>
        <p:nvSpPr>
          <p:cNvPr id="70" name="Line 68">
            <a:extLst>
              <a:ext uri="{FF2B5EF4-FFF2-40B4-BE49-F238E27FC236}">
                <a16:creationId xmlns:a16="http://schemas.microsoft.com/office/drawing/2014/main" id="{A07D124C-4E1E-A447-85D7-22B84E40F4EC}"/>
              </a:ext>
            </a:extLst>
          </p:cNvPr>
          <p:cNvSpPr>
            <a:spLocks noChangeShapeType="1"/>
          </p:cNvSpPr>
          <p:nvPr/>
        </p:nvSpPr>
        <p:spPr bwMode="auto">
          <a:xfrm>
            <a:off x="2139752" y="5953968"/>
            <a:ext cx="1066800" cy="0"/>
          </a:xfrm>
          <a:prstGeom prst="line">
            <a:avLst/>
          </a:prstGeom>
          <a:noFill/>
          <a:ln w="9525">
            <a:solidFill>
              <a:schemeClr val="tx1"/>
            </a:solidFill>
            <a:round/>
            <a:headEnd/>
            <a:tailEnd/>
          </a:ln>
        </p:spPr>
        <p:txBody>
          <a:bodyPr wrap="none" anchor="ctr"/>
          <a:lstStyle/>
          <a:p>
            <a:endParaRPr lang="zh-CN" altLang="en-US"/>
          </a:p>
        </p:txBody>
      </p:sp>
      <p:sp>
        <p:nvSpPr>
          <p:cNvPr id="71" name="Rectangle 69" descr="羊皮纸">
            <a:extLst>
              <a:ext uri="{FF2B5EF4-FFF2-40B4-BE49-F238E27FC236}">
                <a16:creationId xmlns:a16="http://schemas.microsoft.com/office/drawing/2014/main" id="{34145814-4F13-5C47-BF64-7B82B4E4275C}"/>
              </a:ext>
            </a:extLst>
          </p:cNvPr>
          <p:cNvSpPr>
            <a:spLocks noChangeArrowheads="1"/>
          </p:cNvSpPr>
          <p:nvPr/>
        </p:nvSpPr>
        <p:spPr bwMode="auto">
          <a:xfrm>
            <a:off x="4806752" y="4506168"/>
            <a:ext cx="1066800" cy="1447800"/>
          </a:xfrm>
          <a:prstGeom prst="rect">
            <a:avLst/>
          </a:prstGeom>
          <a:noFill/>
          <a:ln w="19050">
            <a:noFill/>
            <a:miter lim="800000"/>
            <a:headEnd/>
            <a:tailEnd/>
          </a:ln>
        </p:spPr>
        <p:txBody>
          <a:bodyPr wrap="none" anchor="ctr"/>
          <a:lstStyle/>
          <a:p>
            <a:endParaRPr lang="zh-CN" altLang="en-US"/>
          </a:p>
        </p:txBody>
      </p:sp>
      <p:sp>
        <p:nvSpPr>
          <p:cNvPr id="72" name="Rectangle 70" descr="羊皮纸">
            <a:extLst>
              <a:ext uri="{FF2B5EF4-FFF2-40B4-BE49-F238E27FC236}">
                <a16:creationId xmlns:a16="http://schemas.microsoft.com/office/drawing/2014/main" id="{F7B2D55E-F809-7A40-9500-3ED1FA25430E}"/>
              </a:ext>
            </a:extLst>
          </p:cNvPr>
          <p:cNvSpPr>
            <a:spLocks noChangeArrowheads="1"/>
          </p:cNvSpPr>
          <p:nvPr/>
        </p:nvSpPr>
        <p:spPr bwMode="auto">
          <a:xfrm>
            <a:off x="3511352" y="4506168"/>
            <a:ext cx="1066800" cy="1447800"/>
          </a:xfrm>
          <a:prstGeom prst="rect">
            <a:avLst/>
          </a:prstGeom>
          <a:noFill/>
          <a:ln w="19050">
            <a:noFill/>
            <a:miter lim="800000"/>
            <a:headEnd/>
            <a:tailEnd/>
          </a:ln>
        </p:spPr>
        <p:txBody>
          <a:bodyPr wrap="none" anchor="ctr"/>
          <a:lstStyle/>
          <a:p>
            <a:endParaRPr lang="zh-CN" altLang="en-US"/>
          </a:p>
        </p:txBody>
      </p:sp>
      <p:sp>
        <p:nvSpPr>
          <p:cNvPr id="73" name="Text Box 71">
            <a:extLst>
              <a:ext uri="{FF2B5EF4-FFF2-40B4-BE49-F238E27FC236}">
                <a16:creationId xmlns:a16="http://schemas.microsoft.com/office/drawing/2014/main" id="{EBD0BB9F-2CF2-6C4E-BC7F-8EAF0ECCAF20}"/>
              </a:ext>
            </a:extLst>
          </p:cNvPr>
          <p:cNvSpPr txBox="1">
            <a:spLocks noChangeArrowheads="1"/>
          </p:cNvSpPr>
          <p:nvPr/>
        </p:nvSpPr>
        <p:spPr bwMode="auto">
          <a:xfrm>
            <a:off x="3625652" y="5434856"/>
            <a:ext cx="895350" cy="519112"/>
          </a:xfrm>
          <a:prstGeom prst="rect">
            <a:avLst/>
          </a:prstGeom>
          <a:noFill/>
          <a:ln w="9525">
            <a:noFill/>
            <a:miter lim="800000"/>
            <a:headEnd/>
            <a:tailEnd/>
          </a:ln>
        </p:spPr>
        <p:txBody>
          <a:bodyPr wrap="none">
            <a:spAutoFit/>
          </a:bodyPr>
          <a:lstStyle/>
          <a:p>
            <a:r>
              <a:rPr lang="en-US" altLang="zh-CN" sz="2800"/>
              <a:t>4    </a:t>
            </a:r>
            <a:r>
              <a:rPr lang="en-US" altLang="zh-CN" sz="2800">
                <a:solidFill>
                  <a:schemeClr val="tx2"/>
                </a:solidFill>
              </a:rPr>
              <a:t>2</a:t>
            </a:r>
            <a:endParaRPr lang="en-US" altLang="zh-CN"/>
          </a:p>
        </p:txBody>
      </p:sp>
      <p:sp>
        <p:nvSpPr>
          <p:cNvPr id="74" name="Text Box 72">
            <a:extLst>
              <a:ext uri="{FF2B5EF4-FFF2-40B4-BE49-F238E27FC236}">
                <a16:creationId xmlns:a16="http://schemas.microsoft.com/office/drawing/2014/main" id="{EFC40DD8-0CF3-EC4F-ADCD-03A436822C61}"/>
              </a:ext>
            </a:extLst>
          </p:cNvPr>
          <p:cNvSpPr txBox="1">
            <a:spLocks noChangeArrowheads="1"/>
          </p:cNvSpPr>
          <p:nvPr/>
        </p:nvSpPr>
        <p:spPr bwMode="auto">
          <a:xfrm>
            <a:off x="3515632" y="5991051"/>
            <a:ext cx="1051890" cy="646331"/>
          </a:xfrm>
          <a:prstGeom prst="rect">
            <a:avLst/>
          </a:prstGeom>
          <a:noFill/>
          <a:ln w="9525">
            <a:noFill/>
            <a:miter lim="800000"/>
            <a:headEnd/>
            <a:tailEnd/>
          </a:ln>
        </p:spPr>
        <p:txBody>
          <a:bodyPr wrap="none">
            <a:spAutoFit/>
          </a:bodyPr>
          <a:lstStyle/>
          <a:p>
            <a:pPr algn="ctr"/>
            <a:r>
              <a:rPr lang="en-US" altLang="zh-CN" b="1" dirty="0"/>
              <a:t>    n=0</a:t>
            </a:r>
          </a:p>
          <a:p>
            <a:pPr algn="ctr"/>
            <a:r>
              <a:rPr lang="en-US" altLang="zh-CN" b="1" dirty="0"/>
              <a:t>sum=3+0</a:t>
            </a:r>
            <a:endParaRPr lang="en-US" altLang="zh-CN" dirty="0"/>
          </a:p>
        </p:txBody>
      </p:sp>
      <p:sp>
        <p:nvSpPr>
          <p:cNvPr id="75" name="Line 73">
            <a:extLst>
              <a:ext uri="{FF2B5EF4-FFF2-40B4-BE49-F238E27FC236}">
                <a16:creationId xmlns:a16="http://schemas.microsoft.com/office/drawing/2014/main" id="{F0DEB49A-90C9-AA48-9C00-9BE0DF2C1292}"/>
              </a:ext>
            </a:extLst>
          </p:cNvPr>
          <p:cNvSpPr>
            <a:spLocks noChangeShapeType="1"/>
          </p:cNvSpPr>
          <p:nvPr/>
        </p:nvSpPr>
        <p:spPr bwMode="auto">
          <a:xfrm flipV="1">
            <a:off x="3511352" y="4506168"/>
            <a:ext cx="0" cy="1447800"/>
          </a:xfrm>
          <a:prstGeom prst="line">
            <a:avLst/>
          </a:prstGeom>
          <a:noFill/>
          <a:ln w="9525">
            <a:solidFill>
              <a:schemeClr val="tx1"/>
            </a:solidFill>
            <a:round/>
            <a:headEnd/>
            <a:tailEnd/>
          </a:ln>
        </p:spPr>
        <p:txBody>
          <a:bodyPr wrap="none" anchor="ctr"/>
          <a:lstStyle/>
          <a:p>
            <a:endParaRPr lang="zh-CN" altLang="en-US"/>
          </a:p>
        </p:txBody>
      </p:sp>
      <p:sp>
        <p:nvSpPr>
          <p:cNvPr id="76" name="Line 74">
            <a:extLst>
              <a:ext uri="{FF2B5EF4-FFF2-40B4-BE49-F238E27FC236}">
                <a16:creationId xmlns:a16="http://schemas.microsoft.com/office/drawing/2014/main" id="{A4B0B092-AA55-6449-9044-08F3C2E2ABD0}"/>
              </a:ext>
            </a:extLst>
          </p:cNvPr>
          <p:cNvSpPr>
            <a:spLocks noChangeShapeType="1"/>
          </p:cNvSpPr>
          <p:nvPr/>
        </p:nvSpPr>
        <p:spPr bwMode="auto">
          <a:xfrm flipV="1">
            <a:off x="4578152" y="4506168"/>
            <a:ext cx="0" cy="1447800"/>
          </a:xfrm>
          <a:prstGeom prst="line">
            <a:avLst/>
          </a:prstGeom>
          <a:noFill/>
          <a:ln w="9525">
            <a:solidFill>
              <a:schemeClr val="tx1"/>
            </a:solidFill>
            <a:round/>
            <a:headEnd/>
            <a:tailEnd/>
          </a:ln>
        </p:spPr>
        <p:txBody>
          <a:bodyPr wrap="none" anchor="ctr"/>
          <a:lstStyle/>
          <a:p>
            <a:endParaRPr lang="zh-CN" altLang="en-US"/>
          </a:p>
        </p:txBody>
      </p:sp>
      <p:sp>
        <p:nvSpPr>
          <p:cNvPr id="77" name="Line 75">
            <a:extLst>
              <a:ext uri="{FF2B5EF4-FFF2-40B4-BE49-F238E27FC236}">
                <a16:creationId xmlns:a16="http://schemas.microsoft.com/office/drawing/2014/main" id="{A89F9F08-990C-E04D-A216-AEB66A73D639}"/>
              </a:ext>
            </a:extLst>
          </p:cNvPr>
          <p:cNvSpPr>
            <a:spLocks noChangeShapeType="1"/>
          </p:cNvSpPr>
          <p:nvPr/>
        </p:nvSpPr>
        <p:spPr bwMode="auto">
          <a:xfrm flipV="1">
            <a:off x="4806752" y="4506168"/>
            <a:ext cx="0" cy="1447800"/>
          </a:xfrm>
          <a:prstGeom prst="line">
            <a:avLst/>
          </a:prstGeom>
          <a:noFill/>
          <a:ln w="9525">
            <a:solidFill>
              <a:schemeClr val="tx1"/>
            </a:solidFill>
            <a:round/>
            <a:headEnd/>
            <a:tailEnd/>
          </a:ln>
        </p:spPr>
        <p:txBody>
          <a:bodyPr wrap="none" anchor="ctr"/>
          <a:lstStyle/>
          <a:p>
            <a:endParaRPr lang="zh-CN" altLang="en-US"/>
          </a:p>
        </p:txBody>
      </p:sp>
      <p:sp>
        <p:nvSpPr>
          <p:cNvPr id="78" name="Line 76">
            <a:extLst>
              <a:ext uri="{FF2B5EF4-FFF2-40B4-BE49-F238E27FC236}">
                <a16:creationId xmlns:a16="http://schemas.microsoft.com/office/drawing/2014/main" id="{D92D7295-45F2-CD4F-A25F-D79B398ED77F}"/>
              </a:ext>
            </a:extLst>
          </p:cNvPr>
          <p:cNvSpPr>
            <a:spLocks noChangeShapeType="1"/>
          </p:cNvSpPr>
          <p:nvPr/>
        </p:nvSpPr>
        <p:spPr bwMode="auto">
          <a:xfrm flipV="1">
            <a:off x="5873552" y="4506168"/>
            <a:ext cx="0" cy="1447800"/>
          </a:xfrm>
          <a:prstGeom prst="line">
            <a:avLst/>
          </a:prstGeom>
          <a:noFill/>
          <a:ln w="9525">
            <a:solidFill>
              <a:schemeClr val="tx1"/>
            </a:solidFill>
            <a:round/>
            <a:headEnd/>
            <a:tailEnd/>
          </a:ln>
        </p:spPr>
        <p:txBody>
          <a:bodyPr wrap="none" anchor="ctr"/>
          <a:lstStyle/>
          <a:p>
            <a:endParaRPr lang="zh-CN" altLang="en-US"/>
          </a:p>
        </p:txBody>
      </p:sp>
      <p:sp>
        <p:nvSpPr>
          <p:cNvPr id="79" name="Line 77">
            <a:extLst>
              <a:ext uri="{FF2B5EF4-FFF2-40B4-BE49-F238E27FC236}">
                <a16:creationId xmlns:a16="http://schemas.microsoft.com/office/drawing/2014/main" id="{32B222D5-8622-E544-A1B4-854ED686C423}"/>
              </a:ext>
            </a:extLst>
          </p:cNvPr>
          <p:cNvSpPr>
            <a:spLocks noChangeShapeType="1"/>
          </p:cNvSpPr>
          <p:nvPr/>
        </p:nvSpPr>
        <p:spPr bwMode="auto">
          <a:xfrm>
            <a:off x="3511352" y="4582368"/>
            <a:ext cx="1066800" cy="0"/>
          </a:xfrm>
          <a:prstGeom prst="line">
            <a:avLst/>
          </a:prstGeom>
          <a:noFill/>
          <a:ln w="9525">
            <a:solidFill>
              <a:schemeClr val="tx1"/>
            </a:solidFill>
            <a:round/>
            <a:headEnd/>
            <a:tailEnd/>
          </a:ln>
        </p:spPr>
        <p:txBody>
          <a:bodyPr wrap="none" anchor="ctr"/>
          <a:lstStyle/>
          <a:p>
            <a:endParaRPr lang="zh-CN" altLang="en-US"/>
          </a:p>
        </p:txBody>
      </p:sp>
      <p:sp>
        <p:nvSpPr>
          <p:cNvPr id="80" name="Line 78">
            <a:extLst>
              <a:ext uri="{FF2B5EF4-FFF2-40B4-BE49-F238E27FC236}">
                <a16:creationId xmlns:a16="http://schemas.microsoft.com/office/drawing/2014/main" id="{9DD45B4B-CEFD-9A47-AFF1-E848035FDD86}"/>
              </a:ext>
            </a:extLst>
          </p:cNvPr>
          <p:cNvSpPr>
            <a:spLocks noChangeShapeType="1"/>
          </p:cNvSpPr>
          <p:nvPr/>
        </p:nvSpPr>
        <p:spPr bwMode="auto">
          <a:xfrm>
            <a:off x="3505002" y="5039568"/>
            <a:ext cx="1066800" cy="0"/>
          </a:xfrm>
          <a:prstGeom prst="line">
            <a:avLst/>
          </a:prstGeom>
          <a:noFill/>
          <a:ln w="9525">
            <a:solidFill>
              <a:schemeClr val="tx1"/>
            </a:solidFill>
            <a:round/>
            <a:headEnd/>
            <a:tailEnd/>
          </a:ln>
        </p:spPr>
        <p:txBody>
          <a:bodyPr wrap="none" anchor="ctr"/>
          <a:lstStyle/>
          <a:p>
            <a:endParaRPr lang="zh-CN" altLang="en-US"/>
          </a:p>
        </p:txBody>
      </p:sp>
      <p:sp>
        <p:nvSpPr>
          <p:cNvPr id="81" name="Line 79">
            <a:extLst>
              <a:ext uri="{FF2B5EF4-FFF2-40B4-BE49-F238E27FC236}">
                <a16:creationId xmlns:a16="http://schemas.microsoft.com/office/drawing/2014/main" id="{7CF86B09-828D-CC42-A24D-60CA55DFB1B0}"/>
              </a:ext>
            </a:extLst>
          </p:cNvPr>
          <p:cNvSpPr>
            <a:spLocks noChangeShapeType="1"/>
          </p:cNvSpPr>
          <p:nvPr/>
        </p:nvSpPr>
        <p:spPr bwMode="auto">
          <a:xfrm>
            <a:off x="3505002" y="5496768"/>
            <a:ext cx="1066800" cy="0"/>
          </a:xfrm>
          <a:prstGeom prst="line">
            <a:avLst/>
          </a:prstGeom>
          <a:noFill/>
          <a:ln w="9525">
            <a:solidFill>
              <a:schemeClr val="tx1"/>
            </a:solidFill>
            <a:round/>
            <a:headEnd/>
            <a:tailEnd/>
          </a:ln>
        </p:spPr>
        <p:txBody>
          <a:bodyPr wrap="none" anchor="ctr"/>
          <a:lstStyle/>
          <a:p>
            <a:endParaRPr lang="zh-CN" altLang="en-US"/>
          </a:p>
        </p:txBody>
      </p:sp>
      <p:sp>
        <p:nvSpPr>
          <p:cNvPr id="82" name="Line 80">
            <a:extLst>
              <a:ext uri="{FF2B5EF4-FFF2-40B4-BE49-F238E27FC236}">
                <a16:creationId xmlns:a16="http://schemas.microsoft.com/office/drawing/2014/main" id="{B8FE48F8-CC7D-8942-AE41-73BBBFEEA17D}"/>
              </a:ext>
            </a:extLst>
          </p:cNvPr>
          <p:cNvSpPr>
            <a:spLocks noChangeShapeType="1"/>
          </p:cNvSpPr>
          <p:nvPr/>
        </p:nvSpPr>
        <p:spPr bwMode="auto">
          <a:xfrm>
            <a:off x="3505002" y="5953968"/>
            <a:ext cx="1066800" cy="0"/>
          </a:xfrm>
          <a:prstGeom prst="line">
            <a:avLst/>
          </a:prstGeom>
          <a:noFill/>
          <a:ln w="9525">
            <a:solidFill>
              <a:schemeClr val="tx1"/>
            </a:solidFill>
            <a:round/>
            <a:headEnd/>
            <a:tailEnd/>
          </a:ln>
        </p:spPr>
        <p:txBody>
          <a:bodyPr wrap="none" anchor="ctr"/>
          <a:lstStyle/>
          <a:p>
            <a:endParaRPr lang="zh-CN" altLang="en-US"/>
          </a:p>
        </p:txBody>
      </p:sp>
      <p:sp>
        <p:nvSpPr>
          <p:cNvPr id="83" name="Line 81">
            <a:extLst>
              <a:ext uri="{FF2B5EF4-FFF2-40B4-BE49-F238E27FC236}">
                <a16:creationId xmlns:a16="http://schemas.microsoft.com/office/drawing/2014/main" id="{40B03E5A-D0E6-9545-A7B9-F5C45613CFC9}"/>
              </a:ext>
            </a:extLst>
          </p:cNvPr>
          <p:cNvSpPr>
            <a:spLocks noChangeShapeType="1"/>
          </p:cNvSpPr>
          <p:nvPr/>
        </p:nvSpPr>
        <p:spPr bwMode="auto">
          <a:xfrm>
            <a:off x="4806752" y="4582368"/>
            <a:ext cx="1066800" cy="0"/>
          </a:xfrm>
          <a:prstGeom prst="line">
            <a:avLst/>
          </a:prstGeom>
          <a:noFill/>
          <a:ln w="9525">
            <a:solidFill>
              <a:schemeClr val="tx1"/>
            </a:solidFill>
            <a:round/>
            <a:headEnd/>
            <a:tailEnd/>
          </a:ln>
        </p:spPr>
        <p:txBody>
          <a:bodyPr wrap="none" anchor="ctr"/>
          <a:lstStyle/>
          <a:p>
            <a:endParaRPr lang="zh-CN" altLang="en-US"/>
          </a:p>
        </p:txBody>
      </p:sp>
      <p:sp>
        <p:nvSpPr>
          <p:cNvPr id="84" name="Line 82">
            <a:extLst>
              <a:ext uri="{FF2B5EF4-FFF2-40B4-BE49-F238E27FC236}">
                <a16:creationId xmlns:a16="http://schemas.microsoft.com/office/drawing/2014/main" id="{2D5F3718-F6AC-F942-9F16-ACBFBF59ABE8}"/>
              </a:ext>
            </a:extLst>
          </p:cNvPr>
          <p:cNvSpPr>
            <a:spLocks noChangeShapeType="1"/>
          </p:cNvSpPr>
          <p:nvPr/>
        </p:nvSpPr>
        <p:spPr bwMode="auto">
          <a:xfrm>
            <a:off x="4800402" y="5039568"/>
            <a:ext cx="1066800" cy="0"/>
          </a:xfrm>
          <a:prstGeom prst="line">
            <a:avLst/>
          </a:prstGeom>
          <a:noFill/>
          <a:ln w="9525">
            <a:solidFill>
              <a:schemeClr val="tx1"/>
            </a:solidFill>
            <a:round/>
            <a:headEnd/>
            <a:tailEnd/>
          </a:ln>
        </p:spPr>
        <p:txBody>
          <a:bodyPr wrap="none" anchor="ctr"/>
          <a:lstStyle/>
          <a:p>
            <a:endParaRPr lang="zh-CN" altLang="en-US"/>
          </a:p>
        </p:txBody>
      </p:sp>
      <p:sp>
        <p:nvSpPr>
          <p:cNvPr id="85" name="Line 83">
            <a:extLst>
              <a:ext uri="{FF2B5EF4-FFF2-40B4-BE49-F238E27FC236}">
                <a16:creationId xmlns:a16="http://schemas.microsoft.com/office/drawing/2014/main" id="{14CFCE93-BED8-F94B-8072-2FACEA3AE871}"/>
              </a:ext>
            </a:extLst>
          </p:cNvPr>
          <p:cNvSpPr>
            <a:spLocks noChangeShapeType="1"/>
          </p:cNvSpPr>
          <p:nvPr/>
        </p:nvSpPr>
        <p:spPr bwMode="auto">
          <a:xfrm>
            <a:off x="4800402" y="5496768"/>
            <a:ext cx="1066800" cy="0"/>
          </a:xfrm>
          <a:prstGeom prst="line">
            <a:avLst/>
          </a:prstGeom>
          <a:noFill/>
          <a:ln w="9525">
            <a:solidFill>
              <a:schemeClr val="tx1"/>
            </a:solidFill>
            <a:round/>
            <a:headEnd/>
            <a:tailEnd/>
          </a:ln>
        </p:spPr>
        <p:txBody>
          <a:bodyPr wrap="none" anchor="ctr"/>
          <a:lstStyle/>
          <a:p>
            <a:endParaRPr lang="zh-CN" altLang="en-US"/>
          </a:p>
        </p:txBody>
      </p:sp>
      <p:sp>
        <p:nvSpPr>
          <p:cNvPr id="86" name="Line 84">
            <a:extLst>
              <a:ext uri="{FF2B5EF4-FFF2-40B4-BE49-F238E27FC236}">
                <a16:creationId xmlns:a16="http://schemas.microsoft.com/office/drawing/2014/main" id="{142AA7F0-E761-D54B-A0AC-834CB6E91205}"/>
              </a:ext>
            </a:extLst>
          </p:cNvPr>
          <p:cNvSpPr>
            <a:spLocks noChangeShapeType="1"/>
          </p:cNvSpPr>
          <p:nvPr/>
        </p:nvSpPr>
        <p:spPr bwMode="auto">
          <a:xfrm>
            <a:off x="4800402" y="5953968"/>
            <a:ext cx="1066800" cy="0"/>
          </a:xfrm>
          <a:prstGeom prst="line">
            <a:avLst/>
          </a:prstGeom>
          <a:noFill/>
          <a:ln w="9525">
            <a:solidFill>
              <a:schemeClr val="tx1"/>
            </a:solidFill>
            <a:round/>
            <a:headEnd/>
            <a:tailEnd/>
          </a:ln>
        </p:spPr>
        <p:txBody>
          <a:bodyPr wrap="none" anchor="ctr"/>
          <a:lstStyle/>
          <a:p>
            <a:endParaRPr lang="zh-CN" altLang="en-US"/>
          </a:p>
        </p:txBody>
      </p:sp>
      <p:sp>
        <p:nvSpPr>
          <p:cNvPr id="87" name="Line 85">
            <a:extLst>
              <a:ext uri="{FF2B5EF4-FFF2-40B4-BE49-F238E27FC236}">
                <a16:creationId xmlns:a16="http://schemas.microsoft.com/office/drawing/2014/main" id="{8D692490-FF92-4947-99A2-DD54E7507479}"/>
              </a:ext>
            </a:extLst>
          </p:cNvPr>
          <p:cNvSpPr>
            <a:spLocks noChangeShapeType="1"/>
          </p:cNvSpPr>
          <p:nvPr/>
        </p:nvSpPr>
        <p:spPr bwMode="auto">
          <a:xfrm flipV="1">
            <a:off x="4038402" y="4506168"/>
            <a:ext cx="0" cy="1447800"/>
          </a:xfrm>
          <a:prstGeom prst="line">
            <a:avLst/>
          </a:prstGeom>
          <a:noFill/>
          <a:ln w="9525">
            <a:solidFill>
              <a:schemeClr val="tx1"/>
            </a:solidFill>
            <a:round/>
            <a:headEnd/>
            <a:tailEnd/>
          </a:ln>
        </p:spPr>
        <p:txBody>
          <a:bodyPr wrap="none" anchor="ctr"/>
          <a:lstStyle/>
          <a:p>
            <a:endParaRPr lang="zh-CN" altLang="en-US"/>
          </a:p>
        </p:txBody>
      </p:sp>
      <p:sp>
        <p:nvSpPr>
          <p:cNvPr id="88" name="Line 86">
            <a:extLst>
              <a:ext uri="{FF2B5EF4-FFF2-40B4-BE49-F238E27FC236}">
                <a16:creationId xmlns:a16="http://schemas.microsoft.com/office/drawing/2014/main" id="{0896CC8A-9F1F-404E-ACBF-624B47CD670E}"/>
              </a:ext>
            </a:extLst>
          </p:cNvPr>
          <p:cNvSpPr>
            <a:spLocks noChangeShapeType="1"/>
          </p:cNvSpPr>
          <p:nvPr/>
        </p:nvSpPr>
        <p:spPr bwMode="auto">
          <a:xfrm flipV="1">
            <a:off x="5340152" y="4506168"/>
            <a:ext cx="0" cy="1447800"/>
          </a:xfrm>
          <a:prstGeom prst="line">
            <a:avLst/>
          </a:prstGeom>
          <a:noFill/>
          <a:ln w="9525">
            <a:solidFill>
              <a:schemeClr val="tx1"/>
            </a:solidFill>
            <a:round/>
            <a:headEnd/>
            <a:tailEnd/>
          </a:ln>
        </p:spPr>
        <p:txBody>
          <a:bodyPr wrap="none" anchor="ctr"/>
          <a:lstStyle/>
          <a:p>
            <a:endParaRPr lang="zh-CN" altLang="en-US"/>
          </a:p>
        </p:txBody>
      </p:sp>
      <p:sp>
        <p:nvSpPr>
          <p:cNvPr id="89" name="Rectangle 87">
            <a:extLst>
              <a:ext uri="{FF2B5EF4-FFF2-40B4-BE49-F238E27FC236}">
                <a16:creationId xmlns:a16="http://schemas.microsoft.com/office/drawing/2014/main" id="{B6B2D3BA-2789-6648-9CC4-00DD485CD469}"/>
              </a:ext>
            </a:extLst>
          </p:cNvPr>
          <p:cNvSpPr>
            <a:spLocks noChangeArrowheads="1"/>
          </p:cNvSpPr>
          <p:nvPr/>
        </p:nvSpPr>
        <p:spPr bwMode="auto">
          <a:xfrm>
            <a:off x="539552" y="4963368"/>
            <a:ext cx="592138" cy="641350"/>
          </a:xfrm>
          <a:prstGeom prst="rect">
            <a:avLst/>
          </a:prstGeom>
          <a:noFill/>
          <a:ln w="9525">
            <a:noFill/>
            <a:miter lim="800000"/>
            <a:headEnd/>
            <a:tailEnd/>
          </a:ln>
        </p:spPr>
        <p:txBody>
          <a:bodyPr wrap="none">
            <a:spAutoFit/>
          </a:bodyPr>
          <a:lstStyle/>
          <a:p>
            <a:r>
              <a:rPr lang="en-US" altLang="zh-CN" sz="3600" dirty="0">
                <a:solidFill>
                  <a:srgbClr val="C00000"/>
                </a:solidFill>
                <a:sym typeface="Wingdings" pitchFamily="2" charset="2"/>
              </a:rPr>
              <a:t></a:t>
            </a:r>
          </a:p>
        </p:txBody>
      </p:sp>
      <p:sp>
        <p:nvSpPr>
          <p:cNvPr id="90" name="Rectangle 88">
            <a:extLst>
              <a:ext uri="{FF2B5EF4-FFF2-40B4-BE49-F238E27FC236}">
                <a16:creationId xmlns:a16="http://schemas.microsoft.com/office/drawing/2014/main" id="{C3E10147-05E0-7044-9867-310821A1EC43}"/>
              </a:ext>
            </a:extLst>
          </p:cNvPr>
          <p:cNvSpPr>
            <a:spLocks noChangeArrowheads="1"/>
          </p:cNvSpPr>
          <p:nvPr/>
        </p:nvSpPr>
        <p:spPr bwMode="auto">
          <a:xfrm>
            <a:off x="768152" y="5846018"/>
            <a:ext cx="592138" cy="641350"/>
          </a:xfrm>
          <a:prstGeom prst="rect">
            <a:avLst/>
          </a:prstGeom>
          <a:noFill/>
          <a:ln w="9525">
            <a:noFill/>
            <a:miter lim="800000"/>
            <a:headEnd/>
            <a:tailEnd/>
          </a:ln>
        </p:spPr>
        <p:txBody>
          <a:bodyPr wrap="none">
            <a:spAutoFit/>
          </a:bodyPr>
          <a:lstStyle/>
          <a:p>
            <a:r>
              <a:rPr lang="en-US" altLang="zh-CN" sz="3600">
                <a:solidFill>
                  <a:srgbClr val="C00000"/>
                </a:solidFill>
                <a:sym typeface="Wingdings" pitchFamily="2" charset="2"/>
              </a:rPr>
              <a:t></a:t>
            </a:r>
          </a:p>
        </p:txBody>
      </p:sp>
      <p:sp>
        <p:nvSpPr>
          <p:cNvPr id="91" name="Rectangle 89">
            <a:extLst>
              <a:ext uri="{FF2B5EF4-FFF2-40B4-BE49-F238E27FC236}">
                <a16:creationId xmlns:a16="http://schemas.microsoft.com/office/drawing/2014/main" id="{BA675A9C-4675-F748-9AA1-2C9FF0484A15}"/>
              </a:ext>
            </a:extLst>
          </p:cNvPr>
          <p:cNvSpPr>
            <a:spLocks noChangeArrowheads="1"/>
          </p:cNvSpPr>
          <p:nvPr/>
        </p:nvSpPr>
        <p:spPr bwMode="auto">
          <a:xfrm>
            <a:off x="2081015" y="5846018"/>
            <a:ext cx="592137" cy="641350"/>
          </a:xfrm>
          <a:prstGeom prst="rect">
            <a:avLst/>
          </a:prstGeom>
          <a:noFill/>
          <a:ln w="9525">
            <a:noFill/>
            <a:miter lim="800000"/>
            <a:headEnd/>
            <a:tailEnd/>
          </a:ln>
        </p:spPr>
        <p:txBody>
          <a:bodyPr wrap="none">
            <a:spAutoFit/>
          </a:bodyPr>
          <a:lstStyle/>
          <a:p>
            <a:r>
              <a:rPr lang="en-US" altLang="zh-CN" sz="3600">
                <a:solidFill>
                  <a:srgbClr val="C00000"/>
                </a:solidFill>
                <a:sym typeface="Wingdings" pitchFamily="2" charset="2"/>
              </a:rPr>
              <a:t></a:t>
            </a:r>
          </a:p>
        </p:txBody>
      </p:sp>
      <p:sp>
        <p:nvSpPr>
          <p:cNvPr id="92" name="Rectangle 90">
            <a:extLst>
              <a:ext uri="{FF2B5EF4-FFF2-40B4-BE49-F238E27FC236}">
                <a16:creationId xmlns:a16="http://schemas.microsoft.com/office/drawing/2014/main" id="{9A8649DB-7F51-8848-8432-11AA5E63DCEE}"/>
              </a:ext>
            </a:extLst>
          </p:cNvPr>
          <p:cNvSpPr>
            <a:spLocks noChangeArrowheads="1"/>
          </p:cNvSpPr>
          <p:nvPr/>
        </p:nvSpPr>
        <p:spPr bwMode="auto">
          <a:xfrm>
            <a:off x="3435152" y="5846018"/>
            <a:ext cx="592138" cy="641350"/>
          </a:xfrm>
          <a:prstGeom prst="rect">
            <a:avLst/>
          </a:prstGeom>
          <a:noFill/>
          <a:ln w="9525">
            <a:noFill/>
            <a:miter lim="800000"/>
            <a:headEnd/>
            <a:tailEnd/>
          </a:ln>
        </p:spPr>
        <p:txBody>
          <a:bodyPr wrap="none">
            <a:spAutoFit/>
          </a:bodyPr>
          <a:lstStyle/>
          <a:p>
            <a:r>
              <a:rPr lang="en-US" altLang="zh-CN" sz="3600">
                <a:solidFill>
                  <a:srgbClr val="C00000"/>
                </a:solidFill>
                <a:sym typeface="Wingdings" pitchFamily="2" charset="2"/>
              </a:rPr>
              <a:t></a:t>
            </a:r>
          </a:p>
        </p:txBody>
      </p:sp>
      <p:sp>
        <p:nvSpPr>
          <p:cNvPr id="93" name="Rectangle 91">
            <a:extLst>
              <a:ext uri="{FF2B5EF4-FFF2-40B4-BE49-F238E27FC236}">
                <a16:creationId xmlns:a16="http://schemas.microsoft.com/office/drawing/2014/main" id="{5B1B5771-8E7C-A348-92A0-FC1382322441}"/>
              </a:ext>
            </a:extLst>
          </p:cNvPr>
          <p:cNvSpPr>
            <a:spLocks noChangeArrowheads="1"/>
          </p:cNvSpPr>
          <p:nvPr/>
        </p:nvSpPr>
        <p:spPr bwMode="auto">
          <a:xfrm>
            <a:off x="539552" y="5388818"/>
            <a:ext cx="592138" cy="641350"/>
          </a:xfrm>
          <a:prstGeom prst="rect">
            <a:avLst/>
          </a:prstGeom>
          <a:noFill/>
          <a:ln w="9525">
            <a:noFill/>
            <a:miter lim="800000"/>
            <a:headEnd/>
            <a:tailEnd/>
          </a:ln>
        </p:spPr>
        <p:txBody>
          <a:bodyPr wrap="none">
            <a:spAutoFit/>
          </a:bodyPr>
          <a:lstStyle/>
          <a:p>
            <a:r>
              <a:rPr lang="en-US" altLang="zh-CN" sz="3600">
                <a:solidFill>
                  <a:srgbClr val="C00000"/>
                </a:solidFill>
                <a:sym typeface="Wingdings" pitchFamily="2" charset="2"/>
              </a:rPr>
              <a:t></a:t>
            </a:r>
          </a:p>
        </p:txBody>
      </p:sp>
      <p:sp>
        <p:nvSpPr>
          <p:cNvPr id="94" name="Rectangle 92">
            <a:extLst>
              <a:ext uri="{FF2B5EF4-FFF2-40B4-BE49-F238E27FC236}">
                <a16:creationId xmlns:a16="http://schemas.microsoft.com/office/drawing/2014/main" id="{D6CCE091-C7A2-CB43-8BEE-973081240E1B}"/>
              </a:ext>
            </a:extLst>
          </p:cNvPr>
          <p:cNvSpPr>
            <a:spLocks noChangeArrowheads="1"/>
          </p:cNvSpPr>
          <p:nvPr/>
        </p:nvSpPr>
        <p:spPr bwMode="auto">
          <a:xfrm>
            <a:off x="1834952" y="4963368"/>
            <a:ext cx="592138" cy="641350"/>
          </a:xfrm>
          <a:prstGeom prst="rect">
            <a:avLst/>
          </a:prstGeom>
          <a:noFill/>
          <a:ln w="9525">
            <a:noFill/>
            <a:miter lim="800000"/>
            <a:headEnd/>
            <a:tailEnd/>
          </a:ln>
        </p:spPr>
        <p:txBody>
          <a:bodyPr wrap="none">
            <a:spAutoFit/>
          </a:bodyPr>
          <a:lstStyle/>
          <a:p>
            <a:r>
              <a:rPr lang="en-US" altLang="zh-CN" sz="3600">
                <a:solidFill>
                  <a:srgbClr val="C00000"/>
                </a:solidFill>
                <a:sym typeface="Wingdings" pitchFamily="2" charset="2"/>
              </a:rPr>
              <a:t></a:t>
            </a:r>
          </a:p>
        </p:txBody>
      </p:sp>
      <p:sp>
        <p:nvSpPr>
          <p:cNvPr id="95" name="Rectangle 93">
            <a:extLst>
              <a:ext uri="{FF2B5EF4-FFF2-40B4-BE49-F238E27FC236}">
                <a16:creationId xmlns:a16="http://schemas.microsoft.com/office/drawing/2014/main" id="{D23A88ED-9A31-784F-A666-8308E71B84D7}"/>
              </a:ext>
            </a:extLst>
          </p:cNvPr>
          <p:cNvSpPr>
            <a:spLocks noChangeArrowheads="1"/>
          </p:cNvSpPr>
          <p:nvPr/>
        </p:nvSpPr>
        <p:spPr bwMode="auto">
          <a:xfrm>
            <a:off x="1834952" y="5388818"/>
            <a:ext cx="592138" cy="641350"/>
          </a:xfrm>
          <a:prstGeom prst="rect">
            <a:avLst/>
          </a:prstGeom>
          <a:noFill/>
          <a:ln w="9525">
            <a:noFill/>
            <a:miter lim="800000"/>
            <a:headEnd/>
            <a:tailEnd/>
          </a:ln>
        </p:spPr>
        <p:txBody>
          <a:bodyPr wrap="none">
            <a:spAutoFit/>
          </a:bodyPr>
          <a:lstStyle/>
          <a:p>
            <a:r>
              <a:rPr lang="en-US" altLang="zh-CN" sz="3600">
                <a:solidFill>
                  <a:srgbClr val="C00000"/>
                </a:solidFill>
                <a:sym typeface="Wingdings" pitchFamily="2" charset="2"/>
              </a:rPr>
              <a:t></a:t>
            </a:r>
          </a:p>
        </p:txBody>
      </p:sp>
      <p:sp>
        <p:nvSpPr>
          <p:cNvPr id="96" name="Rectangle 94">
            <a:extLst>
              <a:ext uri="{FF2B5EF4-FFF2-40B4-BE49-F238E27FC236}">
                <a16:creationId xmlns:a16="http://schemas.microsoft.com/office/drawing/2014/main" id="{16DDCB72-169C-8249-AB70-2D6C7BE6C2EE}"/>
              </a:ext>
            </a:extLst>
          </p:cNvPr>
          <p:cNvSpPr>
            <a:spLocks noChangeArrowheads="1"/>
          </p:cNvSpPr>
          <p:nvPr/>
        </p:nvSpPr>
        <p:spPr bwMode="auto">
          <a:xfrm>
            <a:off x="3206552" y="5420568"/>
            <a:ext cx="592138" cy="641350"/>
          </a:xfrm>
          <a:prstGeom prst="rect">
            <a:avLst/>
          </a:prstGeom>
          <a:noFill/>
          <a:ln w="9525">
            <a:noFill/>
            <a:miter lim="800000"/>
            <a:headEnd/>
            <a:tailEnd/>
          </a:ln>
        </p:spPr>
        <p:txBody>
          <a:bodyPr wrap="none">
            <a:spAutoFit/>
          </a:bodyPr>
          <a:lstStyle/>
          <a:p>
            <a:r>
              <a:rPr lang="en-US" altLang="zh-CN" sz="3600">
                <a:solidFill>
                  <a:srgbClr val="C00000"/>
                </a:solidFill>
                <a:sym typeface="Wingdings" pitchFamily="2" charset="2"/>
              </a:rPr>
              <a:t></a:t>
            </a:r>
          </a:p>
        </p:txBody>
      </p:sp>
    </p:spTree>
    <p:extLst>
      <p:ext uri="{BB962C8B-B14F-4D97-AF65-F5344CB8AC3E}">
        <p14:creationId xmlns:p14="http://schemas.microsoft.com/office/powerpoint/2010/main" val="17142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nodePh="1">
                                  <p:stCondLst>
                                    <p:cond delay="0"/>
                                  </p:stCondLst>
                                  <p:endCondLst>
                                    <p:cond evt="begin" delay="0">
                                      <p:tn val="33"/>
                                    </p:cond>
                                  </p:end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nodePh="1">
                                  <p:stCondLst>
                                    <p:cond delay="0"/>
                                  </p:stCondLst>
                                  <p:endCondLst>
                                    <p:cond evt="begin" delay="0">
                                      <p:tn val="59"/>
                                    </p:cond>
                                  </p:end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62" grpId="0" animBg="1"/>
      <p:bldP spid="63" grpId="0" animBg="1"/>
      <p:bldP spid="64" grpId="0" animBg="1"/>
      <p:bldP spid="65" grpId="0" animBg="1"/>
      <p:bldP spid="66" grpId="0"/>
      <p:bldP spid="67" grpId="0"/>
      <p:bldP spid="68" grpId="0" animBg="1"/>
      <p:bldP spid="69" grpId="0" animBg="1"/>
      <p:bldP spid="70" grpId="0" animBg="1"/>
      <p:bldP spid="71" grpId="0"/>
      <p:bldP spid="72" grpId="0"/>
      <p:bldP spid="73" grpId="0"/>
      <p:bldP spid="74" grpId="0"/>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91" grpId="0"/>
      <p:bldP spid="92" grpId="0"/>
      <p:bldP spid="94" grpId="0"/>
      <p:bldP spid="95" grpId="0"/>
      <p:bldP spid="9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F7A39-B6E4-0447-B7E0-5E45A06F3509}"/>
              </a:ext>
            </a:extLst>
          </p:cNvPr>
          <p:cNvSpPr>
            <a:spLocks noGrp="1"/>
          </p:cNvSpPr>
          <p:nvPr>
            <p:ph type="title"/>
          </p:nvPr>
        </p:nvSpPr>
        <p:spPr/>
        <p:txBody>
          <a:bodyPr/>
          <a:lstStyle/>
          <a:p>
            <a:r>
              <a:rPr lang="zh-CN" altLang="en-US" dirty="0"/>
              <a:t>斐波那契数列的非递归算法</a:t>
            </a:r>
            <a:endParaRPr lang="en-US" dirty="0"/>
          </a:p>
        </p:txBody>
      </p:sp>
      <p:sp>
        <p:nvSpPr>
          <p:cNvPr id="7" name="Rectangle 4">
            <a:extLst>
              <a:ext uri="{FF2B5EF4-FFF2-40B4-BE49-F238E27FC236}">
                <a16:creationId xmlns:a16="http://schemas.microsoft.com/office/drawing/2014/main" id="{09053E3E-BFBF-664B-9EA7-57F58CA3FD70}"/>
              </a:ext>
            </a:extLst>
          </p:cNvPr>
          <p:cNvSpPr>
            <a:spLocks noChangeArrowheads="1"/>
          </p:cNvSpPr>
          <p:nvPr/>
        </p:nvSpPr>
        <p:spPr bwMode="auto">
          <a:xfrm>
            <a:off x="1131590" y="1690689"/>
            <a:ext cx="6880820" cy="4752528"/>
          </a:xfrm>
          <a:prstGeom prst="rect">
            <a:avLst/>
          </a:prstGeom>
          <a:noFill/>
          <a:ln w="9525">
            <a:noFill/>
            <a:miter lim="800000"/>
            <a:headEnd/>
            <a:tailEnd/>
          </a:ln>
        </p:spPr>
        <p:txBody>
          <a:bodyPr/>
          <a:lstStyle/>
          <a:p>
            <a:pPr marL="342900" indent="-342900" algn="just"/>
            <a:r>
              <a:rPr lang="en-US" altLang="zh-CN" sz="2000" b="1" dirty="0">
                <a:latin typeface="Times New Roman" panose="02020603050405020304" pitchFamily="18" charset="0"/>
                <a:cs typeface="Times New Roman" panose="02020603050405020304" pitchFamily="18" charset="0"/>
              </a:rPr>
              <a:t>long</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Fibnacci</a:t>
            </a:r>
            <a:r>
              <a:rPr lang="en-US" altLang="zh-CN" sz="2000" b="1" dirty="0">
                <a:latin typeface="Times New Roman" panose="02020603050405020304" pitchFamily="18" charset="0"/>
                <a:cs typeface="Times New Roman" panose="02020603050405020304" pitchFamily="18" charset="0"/>
              </a:rPr>
              <a:t>(long</a:t>
            </a:r>
            <a:r>
              <a:rPr lang="en-US" altLang="zh-CN" sz="2000" dirty="0">
                <a:latin typeface="Times New Roman" panose="02020603050405020304" pitchFamily="18" charset="0"/>
                <a:cs typeface="Times New Roman" panose="02020603050405020304" pitchFamily="18" charset="0"/>
              </a:rPr>
              <a:t> n</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pPr marL="342900" indent="-342900" algn="just"/>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Stack </a:t>
            </a:r>
            <a:r>
              <a:rPr lang="en-US" altLang="zh-CN" sz="2000" b="1" dirty="0">
                <a:latin typeface="Times New Roman" panose="02020603050405020304" pitchFamily="18" charset="0"/>
                <a:cs typeface="Times New Roman" panose="02020603050405020304" pitchFamily="18" charset="0"/>
              </a:rPr>
              <a:t>&lt;</a:t>
            </a:r>
            <a:r>
              <a:rPr lang="en-US" altLang="zh-CN" sz="2000" dirty="0">
                <a:latin typeface="Times New Roman" panose="02020603050405020304" pitchFamily="18" charset="0"/>
                <a:cs typeface="Times New Roman" panose="02020603050405020304" pitchFamily="18" charset="0"/>
              </a:rPr>
              <a:t>Node</a:t>
            </a:r>
            <a:r>
              <a:rPr lang="en-US" altLang="zh-CN" sz="2000" b="1" dirty="0">
                <a:latin typeface="Times New Roman" panose="02020603050405020304" pitchFamily="18" charset="0"/>
                <a:cs typeface="Times New Roman" panose="02020603050405020304" pitchFamily="18" charset="0"/>
              </a:rPr>
              <a:t>&gt;</a:t>
            </a:r>
            <a:r>
              <a:rPr lang="en-US" altLang="zh-CN" sz="2000" dirty="0">
                <a:latin typeface="Times New Roman" panose="02020603050405020304" pitchFamily="18" charset="0"/>
                <a:cs typeface="Times New Roman" panose="02020603050405020304" pitchFamily="18" charset="0"/>
              </a:rPr>
              <a:t> S</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Node w</a:t>
            </a:r>
            <a:r>
              <a:rPr lang="en-US" altLang="zh-CN" sz="2000" b="1" dirty="0">
                <a:latin typeface="Times New Roman" panose="02020603050405020304" pitchFamily="18" charset="0"/>
                <a:cs typeface="Times New Roman" panose="02020603050405020304" pitchFamily="18" charset="0"/>
              </a:rPr>
              <a:t>;  long </a:t>
            </a:r>
            <a:r>
              <a:rPr lang="en-US" altLang="zh-CN" sz="2000" dirty="0">
                <a:latin typeface="Times New Roman" panose="02020603050405020304" pitchFamily="18" charset="0"/>
                <a:cs typeface="Times New Roman" panose="02020603050405020304" pitchFamily="18" charset="0"/>
              </a:rPr>
              <a:t>sum</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0</a:t>
            </a:r>
            <a:r>
              <a:rPr lang="en-US" altLang="zh-CN" sz="2000" b="1" dirty="0">
                <a:latin typeface="Times New Roman" panose="02020603050405020304" pitchFamily="18" charset="0"/>
                <a:cs typeface="Times New Roman" panose="02020603050405020304" pitchFamily="18" charset="0"/>
              </a:rPr>
              <a:t>;</a:t>
            </a:r>
          </a:p>
          <a:p>
            <a:pPr marL="342900" indent="-342900" algn="just"/>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反复执行直到所有终端结点数据累加完</a:t>
            </a:r>
          </a:p>
          <a:p>
            <a:pPr marL="342900" indent="-342900" algn="just"/>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do {</a:t>
            </a:r>
          </a:p>
          <a:p>
            <a:pPr marL="342900" indent="-342900" algn="just"/>
            <a:r>
              <a:rPr lang="zh-CN" altLang="en-US"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向左递归到底</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，边走边进栈</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pPr marL="342900" indent="-342900" algn="just"/>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while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a:t>
            </a:r>
            <a:r>
              <a:rPr lang="en-US" altLang="zh-CN" sz="2000" b="1" dirty="0">
                <a:latin typeface="Times New Roman" panose="02020603050405020304" pitchFamily="18" charset="0"/>
                <a:cs typeface="Times New Roman" panose="02020603050405020304" pitchFamily="18" charset="0"/>
              </a:rPr>
              <a:t>&gt;</a:t>
            </a:r>
            <a:r>
              <a:rPr lang="en-US" altLang="zh-CN" sz="2000" dirty="0">
                <a:latin typeface="Times New Roman" panose="02020603050405020304" pitchFamily="18" charset="0"/>
                <a:cs typeface="Times New Roman" panose="02020603050405020304" pitchFamily="18" charset="0"/>
              </a:rPr>
              <a:t>1</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w</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n</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w</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tag</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Push</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w</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a:p>
            <a:pPr marL="342900" indent="-342900" algn="just"/>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sum</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sum</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n</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执行求和    </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pPr marL="342900" indent="-342900" algn="just"/>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while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S</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IsEmpty</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342900" indent="-342900" algn="just"/>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S.Pop</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w</a:t>
            </a:r>
            <a:r>
              <a:rPr lang="en-US" altLang="zh-CN" sz="2000" b="1" dirty="0">
                <a:latin typeface="Times New Roman" panose="02020603050405020304" pitchFamily="18" charset="0"/>
                <a:cs typeface="Times New Roman" panose="02020603050405020304" pitchFamily="18" charset="0"/>
              </a:rPr>
              <a:t>);</a:t>
            </a:r>
          </a:p>
          <a:p>
            <a:pPr marL="342900" indent="-342900" algn="just"/>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改为向右递归，</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F(n)</a:t>
            </a:r>
            <a:r>
              <a:rPr lang="zh-CN"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右侧为</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F(n-2)</a:t>
            </a:r>
          </a:p>
          <a:p>
            <a:pPr marL="342900" indent="-342900" algn="just"/>
            <a:r>
              <a:rPr lang="en-US" altLang="zh-CN" sz="2000" b="1" dirty="0">
                <a:latin typeface="Times New Roman" panose="02020603050405020304" pitchFamily="18" charset="0"/>
                <a:ea typeface="隶书" pitchFamily="49" charset="-122"/>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if</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w</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tag</a:t>
            </a:r>
            <a:r>
              <a:rPr lang="en-US" altLang="zh-CN" sz="2000" b="1" i="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w</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tag</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S</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Push</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w</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w</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break;</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pPr marL="342900" indent="-342900" algn="just"/>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pPr marL="342900" indent="-342900" algn="just"/>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while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S</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IsEmpty</a:t>
            </a:r>
            <a:r>
              <a:rPr lang="en-US" altLang="zh-CN" sz="2000" b="1" dirty="0">
                <a:latin typeface="Times New Roman" panose="02020603050405020304" pitchFamily="18" charset="0"/>
                <a:cs typeface="Times New Roman" panose="02020603050405020304" pitchFamily="18" charset="0"/>
              </a:rPr>
              <a:t>( ));</a:t>
            </a:r>
          </a:p>
          <a:p>
            <a:pPr marL="342900" indent="-342900" algn="just"/>
            <a:r>
              <a:rPr lang="en-US" altLang="zh-CN" sz="2000" b="1" dirty="0">
                <a:latin typeface="Times New Roman" panose="02020603050405020304" pitchFamily="18" charset="0"/>
                <a:cs typeface="Times New Roman" panose="02020603050405020304" pitchFamily="18" charset="0"/>
              </a:rPr>
              <a:t>    return </a:t>
            </a:r>
            <a:r>
              <a:rPr lang="en-US" altLang="zh-CN" sz="2000" dirty="0">
                <a:latin typeface="Times New Roman" panose="02020603050405020304" pitchFamily="18" charset="0"/>
                <a:cs typeface="Times New Roman" panose="02020603050405020304" pitchFamily="18" charset="0"/>
              </a:rPr>
              <a:t>sum</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342900" indent="-342900" algn="just"/>
            <a:r>
              <a:rPr lang="en-US" altLang="zh-CN" sz="2000" b="1"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693912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尾递归转为非递归</a:t>
            </a:r>
          </a:p>
        </p:txBody>
      </p:sp>
      <p:sp>
        <p:nvSpPr>
          <p:cNvPr id="3" name="内容占位符 2"/>
          <p:cNvSpPr>
            <a:spLocks noGrp="1"/>
          </p:cNvSpPr>
          <p:nvPr>
            <p:ph idx="1"/>
          </p:nvPr>
        </p:nvSpPr>
        <p:spPr/>
        <p:txBody>
          <a:bodyPr>
            <a:normAutofit/>
          </a:bodyPr>
          <a:lstStyle/>
          <a:p>
            <a:r>
              <a:rPr lang="zh-CN" altLang="en-US" dirty="0"/>
              <a:t>如果递归函数中只有一次递归调用，并且该调用是递归函数返回前的最后一条语句，这种情况称为</a:t>
            </a:r>
            <a:r>
              <a:rPr lang="zh-CN" altLang="en-US" dirty="0">
                <a:solidFill>
                  <a:srgbClr val="C00000"/>
                </a:solidFill>
              </a:rPr>
              <a:t>尾递归</a:t>
            </a:r>
            <a:endParaRPr lang="en-US" altLang="zh-CN" dirty="0">
              <a:solidFill>
                <a:srgbClr val="C00000"/>
              </a:solidFill>
            </a:endParaRPr>
          </a:p>
          <a:p>
            <a:r>
              <a:rPr lang="zh-CN" altLang="en-US" dirty="0"/>
              <a:t>通常可以直接转化为循环</a:t>
            </a:r>
            <a:endParaRPr lang="en-US" altLang="zh-CN" dirty="0"/>
          </a:p>
        </p:txBody>
      </p:sp>
      <p:sp>
        <p:nvSpPr>
          <p:cNvPr id="7" name="Text Box 4">
            <a:extLst>
              <a:ext uri="{FF2B5EF4-FFF2-40B4-BE49-F238E27FC236}">
                <a16:creationId xmlns:a16="http://schemas.microsoft.com/office/drawing/2014/main" id="{877120C8-6E3D-3D46-86F5-4EFCBAAD82A2}"/>
              </a:ext>
            </a:extLst>
          </p:cNvPr>
          <p:cNvSpPr txBox="1">
            <a:spLocks noChangeArrowheads="1"/>
          </p:cNvSpPr>
          <p:nvPr/>
        </p:nvSpPr>
        <p:spPr bwMode="auto">
          <a:xfrm>
            <a:off x="755576" y="3140968"/>
            <a:ext cx="3312368" cy="2246769"/>
          </a:xfrm>
          <a:prstGeom prst="rect">
            <a:avLst/>
          </a:prstGeom>
          <a:noFill/>
          <a:ln w="9525">
            <a:noFill/>
            <a:miter lim="800000"/>
            <a:headEnd/>
            <a:tailEnd/>
          </a:ln>
        </p:spPr>
        <p:txBody>
          <a:bodyPr wrap="square">
            <a:spAutoFit/>
          </a:bodyPr>
          <a:lstStyle/>
          <a:p>
            <a:r>
              <a:rPr lang="en-US" altLang="zh-CN" sz="2000" b="1" dirty="0">
                <a:latin typeface="Times New Roman" panose="02020603050405020304" pitchFamily="18" charset="0"/>
                <a:cs typeface="Times New Roman" panose="02020603050405020304" pitchFamily="18" charset="0"/>
              </a:rPr>
              <a:t>void</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recfunc</a:t>
            </a:r>
            <a:r>
              <a:rPr lang="en-US" altLang="zh-CN" sz="2000" b="1"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A</a:t>
            </a:r>
            <a:r>
              <a:rPr lang="en-US" altLang="zh-CN" sz="2000" b="1" dirty="0">
                <a:latin typeface="Times New Roman" panose="02020603050405020304" pitchFamily="18" charset="0"/>
                <a:cs typeface="Times New Roman" panose="02020603050405020304" pitchFamily="18" charset="0"/>
              </a:rPr>
              <a:t>[ ],  </a:t>
            </a:r>
            <a:r>
              <a:rPr lang="en-US" altLang="zh-CN" sz="2000" b="1"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n</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if (</a:t>
            </a:r>
            <a:r>
              <a:rPr lang="en-US" altLang="zh-CN" sz="2000" dirty="0">
                <a:latin typeface="Times New Roman" panose="02020603050405020304" pitchFamily="18" charset="0"/>
                <a:cs typeface="Times New Roman" panose="02020603050405020304" pitchFamily="18" charset="0"/>
              </a:rPr>
              <a:t>n</a:t>
            </a:r>
            <a:r>
              <a:rPr lang="en-US" altLang="zh-CN" sz="2000" b="1" dirty="0">
                <a:latin typeface="Times New Roman" panose="02020603050405020304" pitchFamily="18" charset="0"/>
                <a:cs typeface="Times New Roman" panose="02020603050405020304" pitchFamily="18" charset="0"/>
              </a:rPr>
              <a:t>&gt;=</a:t>
            </a:r>
            <a:r>
              <a:rPr lang="en-US" altLang="zh-CN" sz="2000" dirty="0">
                <a:latin typeface="Times New Roman" panose="02020603050405020304" pitchFamily="18" charset="0"/>
                <a:cs typeface="Times New Roman" panose="02020603050405020304" pitchFamily="18" charset="0"/>
              </a:rPr>
              <a:t>0</a:t>
            </a:r>
            <a:r>
              <a:rPr lang="en-US" altLang="zh-CN" sz="2000" b="1"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cout</a:t>
            </a:r>
            <a:r>
              <a:rPr lang="en-US" altLang="zh-CN" sz="2000" b="1" dirty="0">
                <a:latin typeface="Times New Roman" panose="02020603050405020304" pitchFamily="18" charset="0"/>
                <a:cs typeface="Times New Roman" panose="02020603050405020304" pitchFamily="18" charset="0"/>
              </a:rPr>
              <a:t>&lt;&lt;</a:t>
            </a:r>
            <a:r>
              <a:rPr lang="en-US" altLang="zh-CN" sz="2000" dirty="0">
                <a:latin typeface="Times New Roman" panose="02020603050405020304" pitchFamily="18" charset="0"/>
                <a:cs typeface="Times New Roman" panose="02020603050405020304" pitchFamily="18" charset="0"/>
              </a:rPr>
              <a:t>A</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a:t>
            </a:r>
            <a:r>
              <a:rPr lang="en-US" altLang="zh-CN" sz="2000" b="1" dirty="0">
                <a:latin typeface="Times New Roman" panose="02020603050405020304" pitchFamily="18" charset="0"/>
                <a:cs typeface="Times New Roman" panose="02020603050405020304" pitchFamily="18" charset="0"/>
              </a:rPr>
              <a:t>]&lt;&lt;“ ”;</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n</a:t>
            </a:r>
            <a:r>
              <a:rPr lang="en-US" altLang="zh-CN" sz="2000" b="1" i="1"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recfunc</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n</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62F1DB11-8123-B943-AE49-1E56A27470A5}"/>
              </a:ext>
            </a:extLst>
          </p:cNvPr>
          <p:cNvSpPr/>
          <p:nvPr/>
        </p:nvSpPr>
        <p:spPr>
          <a:xfrm>
            <a:off x="4499992" y="3140968"/>
            <a:ext cx="3960440" cy="1938992"/>
          </a:xfrm>
          <a:prstGeom prst="rect">
            <a:avLst/>
          </a:prstGeom>
        </p:spPr>
        <p:txBody>
          <a:bodyPr wrap="square">
            <a:spAutoFit/>
          </a:bodyPr>
          <a:lstStyle/>
          <a:p>
            <a:pPr>
              <a:spcBef>
                <a:spcPct val="30000"/>
              </a:spcBef>
            </a:pPr>
            <a:r>
              <a:rPr lang="en-US" altLang="zh-CN" sz="2000" b="1" dirty="0">
                <a:latin typeface="Times New Roman" panose="02020603050405020304" pitchFamily="18" charset="0"/>
                <a:ea typeface="仿宋_GB2312" pitchFamily="49" charset="-122"/>
                <a:cs typeface="Times New Roman" panose="02020603050405020304" pitchFamily="18" charset="0"/>
              </a:rPr>
              <a:t>void</a:t>
            </a:r>
            <a:r>
              <a:rPr lang="en-US" altLang="zh-CN" sz="2000" dirty="0">
                <a:latin typeface="Times New Roman" panose="02020603050405020304" pitchFamily="18" charset="0"/>
                <a:ea typeface="仿宋_GB2312" pitchFamily="49" charset="-122"/>
                <a:cs typeface="Times New Roman" panose="02020603050405020304" pitchFamily="18" charset="0"/>
              </a:rPr>
              <a:t> </a:t>
            </a:r>
            <a:r>
              <a:rPr lang="en-US" altLang="zh-CN" sz="2000" dirty="0" err="1">
                <a:latin typeface="Times New Roman" panose="02020603050405020304" pitchFamily="18" charset="0"/>
                <a:ea typeface="仿宋_GB2312" pitchFamily="49" charset="-122"/>
                <a:cs typeface="Times New Roman" panose="02020603050405020304" pitchFamily="18" charset="0"/>
              </a:rPr>
              <a:t>sterfunc</a:t>
            </a:r>
            <a:r>
              <a:rPr lang="en-US" altLang="zh-CN" sz="2000" b="1" dirty="0">
                <a:latin typeface="Times New Roman" panose="02020603050405020304" pitchFamily="18" charset="0"/>
                <a:ea typeface="仿宋_GB2312" pitchFamily="49" charset="-122"/>
                <a:cs typeface="Times New Roman" panose="02020603050405020304" pitchFamily="18" charset="0"/>
              </a:rPr>
              <a:t>(int</a:t>
            </a:r>
            <a:r>
              <a:rPr lang="en-US" altLang="zh-CN" sz="2000" dirty="0">
                <a:latin typeface="Times New Roman" panose="02020603050405020304" pitchFamily="18" charset="0"/>
                <a:ea typeface="仿宋_GB2312" pitchFamily="49" charset="-122"/>
                <a:cs typeface="Times New Roman" panose="02020603050405020304" pitchFamily="18" charset="0"/>
              </a:rPr>
              <a:t> A</a:t>
            </a:r>
            <a:r>
              <a:rPr lang="en-US" altLang="zh-CN" sz="2000" b="1" dirty="0">
                <a:latin typeface="Times New Roman" panose="02020603050405020304" pitchFamily="18" charset="0"/>
                <a:ea typeface="仿宋_GB2312" pitchFamily="49" charset="-122"/>
                <a:cs typeface="Times New Roman" panose="02020603050405020304" pitchFamily="18" charset="0"/>
              </a:rPr>
              <a:t>[ ], int</a:t>
            </a:r>
            <a:r>
              <a:rPr lang="en-US" altLang="zh-CN" sz="2000" dirty="0">
                <a:latin typeface="Times New Roman" panose="02020603050405020304" pitchFamily="18" charset="0"/>
                <a:ea typeface="仿宋_GB2312" pitchFamily="49" charset="-122"/>
                <a:cs typeface="Times New Roman" panose="02020603050405020304" pitchFamily="18" charset="0"/>
              </a:rPr>
              <a:t> n</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 </a:t>
            </a:r>
            <a:r>
              <a:rPr lang="en-US" altLang="zh-CN" sz="2000" b="1" dirty="0">
                <a:latin typeface="Times New Roman" panose="02020603050405020304" pitchFamily="18" charset="0"/>
                <a:ea typeface="仿宋_GB2312" pitchFamily="49" charset="-122"/>
                <a:cs typeface="Times New Roman" panose="02020603050405020304" pitchFamily="18" charset="0"/>
              </a:rPr>
              <a:t>{</a:t>
            </a:r>
          </a:p>
          <a:p>
            <a:r>
              <a:rPr lang="zh-CN" altLang="en-US" sz="2000" b="1" dirty="0">
                <a:latin typeface="Times New Roman" panose="02020603050405020304" pitchFamily="18" charset="0"/>
                <a:ea typeface="仿宋_GB2312" pitchFamily="49" charset="-122"/>
                <a:cs typeface="Times New Roman" panose="02020603050405020304" pitchFamily="18" charset="0"/>
              </a:rPr>
              <a:t>    </a:t>
            </a:r>
            <a:r>
              <a:rPr lang="en-US" altLang="zh-CN" sz="2000" b="1" dirty="0">
                <a:latin typeface="Times New Roman" panose="02020603050405020304" pitchFamily="18" charset="0"/>
                <a:ea typeface="仿宋_GB2312" pitchFamily="49" charset="-122"/>
                <a:cs typeface="Times New Roman" panose="02020603050405020304" pitchFamily="18" charset="0"/>
              </a:rPr>
              <a:t>while</a:t>
            </a:r>
            <a:r>
              <a:rPr lang="en-US" altLang="zh-CN" sz="2000" dirty="0">
                <a:latin typeface="Times New Roman" panose="02020603050405020304" pitchFamily="18" charset="0"/>
                <a:ea typeface="仿宋_GB2312" pitchFamily="49" charset="-122"/>
                <a:cs typeface="Times New Roman" panose="02020603050405020304" pitchFamily="18" charset="0"/>
              </a:rPr>
              <a:t> </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n</a:t>
            </a:r>
            <a:r>
              <a:rPr lang="en-US" altLang="zh-CN" sz="2000" b="1" dirty="0">
                <a:latin typeface="Times New Roman" panose="02020603050405020304" pitchFamily="18" charset="0"/>
                <a:ea typeface="仿宋_GB2312" pitchFamily="49" charset="-122"/>
                <a:cs typeface="Times New Roman" panose="02020603050405020304" pitchFamily="18" charset="0"/>
              </a:rPr>
              <a:t>&gt;=</a:t>
            </a:r>
            <a:r>
              <a:rPr lang="en-US" altLang="zh-CN" sz="2000" dirty="0">
                <a:latin typeface="Times New Roman" panose="02020603050405020304" pitchFamily="18" charset="0"/>
                <a:ea typeface="仿宋_GB2312" pitchFamily="49" charset="-122"/>
                <a:cs typeface="Times New Roman" panose="02020603050405020304" pitchFamily="18" charset="0"/>
              </a:rPr>
              <a:t>0</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 </a:t>
            </a:r>
            <a:r>
              <a:rPr lang="en-US" altLang="zh-CN" sz="2000" b="1" dirty="0">
                <a:latin typeface="Times New Roman" panose="02020603050405020304" pitchFamily="18" charset="0"/>
                <a:ea typeface="仿宋_GB2312" pitchFamily="49" charset="-122"/>
                <a:cs typeface="Times New Roman" panose="02020603050405020304" pitchFamily="18" charset="0"/>
              </a:rPr>
              <a:t>{</a:t>
            </a:r>
          </a:p>
          <a:p>
            <a:r>
              <a:rPr lang="en-US" altLang="zh-CN" sz="2000" b="1" dirty="0">
                <a:latin typeface="Times New Roman" panose="02020603050405020304" pitchFamily="18" charset="0"/>
                <a:ea typeface="仿宋_GB2312" pitchFamily="49" charset="-122"/>
                <a:cs typeface="Times New Roman" panose="02020603050405020304" pitchFamily="18" charset="0"/>
              </a:rPr>
              <a:t>        </a:t>
            </a:r>
            <a:r>
              <a:rPr lang="en-US" altLang="zh-CN" sz="2000" b="1" dirty="0" err="1">
                <a:latin typeface="Times New Roman" panose="02020603050405020304" pitchFamily="18" charset="0"/>
                <a:ea typeface="仿宋_GB2312" pitchFamily="49" charset="-122"/>
                <a:cs typeface="Times New Roman" panose="02020603050405020304" pitchFamily="18" charset="0"/>
              </a:rPr>
              <a:t>cout</a:t>
            </a:r>
            <a:r>
              <a:rPr lang="en-US" altLang="zh-CN" sz="2000" b="1" dirty="0">
                <a:latin typeface="Times New Roman" panose="02020603050405020304" pitchFamily="18" charset="0"/>
                <a:ea typeface="仿宋_GB2312" pitchFamily="49" charset="-122"/>
                <a:cs typeface="Times New Roman" panose="02020603050405020304" pitchFamily="18" charset="0"/>
              </a:rPr>
              <a:t>&lt;&lt;“</a:t>
            </a:r>
            <a:r>
              <a:rPr lang="en-US" altLang="zh-CN" sz="2000" dirty="0">
                <a:latin typeface="Times New Roman" panose="02020603050405020304" pitchFamily="18" charset="0"/>
                <a:ea typeface="仿宋_GB2312" pitchFamily="49" charset="-122"/>
                <a:cs typeface="Times New Roman" panose="02020603050405020304" pitchFamily="18" charset="0"/>
              </a:rPr>
              <a:t>value </a:t>
            </a:r>
            <a:r>
              <a:rPr lang="en-US" altLang="zh-CN" sz="2000" b="1" dirty="0">
                <a:latin typeface="Times New Roman" panose="02020603050405020304" pitchFamily="18" charset="0"/>
                <a:ea typeface="仿宋_GB2312" pitchFamily="49" charset="-122"/>
                <a:cs typeface="Times New Roman" panose="02020603050405020304" pitchFamily="18" charset="0"/>
              </a:rPr>
              <a:t>”&lt;&lt;</a:t>
            </a:r>
            <a:r>
              <a:rPr lang="en-US" altLang="zh-CN" sz="2000" dirty="0">
                <a:latin typeface="Times New Roman" panose="02020603050405020304" pitchFamily="18" charset="0"/>
                <a:ea typeface="仿宋_GB2312" pitchFamily="49" charset="-122"/>
                <a:cs typeface="Times New Roman" panose="02020603050405020304" pitchFamily="18" charset="0"/>
              </a:rPr>
              <a:t>A</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n</a:t>
            </a:r>
            <a:r>
              <a:rPr lang="en-US" altLang="zh-CN" sz="2000" b="1" dirty="0">
                <a:latin typeface="Times New Roman" panose="02020603050405020304" pitchFamily="18" charset="0"/>
                <a:ea typeface="仿宋_GB2312" pitchFamily="49" charset="-122"/>
                <a:cs typeface="Times New Roman" panose="02020603050405020304" pitchFamily="18" charset="0"/>
              </a:rPr>
              <a:t>]&lt;&lt;</a:t>
            </a:r>
            <a:r>
              <a:rPr lang="en-US" altLang="zh-CN" sz="2000" b="1" dirty="0" err="1">
                <a:latin typeface="Times New Roman" panose="02020603050405020304" pitchFamily="18" charset="0"/>
                <a:ea typeface="仿宋_GB2312" pitchFamily="49" charset="-122"/>
                <a:cs typeface="Times New Roman" panose="02020603050405020304" pitchFamily="18" charset="0"/>
              </a:rPr>
              <a:t>endl</a:t>
            </a:r>
            <a:r>
              <a:rPr lang="en-US" altLang="zh-CN" sz="2000" b="1" dirty="0">
                <a:latin typeface="Times New Roman" panose="02020603050405020304" pitchFamily="18" charset="0"/>
                <a:ea typeface="仿宋_GB2312" pitchFamily="49" charset="-122"/>
                <a:cs typeface="Times New Roman" panose="02020603050405020304" pitchFamily="18" charset="0"/>
              </a:rPr>
              <a:t>;</a:t>
            </a:r>
            <a:endParaRPr lang="en-US" altLang="zh-CN" sz="2000" dirty="0">
              <a:latin typeface="Times New Roman" panose="02020603050405020304" pitchFamily="18" charset="0"/>
              <a:ea typeface="仿宋_GB2312" pitchFamily="49" charset="-122"/>
              <a:cs typeface="Times New Roman" panose="02020603050405020304" pitchFamily="18" charset="0"/>
            </a:endParaRPr>
          </a:p>
          <a:p>
            <a:r>
              <a:rPr lang="en-US" altLang="zh-CN" sz="2000" dirty="0">
                <a:latin typeface="Times New Roman" panose="02020603050405020304" pitchFamily="18" charset="0"/>
                <a:ea typeface="仿宋_GB2312" pitchFamily="49" charset="-122"/>
                <a:cs typeface="Times New Roman" panose="02020603050405020304" pitchFamily="18" charset="0"/>
              </a:rPr>
              <a:t>        n</a:t>
            </a:r>
            <a:r>
              <a:rPr lang="en-US" altLang="zh-CN" sz="2000" b="1" i="1" dirty="0">
                <a:latin typeface="Times New Roman" panose="02020603050405020304" pitchFamily="18" charset="0"/>
                <a:ea typeface="仿宋_GB2312" pitchFamily="49" charset="-122"/>
                <a:cs typeface="Times New Roman" panose="02020603050405020304" pitchFamily="18" charset="0"/>
              </a:rPr>
              <a:t>--</a:t>
            </a:r>
            <a:r>
              <a:rPr lang="en-US" altLang="zh-CN" sz="2000" b="1" dirty="0">
                <a:latin typeface="Times New Roman" panose="02020603050405020304" pitchFamily="18" charset="0"/>
                <a:ea typeface="仿宋_GB2312" pitchFamily="49" charset="-122"/>
                <a:cs typeface="Times New Roman" panose="02020603050405020304" pitchFamily="18" charset="0"/>
              </a:rPr>
              <a:t>;</a:t>
            </a:r>
          </a:p>
          <a:p>
            <a:r>
              <a:rPr lang="zh-CN" altLang="en-US" sz="2000" b="1" dirty="0">
                <a:latin typeface="Times New Roman" panose="02020603050405020304" pitchFamily="18" charset="0"/>
                <a:ea typeface="仿宋_GB2312" pitchFamily="49" charset="-122"/>
                <a:cs typeface="Times New Roman" panose="02020603050405020304" pitchFamily="18" charset="0"/>
              </a:rPr>
              <a:t>    </a:t>
            </a:r>
            <a:r>
              <a:rPr lang="en-US" altLang="zh-CN" sz="2000" b="1" dirty="0">
                <a:latin typeface="Times New Roman" panose="02020603050405020304" pitchFamily="18" charset="0"/>
                <a:ea typeface="仿宋_GB2312" pitchFamily="49" charset="-122"/>
                <a:cs typeface="Times New Roman" panose="02020603050405020304" pitchFamily="18" charset="0"/>
              </a:rPr>
              <a:t>}</a:t>
            </a:r>
          </a:p>
          <a:p>
            <a:r>
              <a:rPr lang="en-US" altLang="zh-CN" sz="2000" b="1" dirty="0">
                <a:latin typeface="Times New Roman" panose="02020603050405020304" pitchFamily="18" charset="0"/>
                <a:ea typeface="仿宋_GB2312" pitchFamily="49" charset="-122"/>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
        <p:nvSpPr>
          <p:cNvPr id="8" name="Right Arrow 7">
            <a:extLst>
              <a:ext uri="{FF2B5EF4-FFF2-40B4-BE49-F238E27FC236}">
                <a16:creationId xmlns:a16="http://schemas.microsoft.com/office/drawing/2014/main" id="{B03A7E9D-A9F0-594F-AE59-3042944D5AA7}"/>
              </a:ext>
            </a:extLst>
          </p:cNvPr>
          <p:cNvSpPr/>
          <p:nvPr/>
        </p:nvSpPr>
        <p:spPr>
          <a:xfrm>
            <a:off x="3951387" y="3855393"/>
            <a:ext cx="432048" cy="291802"/>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250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线性递归转为非递归</a:t>
            </a:r>
          </a:p>
        </p:txBody>
      </p:sp>
      <p:sp>
        <p:nvSpPr>
          <p:cNvPr id="3" name="内容占位符 2"/>
          <p:cNvSpPr>
            <a:spLocks noGrp="1"/>
          </p:cNvSpPr>
          <p:nvPr>
            <p:ph idx="1"/>
          </p:nvPr>
        </p:nvSpPr>
        <p:spPr/>
        <p:txBody>
          <a:bodyPr>
            <a:normAutofit/>
          </a:bodyPr>
          <a:lstStyle/>
          <a:p>
            <a:r>
              <a:rPr lang="zh-CN" altLang="en-US" dirty="0"/>
              <a:t>比尾递归复杂一些的是</a:t>
            </a:r>
            <a:r>
              <a:rPr lang="zh-CN" altLang="en-US" b="1" dirty="0">
                <a:solidFill>
                  <a:srgbClr val="C00000"/>
                </a:solidFill>
              </a:rPr>
              <a:t>线性递归</a:t>
            </a:r>
            <a:r>
              <a:rPr lang="zh-CN" altLang="en-US" dirty="0"/>
              <a:t>，有以下的一般形式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endParaRPr lang="en-US" altLang="zh-C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6365CD1-0E03-504C-B8B3-A466C6E0E14C}"/>
              </a:ext>
            </a:extLst>
          </p:cNvPr>
          <p:cNvSpPr/>
          <p:nvPr/>
        </p:nvSpPr>
        <p:spPr>
          <a:xfrm>
            <a:off x="4644008" y="2204864"/>
            <a:ext cx="3024336" cy="452431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proc(</a:t>
            </a:r>
            <a:r>
              <a:rPr lang="en-US" sz="2400" b="1" dirty="0">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n)</a:t>
            </a:r>
            <a:r>
              <a:rPr lang="zh-C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k = n+1;</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do</a:t>
            </a:r>
            <a:r>
              <a:rPr lang="en-US"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k--;    </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Stms1(k);</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a:t>
            </a:r>
            <a:r>
              <a:rPr lang="en-US" sz="2400" b="1" dirty="0">
                <a:latin typeface="Times New Roman" panose="02020603050405020304" pitchFamily="18" charset="0"/>
                <a:cs typeface="Times New Roman" panose="02020603050405020304" pitchFamily="18" charset="0"/>
              </a:rPr>
              <a:t>while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Eval</a:t>
            </a:r>
            <a:r>
              <a:rPr lang="en-US" sz="2400" dirty="0">
                <a:latin typeface="Times New Roman" panose="02020603050405020304" pitchFamily="18" charset="0"/>
                <a:cs typeface="Times New Roman" panose="02020603050405020304" pitchFamily="18" charset="0"/>
              </a:rPr>
              <a:t>(k);</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Stms3(k);</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while</a:t>
            </a:r>
            <a:r>
              <a:rPr lang="en-US" sz="2400" dirty="0">
                <a:latin typeface="Times New Roman" panose="02020603050405020304" pitchFamily="18" charset="0"/>
                <a:cs typeface="Times New Roman" panose="02020603050405020304" pitchFamily="18" charset="0"/>
              </a:rPr>
              <a:t> (k&lt;n) {</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k++;   </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Stms2(k);</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EA1D0A5-3AFE-8847-B9A0-1B827E5CCAB7}"/>
              </a:ext>
            </a:extLst>
          </p:cNvPr>
          <p:cNvSpPr/>
          <p:nvPr/>
        </p:nvSpPr>
        <p:spPr>
          <a:xfrm>
            <a:off x="1115616" y="2943527"/>
            <a:ext cx="2546447" cy="3046988"/>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proc(</a:t>
            </a:r>
            <a:r>
              <a:rPr lang="en-US" sz="2400" b="1" dirty="0">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n){</a:t>
            </a:r>
            <a:endParaRPr lang="zh-CN" altLang="en-US" sz="24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Stms1(n);</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Eval</a:t>
            </a:r>
            <a:r>
              <a:rPr lang="en-US" sz="2400" dirty="0">
                <a:latin typeface="Times New Roman" panose="02020603050405020304" pitchFamily="18" charset="0"/>
                <a:cs typeface="Times New Roman" panose="02020603050405020304" pitchFamily="18" charset="0"/>
              </a:rPr>
              <a:t>(n)) {</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proc(n-1); </a:t>
            </a:r>
            <a:endParaRPr lang="zh-CN" altLang="en-US" sz="24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Stms2(n);</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else</a:t>
            </a:r>
            <a:r>
              <a:rPr lang="en-US" sz="2400" dirty="0">
                <a:latin typeface="Times New Roman" panose="02020603050405020304" pitchFamily="18" charset="0"/>
                <a:cs typeface="Times New Roman" panose="02020603050405020304" pitchFamily="18" charset="0"/>
              </a:rPr>
              <a:t> Stms3(n);</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8" name="Right Arrow 7">
            <a:extLst>
              <a:ext uri="{FF2B5EF4-FFF2-40B4-BE49-F238E27FC236}">
                <a16:creationId xmlns:a16="http://schemas.microsoft.com/office/drawing/2014/main" id="{ACB932F5-6604-6A42-8B36-A6ED4583246E}"/>
              </a:ext>
            </a:extLst>
          </p:cNvPr>
          <p:cNvSpPr/>
          <p:nvPr/>
        </p:nvSpPr>
        <p:spPr>
          <a:xfrm>
            <a:off x="3937011" y="4321120"/>
            <a:ext cx="432048" cy="291802"/>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5767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线性递归转为非递归</a:t>
            </a:r>
          </a:p>
        </p:txBody>
      </p:sp>
      <p:sp>
        <p:nvSpPr>
          <p:cNvPr id="3" name="内容占位符 2"/>
          <p:cNvSpPr>
            <a:spLocks noGrp="1"/>
          </p:cNvSpPr>
          <p:nvPr>
            <p:ph idx="1"/>
          </p:nvPr>
        </p:nvSpPr>
        <p:spPr/>
        <p:txBody>
          <a:bodyPr>
            <a:normAutofit/>
          </a:bodyPr>
          <a:lstStyle/>
          <a:p>
            <a:r>
              <a:rPr lang="zh-CN" altLang="en-US" dirty="0"/>
              <a:t>对于求阶乘的问题，如果要考虑得更完善，需要防止在计算过程中发生溢出等异常情况</a:t>
            </a:r>
          </a:p>
        </p:txBody>
      </p:sp>
      <p:sp>
        <p:nvSpPr>
          <p:cNvPr id="4" name="Rectangle 3">
            <a:extLst>
              <a:ext uri="{FF2B5EF4-FFF2-40B4-BE49-F238E27FC236}">
                <a16:creationId xmlns:a16="http://schemas.microsoft.com/office/drawing/2014/main" id="{F99A795F-C00D-934B-A1A3-F5F3357D0CA3}"/>
              </a:ext>
            </a:extLst>
          </p:cNvPr>
          <p:cNvSpPr/>
          <p:nvPr/>
        </p:nvSpPr>
        <p:spPr>
          <a:xfrm>
            <a:off x="260065" y="2564904"/>
            <a:ext cx="8623870" cy="3416320"/>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void</a:t>
            </a:r>
            <a:r>
              <a:rPr lang="en-US" sz="2400" dirty="0">
                <a:latin typeface="Times New Roman" panose="02020603050405020304" pitchFamily="18" charset="0"/>
                <a:cs typeface="Times New Roman" panose="02020603050405020304" pitchFamily="18" charset="0"/>
              </a:rPr>
              <a:t> factorial ( </a:t>
            </a:r>
            <a:r>
              <a:rPr lang="en-US" sz="2400" b="1" dirty="0">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n, </a:t>
            </a:r>
            <a:r>
              <a:rPr lang="en-US" sz="2400" b="1" dirty="0">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&amp;temp ) {</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if</a:t>
            </a:r>
            <a:r>
              <a:rPr lang="en-US" sz="2400" dirty="0">
                <a:latin typeface="Times New Roman" panose="02020603050405020304" pitchFamily="18" charset="0"/>
                <a:cs typeface="Times New Roman" panose="02020603050405020304" pitchFamily="18" charset="0"/>
              </a:rPr>
              <a:t> ( n &lt; 0 ) { </a:t>
            </a:r>
            <a:r>
              <a:rPr lang="en-US" sz="2400" dirty="0" err="1">
                <a:latin typeface="Times New Roman" panose="02020603050405020304" pitchFamily="18" charset="0"/>
                <a:cs typeface="Times New Roman" panose="02020603050405020304" pitchFamily="18" charset="0"/>
              </a:rPr>
              <a:t>cerr</a:t>
            </a:r>
            <a:r>
              <a:rPr lang="en-US" sz="2400" dirty="0">
                <a:latin typeface="Times New Roman" panose="02020603050405020304" pitchFamily="18" charset="0"/>
                <a:cs typeface="Times New Roman" panose="02020603050405020304" pitchFamily="18" charset="0"/>
              </a:rPr>
              <a:t> &lt;&lt; n &lt;&lt; "</a:t>
            </a:r>
            <a:r>
              <a:rPr lang="zh-CN" altLang="en-US" sz="2400" dirty="0">
                <a:latin typeface="Times New Roman" panose="02020603050405020304" pitchFamily="18" charset="0"/>
                <a:cs typeface="Times New Roman" panose="02020603050405020304" pitchFamily="18" charset="0"/>
              </a:rPr>
              <a:t>不能为负数</a:t>
            </a:r>
            <a:r>
              <a:rPr lang="en-US" sz="2400" dirty="0">
                <a:latin typeface="Times New Roman" panose="02020603050405020304" pitchFamily="18" charset="0"/>
                <a:cs typeface="Times New Roman" panose="02020603050405020304" pitchFamily="18" charset="0"/>
              </a:rPr>
              <a:t>" &lt;&lt; </a:t>
            </a:r>
            <a:r>
              <a:rPr lang="en-US" sz="2400" dirty="0" err="1">
                <a:latin typeface="Times New Roman" panose="02020603050405020304" pitchFamily="18" charset="0"/>
                <a:cs typeface="Times New Roman" panose="02020603050405020304" pitchFamily="18" charset="0"/>
              </a:rPr>
              <a:t>endl</a:t>
            </a:r>
            <a:r>
              <a:rPr lang="en-US" sz="2400" dirty="0">
                <a:latin typeface="Times New Roman" panose="02020603050405020304" pitchFamily="18" charset="0"/>
                <a:cs typeface="Times New Roman" panose="02020603050405020304" pitchFamily="18" charset="0"/>
              </a:rPr>
              <a:t>;  exit(1); }</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if</a:t>
            </a:r>
            <a:r>
              <a:rPr lang="en-US" sz="2400" dirty="0">
                <a:latin typeface="Times New Roman" panose="02020603050405020304" pitchFamily="18" charset="0"/>
                <a:cs typeface="Times New Roman" panose="02020603050405020304" pitchFamily="18" charset="0"/>
              </a:rPr>
              <a:t> ( n &gt; 0 ) {</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factorial ( n-1, temp );</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if</a:t>
            </a:r>
            <a:r>
              <a:rPr lang="en-US" sz="2400" dirty="0">
                <a:latin typeface="Times New Roman" panose="02020603050405020304" pitchFamily="18" charset="0"/>
                <a:cs typeface="Times New Roman" panose="02020603050405020304" pitchFamily="18" charset="0"/>
              </a:rPr>
              <a:t> (Max / temp &gt; n) { temp = temp * n; }  </a:t>
            </a:r>
            <a:r>
              <a:rPr lang="en-US" sz="24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sz="24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Max</a:t>
            </a:r>
            <a:r>
              <a:rPr lang="zh-CN" altLang="en-US" sz="24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为最大整数值</a:t>
            </a:r>
          </a:p>
          <a:p>
            <a:r>
              <a:rPr lang="en-US"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else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cerr</a:t>
            </a:r>
            <a:r>
              <a:rPr lang="en-US" sz="2400" dirty="0">
                <a:latin typeface="Times New Roman" panose="02020603050405020304" pitchFamily="18" charset="0"/>
                <a:cs typeface="Times New Roman" panose="02020603050405020304" pitchFamily="18" charset="0"/>
              </a:rPr>
              <a:t> &lt;&lt; "</a:t>
            </a:r>
            <a:r>
              <a:rPr lang="zh-CN" altLang="en-US" sz="2400" dirty="0">
                <a:latin typeface="Times New Roman" panose="02020603050405020304" pitchFamily="18" charset="0"/>
                <a:cs typeface="Times New Roman" panose="02020603050405020304" pitchFamily="18" charset="0"/>
              </a:rPr>
              <a:t>计算结果溢出</a:t>
            </a:r>
            <a:r>
              <a:rPr lang="en-US" sz="2400" dirty="0">
                <a:latin typeface="Times New Roman" panose="02020603050405020304" pitchFamily="18" charset="0"/>
                <a:cs typeface="Times New Roman" panose="02020603050405020304" pitchFamily="18" charset="0"/>
              </a:rPr>
              <a:t>" &lt;&lt; </a:t>
            </a:r>
            <a:r>
              <a:rPr lang="en-US" sz="2400" dirty="0" err="1">
                <a:latin typeface="Times New Roman" panose="02020603050405020304" pitchFamily="18" charset="0"/>
                <a:cs typeface="Times New Roman" panose="02020603050405020304" pitchFamily="18" charset="0"/>
              </a:rPr>
              <a:t>endl</a:t>
            </a:r>
            <a:r>
              <a:rPr lang="en-US" sz="2400" dirty="0">
                <a:latin typeface="Times New Roman" panose="02020603050405020304" pitchFamily="18" charset="0"/>
                <a:cs typeface="Times New Roman" panose="02020603050405020304" pitchFamily="18" charset="0"/>
              </a:rPr>
              <a:t>;  exit(1); }</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else</a:t>
            </a:r>
            <a:r>
              <a:rPr lang="en-US" sz="2400" dirty="0">
                <a:latin typeface="Times New Roman" panose="02020603050405020304" pitchFamily="18" charset="0"/>
                <a:cs typeface="Times New Roman" panose="02020603050405020304" pitchFamily="18" charset="0"/>
              </a:rPr>
              <a:t> temp</a:t>
            </a:r>
            <a:r>
              <a:rPr lang="zh-C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74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355B0-B588-444A-8DB2-2A7B3C5E4B87}"/>
              </a:ext>
            </a:extLst>
          </p:cNvPr>
          <p:cNvSpPr>
            <a:spLocks noGrp="1"/>
          </p:cNvSpPr>
          <p:nvPr>
            <p:ph type="title"/>
          </p:nvPr>
        </p:nvSpPr>
        <p:spPr/>
        <p:txBody>
          <a:bodyPr/>
          <a:lstStyle/>
          <a:p>
            <a:r>
              <a:rPr lang="zh-CN" altLang="en-US" dirty="0"/>
              <a:t>线性递归转为非递归</a:t>
            </a:r>
            <a:endParaRPr lang="en-US" dirty="0"/>
          </a:p>
        </p:txBody>
      </p:sp>
      <p:sp>
        <p:nvSpPr>
          <p:cNvPr id="4" name="Rectangle 3">
            <a:extLst>
              <a:ext uri="{FF2B5EF4-FFF2-40B4-BE49-F238E27FC236}">
                <a16:creationId xmlns:a16="http://schemas.microsoft.com/office/drawing/2014/main" id="{6D68B7FA-D4C0-224E-8CB9-43307EFE22FB}"/>
              </a:ext>
            </a:extLst>
          </p:cNvPr>
          <p:cNvSpPr/>
          <p:nvPr/>
        </p:nvSpPr>
        <p:spPr>
          <a:xfrm>
            <a:off x="512093" y="1690689"/>
            <a:ext cx="8119814" cy="489364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void</a:t>
            </a:r>
            <a:r>
              <a:rPr lang="en-US" sz="2400" dirty="0">
                <a:latin typeface="Times New Roman" panose="02020603050405020304" pitchFamily="18" charset="0"/>
                <a:cs typeface="Times New Roman" panose="02020603050405020304" pitchFamily="18" charset="0"/>
              </a:rPr>
              <a:t> factorial ( </a:t>
            </a:r>
            <a:r>
              <a:rPr lang="en-US" sz="2400" b="1" dirty="0">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n, </a:t>
            </a:r>
            <a:r>
              <a:rPr lang="en-US" sz="2400" b="1" dirty="0">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&amp;temp ) {</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k = n + 1;</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do</a:t>
            </a:r>
            <a:r>
              <a:rPr lang="en-US" sz="2400" dirty="0">
                <a:latin typeface="Times New Roman" panose="02020603050405020304" pitchFamily="18" charset="0"/>
                <a:cs typeface="Times New Roman" panose="02020603050405020304" pitchFamily="18" charset="0"/>
              </a:rPr>
              <a:t> {</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k--;</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if</a:t>
            </a:r>
            <a:r>
              <a:rPr lang="en-US" sz="2400" dirty="0">
                <a:latin typeface="Times New Roman" panose="02020603050405020304" pitchFamily="18" charset="0"/>
                <a:cs typeface="Times New Roman" panose="02020603050405020304" pitchFamily="18" charset="0"/>
              </a:rPr>
              <a:t> ( k &lt; 0 ) { </a:t>
            </a:r>
            <a:r>
              <a:rPr lang="en-US" sz="2400" dirty="0" err="1">
                <a:latin typeface="Times New Roman" panose="02020603050405020304" pitchFamily="18" charset="0"/>
                <a:cs typeface="Times New Roman" panose="02020603050405020304" pitchFamily="18" charset="0"/>
              </a:rPr>
              <a:t>cerr</a:t>
            </a:r>
            <a:r>
              <a:rPr lang="en-US" sz="2400" dirty="0">
                <a:latin typeface="Times New Roman" panose="02020603050405020304" pitchFamily="18" charset="0"/>
                <a:cs typeface="Times New Roman" panose="02020603050405020304" pitchFamily="18" charset="0"/>
              </a:rPr>
              <a:t> &lt;&lt; k &lt;&lt; "</a:t>
            </a:r>
            <a:r>
              <a:rPr lang="zh-CN" altLang="en-US" sz="2400" dirty="0">
                <a:latin typeface="Times New Roman" panose="02020603050405020304" pitchFamily="18" charset="0"/>
                <a:cs typeface="Times New Roman" panose="02020603050405020304" pitchFamily="18" charset="0"/>
              </a:rPr>
              <a:t>不能为负数</a:t>
            </a:r>
            <a:r>
              <a:rPr lang="en-US" sz="2400" dirty="0">
                <a:latin typeface="Times New Roman" panose="02020603050405020304" pitchFamily="18" charset="0"/>
                <a:cs typeface="Times New Roman" panose="02020603050405020304" pitchFamily="18" charset="0"/>
              </a:rPr>
              <a:t>" &lt;&lt; </a:t>
            </a:r>
            <a:r>
              <a:rPr lang="en-US" sz="2400" dirty="0" err="1">
                <a:latin typeface="Times New Roman" panose="02020603050405020304" pitchFamily="18" charset="0"/>
                <a:cs typeface="Times New Roman" panose="02020603050405020304" pitchFamily="18" charset="0"/>
              </a:rPr>
              <a:t>endl</a:t>
            </a:r>
            <a:r>
              <a:rPr lang="en-US" sz="2400" dirty="0">
                <a:latin typeface="Times New Roman" panose="02020603050405020304" pitchFamily="18" charset="0"/>
                <a:cs typeface="Times New Roman" panose="02020603050405020304" pitchFamily="18" charset="0"/>
              </a:rPr>
              <a:t>;  exit(1); }</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while</a:t>
            </a:r>
            <a:r>
              <a:rPr lang="en-US" sz="2400" dirty="0">
                <a:latin typeface="Times New Roman" panose="02020603050405020304" pitchFamily="18" charset="0"/>
                <a:cs typeface="Times New Roman" panose="02020603050405020304" pitchFamily="18" charset="0"/>
              </a:rPr>
              <a:t> ( k &gt; 0 ) ;</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temp=1;</a:t>
            </a:r>
            <a:endParaRPr lang="zh-CN" alt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while</a:t>
            </a:r>
            <a:r>
              <a:rPr lang="en-US" sz="2400" dirty="0">
                <a:latin typeface="Times New Roman" panose="02020603050405020304" pitchFamily="18" charset="0"/>
                <a:cs typeface="Times New Roman" panose="02020603050405020304" pitchFamily="18" charset="0"/>
              </a:rPr>
              <a:t>( k &lt; n ) {</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k++;</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if</a:t>
            </a:r>
            <a:r>
              <a:rPr lang="en-US" sz="2400" dirty="0">
                <a:latin typeface="Times New Roman" panose="02020603050405020304" pitchFamily="18" charset="0"/>
                <a:cs typeface="Times New Roman" panose="02020603050405020304" pitchFamily="18" charset="0"/>
              </a:rPr>
              <a:t> (Max / temp &gt; k) temp = temp * k;</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else</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cerr</a:t>
            </a:r>
            <a:r>
              <a:rPr lang="en-US" sz="2400" dirty="0">
                <a:latin typeface="Times New Roman" panose="02020603050405020304" pitchFamily="18" charset="0"/>
                <a:cs typeface="Times New Roman" panose="02020603050405020304" pitchFamily="18" charset="0"/>
              </a:rPr>
              <a:t> &lt;&lt; "</a:t>
            </a:r>
            <a:r>
              <a:rPr lang="zh-CN" altLang="en-US" sz="2400" dirty="0">
                <a:latin typeface="Times New Roman" panose="02020603050405020304" pitchFamily="18" charset="0"/>
                <a:cs typeface="Times New Roman" panose="02020603050405020304" pitchFamily="18" charset="0"/>
              </a:rPr>
              <a:t>计算结果溢出</a:t>
            </a:r>
            <a:r>
              <a:rPr lang="en-US" sz="2400" dirty="0">
                <a:latin typeface="Times New Roman" panose="02020603050405020304" pitchFamily="18" charset="0"/>
                <a:cs typeface="Times New Roman" panose="02020603050405020304" pitchFamily="18" charset="0"/>
              </a:rPr>
              <a:t>" &lt;&lt; </a:t>
            </a:r>
            <a:r>
              <a:rPr lang="en-US" sz="2400" dirty="0" err="1">
                <a:latin typeface="Times New Roman" panose="02020603050405020304" pitchFamily="18" charset="0"/>
                <a:cs typeface="Times New Roman" panose="02020603050405020304" pitchFamily="18" charset="0"/>
              </a:rPr>
              <a:t>endl</a:t>
            </a:r>
            <a:r>
              <a:rPr lang="en-US" sz="2400" dirty="0">
                <a:latin typeface="Times New Roman" panose="02020603050405020304" pitchFamily="18" charset="0"/>
                <a:cs typeface="Times New Roman" panose="02020603050405020304" pitchFamily="18" charset="0"/>
              </a:rPr>
              <a:t>;  exit(1); }</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6557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F9F0-63B5-1B4C-AEBD-9692F6F36DB0}"/>
              </a:ext>
            </a:extLst>
          </p:cNvPr>
          <p:cNvSpPr>
            <a:spLocks noGrp="1"/>
          </p:cNvSpPr>
          <p:nvPr>
            <p:ph type="title"/>
          </p:nvPr>
        </p:nvSpPr>
        <p:spPr/>
        <p:txBody>
          <a:bodyPr/>
          <a:lstStyle/>
          <a:p>
            <a:r>
              <a:rPr lang="zh-CN" altLang="en-US" dirty="0"/>
              <a:t>递归的概念</a:t>
            </a:r>
            <a:endParaRPr lang="en-US" dirty="0"/>
          </a:p>
        </p:txBody>
      </p:sp>
      <p:sp>
        <p:nvSpPr>
          <p:cNvPr id="3" name="Content Placeholder 2">
            <a:extLst>
              <a:ext uri="{FF2B5EF4-FFF2-40B4-BE49-F238E27FC236}">
                <a16:creationId xmlns:a16="http://schemas.microsoft.com/office/drawing/2014/main" id="{50C82E99-E96A-C24E-9910-C1D907E38485}"/>
              </a:ext>
            </a:extLst>
          </p:cNvPr>
          <p:cNvSpPr>
            <a:spLocks noGrp="1"/>
          </p:cNvSpPr>
          <p:nvPr>
            <p:ph idx="1"/>
          </p:nvPr>
        </p:nvSpPr>
        <p:spPr/>
        <p:txBody>
          <a:bodyPr/>
          <a:lstStyle/>
          <a:p>
            <a:r>
              <a:rPr lang="zh-CN" altLang="en-US" dirty="0"/>
              <a:t>能采用递归解决的问题通常具有这样的特征</a:t>
            </a:r>
          </a:p>
          <a:p>
            <a:pPr lvl="1"/>
            <a:r>
              <a:rPr lang="zh-CN" altLang="en-US" dirty="0">
                <a:latin typeface="Times New Roman" panose="02020603050405020304" pitchFamily="18" charset="0"/>
                <a:cs typeface="Times New Roman" panose="02020603050405020304" pitchFamily="18" charset="0"/>
              </a:rPr>
              <a:t>规模为</a:t>
            </a:r>
            <a:r>
              <a:rPr lang="en-US"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的问题可以被分解为一些规模较小的问题，</a:t>
            </a:r>
            <a:r>
              <a:rPr lang="zh-CN" altLang="en-US" dirty="0"/>
              <a:t>而且这些规模较小的问题的求解方法与原来问题的求解方法是一样的，</a:t>
            </a:r>
            <a:r>
              <a:rPr lang="zh-CN" altLang="en-US" dirty="0">
                <a:latin typeface="Times New Roman" panose="02020603050405020304" pitchFamily="18" charset="0"/>
                <a:cs typeface="Times New Roman" panose="02020603050405020304" pitchFamily="18" charset="0"/>
              </a:rPr>
              <a:t>然后从这些小问题的解可以方便地构造出大问题的解</a:t>
            </a:r>
            <a:r>
              <a:rPr lang="en-US" altLang="zh-CN" dirty="0">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分而治之的策略，即分治法</a:t>
            </a:r>
            <a:r>
              <a:rPr lang="en-US" altLang="zh-CN" dirty="0">
                <a:latin typeface="Times New Roman" panose="02020603050405020304" pitchFamily="18" charset="0"/>
                <a:cs typeface="Times New Roman" panose="02020603050405020304" pitchFamily="18" charset="0"/>
              </a:rPr>
              <a:t>)</a:t>
            </a:r>
          </a:p>
          <a:p>
            <a:pPr lvl="1"/>
            <a:r>
              <a:rPr lang="zh-CN" altLang="en-US" dirty="0">
                <a:latin typeface="Times New Roman" panose="02020603050405020304" pitchFamily="18" charset="0"/>
                <a:cs typeface="Times New Roman" panose="02020603050405020304" pitchFamily="18" charset="0"/>
              </a:rPr>
              <a:t>这些小问题可以用同样的方式继续分解成规模更小的问题，当问题分解到足够小的时候，例如</a:t>
            </a:r>
            <a:r>
              <a:rPr lang="en-US"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能直接得到解</a:t>
            </a:r>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递归过程会调用其自身</a:t>
            </a:r>
          </a:p>
          <a:p>
            <a:pPr lvl="1"/>
            <a:r>
              <a:rPr lang="zh-CN" altLang="en-US" dirty="0">
                <a:latin typeface="Times New Roman" panose="02020603050405020304" pitchFamily="18" charset="0"/>
                <a:cs typeface="Times New Roman" panose="02020603050405020304" pitchFamily="18" charset="0"/>
              </a:rPr>
              <a:t>可以用递归解决的问题是问题本身的定义是递归的</a:t>
            </a:r>
          </a:p>
          <a:p>
            <a:pPr lvl="1"/>
            <a:r>
              <a:rPr lang="zh-CN" altLang="en-US" dirty="0">
                <a:latin typeface="Times New Roman" panose="02020603050405020304" pitchFamily="18" charset="0"/>
                <a:cs typeface="Times New Roman" panose="02020603050405020304" pitchFamily="18" charset="0"/>
              </a:rPr>
              <a:t>或者其中的主要数据结构是递归定义的</a:t>
            </a:r>
          </a:p>
        </p:txBody>
      </p:sp>
    </p:spTree>
    <p:extLst>
      <p:ext uri="{BB962C8B-B14F-4D97-AF65-F5344CB8AC3E}">
        <p14:creationId xmlns:p14="http://schemas.microsoft.com/office/powerpoint/2010/main" val="388791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50CF-94CB-9743-8E14-2F26B452E6A3}"/>
              </a:ext>
            </a:extLst>
          </p:cNvPr>
          <p:cNvSpPr>
            <a:spLocks noGrp="1"/>
          </p:cNvSpPr>
          <p:nvPr>
            <p:ph type="title"/>
          </p:nvPr>
        </p:nvSpPr>
        <p:spPr/>
        <p:txBody>
          <a:bodyPr/>
          <a:lstStyle/>
          <a:p>
            <a:r>
              <a:rPr lang="zh-CN" altLang="en-US" dirty="0"/>
              <a:t>单向递归转为非递归</a:t>
            </a:r>
            <a:endParaRPr lang="en-US" dirty="0"/>
          </a:p>
        </p:txBody>
      </p:sp>
      <p:sp>
        <p:nvSpPr>
          <p:cNvPr id="3" name="Content Placeholder 2">
            <a:extLst>
              <a:ext uri="{FF2B5EF4-FFF2-40B4-BE49-F238E27FC236}">
                <a16:creationId xmlns:a16="http://schemas.microsoft.com/office/drawing/2014/main" id="{16FEFFF6-0817-0240-8FA2-3AE27AE18B64}"/>
              </a:ext>
            </a:extLst>
          </p:cNvPr>
          <p:cNvSpPr>
            <a:spLocks noGrp="1"/>
          </p:cNvSpPr>
          <p:nvPr>
            <p:ph idx="1"/>
          </p:nvPr>
        </p:nvSpPr>
        <p:spPr/>
        <p:txBody>
          <a:bodyPr>
            <a:normAutofit/>
          </a:bodyPr>
          <a:lstStyle/>
          <a:p>
            <a:r>
              <a:rPr lang="zh-CN" altLang="en-US" dirty="0"/>
              <a:t>比线性递归更复杂一些的是</a:t>
            </a:r>
            <a:r>
              <a:rPr lang="zh-CN" altLang="en-US" dirty="0">
                <a:solidFill>
                  <a:srgbClr val="C00000"/>
                </a:solidFill>
              </a:rPr>
              <a:t>单向递归</a:t>
            </a:r>
            <a:r>
              <a:rPr lang="zh-CN" altLang="en-US" dirty="0"/>
              <a:t>，尾递归可以看作一种特殊的单向递归</a:t>
            </a:r>
            <a:endParaRPr lang="en-US" altLang="zh-CN" dirty="0"/>
          </a:p>
          <a:p>
            <a:pPr lvl="1"/>
            <a:r>
              <a:rPr lang="zh-CN" altLang="en-US" dirty="0"/>
              <a:t>可以有多个递归调用，但都必须处于递归调用过程的最后</a:t>
            </a:r>
            <a:endParaRPr lang="en-US" altLang="zh-CN" dirty="0"/>
          </a:p>
          <a:p>
            <a:pPr lvl="1"/>
            <a:r>
              <a:rPr lang="zh-CN" altLang="en-US" dirty="0"/>
              <a:t>要求递归过程中的这些递归调用的参数由主调用过程的参数决定，而处在同一递归层次的递归调用之间参数不会互相影响</a:t>
            </a:r>
            <a:endParaRPr lang="en-US" altLang="zh-CN" dirty="0"/>
          </a:p>
          <a:p>
            <a:pPr lvl="1"/>
            <a:endParaRPr lang="en-US" altLang="zh-CN" dirty="0"/>
          </a:p>
          <a:p>
            <a:r>
              <a:rPr lang="zh-CN" altLang="en-US" dirty="0"/>
              <a:t>单向递归同样可以较为方便地转化为循环实现</a:t>
            </a:r>
          </a:p>
          <a:p>
            <a:pPr lvl="1"/>
            <a:r>
              <a:rPr lang="zh-CN" altLang="en-US" dirty="0"/>
              <a:t>由于单向递归中的递归调用处于递归过程的最后，因此同样可以从递归的终止条件开始，通过循环逐渐构造出整个问题的解，每一次循环完成的工作相当于从一个递归层次中返回</a:t>
            </a:r>
          </a:p>
          <a:p>
            <a:pPr lvl="1"/>
            <a:r>
              <a:rPr lang="zh-CN" altLang="en-US" dirty="0"/>
              <a:t>用变量保存中间结果，不需要栈</a:t>
            </a:r>
          </a:p>
        </p:txBody>
      </p:sp>
    </p:spTree>
    <p:extLst>
      <p:ext uri="{BB962C8B-B14F-4D97-AF65-F5344CB8AC3E}">
        <p14:creationId xmlns:p14="http://schemas.microsoft.com/office/powerpoint/2010/main" val="2982923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8ADCC-8E58-AB44-82FA-960A22D92D67}"/>
              </a:ext>
            </a:extLst>
          </p:cNvPr>
          <p:cNvSpPr>
            <a:spLocks noGrp="1"/>
          </p:cNvSpPr>
          <p:nvPr>
            <p:ph type="title"/>
          </p:nvPr>
        </p:nvSpPr>
        <p:spPr/>
        <p:txBody>
          <a:bodyPr/>
          <a:lstStyle/>
          <a:p>
            <a:r>
              <a:rPr lang="zh-CN" altLang="en-US" dirty="0"/>
              <a:t>单向递归转为非递归</a:t>
            </a:r>
            <a:endParaRPr lang="en-US" dirty="0"/>
          </a:p>
        </p:txBody>
      </p:sp>
      <p:sp>
        <p:nvSpPr>
          <p:cNvPr id="4" name="Rectangle 3">
            <a:extLst>
              <a:ext uri="{FF2B5EF4-FFF2-40B4-BE49-F238E27FC236}">
                <a16:creationId xmlns:a16="http://schemas.microsoft.com/office/drawing/2014/main" id="{7A450E0F-DD32-5A4C-8138-6EDB6A82EC86}"/>
              </a:ext>
            </a:extLst>
          </p:cNvPr>
          <p:cNvSpPr>
            <a:spLocks noChangeArrowheads="1"/>
          </p:cNvSpPr>
          <p:nvPr/>
        </p:nvSpPr>
        <p:spPr bwMode="auto">
          <a:xfrm>
            <a:off x="1676357" y="1690689"/>
            <a:ext cx="5791285" cy="3826543"/>
          </a:xfrm>
          <a:prstGeom prst="rect">
            <a:avLst/>
          </a:prstGeom>
          <a:noFill/>
          <a:ln w="9525">
            <a:noFill/>
            <a:miter lim="800000"/>
            <a:headEnd/>
            <a:tailEnd/>
          </a:ln>
        </p:spPr>
        <p:txBody>
          <a:bodyPr/>
          <a:lstStyle/>
          <a:p>
            <a:pPr marL="342900" indent="-342900" algn="just"/>
            <a:r>
              <a:rPr lang="en-US" altLang="zh-CN" sz="2400" b="1" dirty="0">
                <a:latin typeface="Times New Roman" panose="02020603050405020304" pitchFamily="18" charset="0"/>
                <a:cs typeface="Times New Roman" panose="02020603050405020304" pitchFamily="18" charset="0"/>
              </a:rPr>
              <a:t>long</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FibIter</a:t>
            </a:r>
            <a:r>
              <a:rPr lang="en-US" altLang="zh-CN" sz="2400" b="1" dirty="0">
                <a:latin typeface="Times New Roman" panose="02020603050405020304" pitchFamily="18" charset="0"/>
                <a:cs typeface="Times New Roman" panose="02020603050405020304" pitchFamily="18" charset="0"/>
              </a:rPr>
              <a:t>(long</a:t>
            </a:r>
            <a:r>
              <a:rPr lang="en-US" altLang="zh-CN" sz="2400" dirty="0">
                <a:latin typeface="Times New Roman" panose="02020603050405020304" pitchFamily="18" charset="0"/>
                <a:cs typeface="Times New Roman" panose="02020603050405020304" pitchFamily="18" charset="0"/>
              </a:rPr>
              <a:t> n</a:t>
            </a:r>
            <a:r>
              <a:rPr lang="en-US" altLang="zh-CN" sz="2400" b="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342900" indent="-342900" algn="just"/>
            <a:r>
              <a:rPr lang="en-US" altLang="zh-CN" sz="2400" b="1" dirty="0">
                <a:latin typeface="Times New Roman" panose="02020603050405020304" pitchFamily="18" charset="0"/>
                <a:cs typeface="Times New Roman" panose="02020603050405020304" pitchFamily="18" charset="0"/>
              </a:rPr>
              <a:t>    if</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&lt;=</a:t>
            </a:r>
            <a:r>
              <a:rPr lang="en-US" altLang="zh-CN" sz="24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return</a:t>
            </a:r>
            <a:r>
              <a:rPr lang="en-US" altLang="zh-CN" sz="2400" dirty="0">
                <a:latin typeface="Times New Roman" panose="02020603050405020304" pitchFamily="18" charset="0"/>
                <a:cs typeface="Times New Roman" panose="02020603050405020304" pitchFamily="18" charset="0"/>
              </a:rPr>
              <a:t> n</a:t>
            </a:r>
            <a:r>
              <a:rPr lang="en-US" altLang="zh-CN" sz="2400" b="1"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342900" indent="-342900" algn="just"/>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long</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twoback</a:t>
            </a:r>
            <a:r>
              <a:rPr lang="en-US" altLang="zh-CN" sz="2400" b="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a:t>
            </a:r>
            <a:r>
              <a:rPr lang="en-US" altLang="zh-CN" sz="2400" b="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oneback</a:t>
            </a:r>
            <a:r>
              <a:rPr lang="en-US" altLang="zh-CN" sz="2400" b="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en-US" altLang="zh-CN" sz="2400" b="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current</a:t>
            </a:r>
            <a:r>
              <a:rPr lang="en-US" altLang="zh-CN" sz="2400" b="1" dirty="0">
                <a:latin typeface="Times New Roman" panose="02020603050405020304" pitchFamily="18" charset="0"/>
                <a:cs typeface="Times New Roman" panose="02020603050405020304" pitchFamily="18" charset="0"/>
              </a:rPr>
              <a:t>;</a:t>
            </a:r>
          </a:p>
          <a:p>
            <a:pPr marL="342900" indent="-342900" algn="just"/>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for</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r>
              <a:rPr lang="en-US" altLang="zh-CN" sz="2400" b="1" dirty="0" err="1">
                <a:latin typeface="Times New Roman" panose="02020603050405020304" pitchFamily="18" charset="0"/>
                <a:cs typeface="Times New Roman" panose="02020603050405020304" pitchFamily="18" charset="0"/>
              </a:rPr>
              <a:t>int</a:t>
            </a:r>
            <a:r>
              <a:rPr lang="en-US" altLang="zh-CN" sz="2400" b="1"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en-US" altLang="zh-CN" sz="2400" b="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&lt;=</a:t>
            </a:r>
            <a:r>
              <a:rPr lang="en-US" altLang="zh-CN" sz="2400" dirty="0">
                <a:latin typeface="Times New Roman" panose="02020603050405020304" pitchFamily="18" charset="0"/>
                <a:cs typeface="Times New Roman" panose="02020603050405020304" pitchFamily="18" charset="0"/>
              </a:rPr>
              <a:t>n</a:t>
            </a:r>
            <a:r>
              <a:rPr lang="en-US" altLang="zh-CN" sz="2400" b="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b="1"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pPr marL="342900" indent="-342900" algn="just"/>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current</a:t>
            </a:r>
            <a:r>
              <a:rPr lang="zh-CN" altLang="en-US"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twoback</a:t>
            </a:r>
            <a:r>
              <a:rPr lang="zh-CN" altLang="en-US"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oneback</a:t>
            </a:r>
            <a:r>
              <a:rPr lang="en-US" altLang="zh-CN" sz="2400" b="1" dirty="0">
                <a:latin typeface="Times New Roman" panose="02020603050405020304" pitchFamily="18" charset="0"/>
                <a:cs typeface="Times New Roman" panose="02020603050405020304" pitchFamily="18" charset="0"/>
              </a:rPr>
              <a:t>;</a:t>
            </a:r>
          </a:p>
          <a:p>
            <a:pPr marL="342900" indent="-342900" algn="just"/>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twoback</a:t>
            </a:r>
            <a:r>
              <a:rPr lang="zh-CN" altLang="en-US"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oneback</a:t>
            </a:r>
            <a:r>
              <a:rPr lang="en-US" altLang="zh-CN" sz="2400" b="1" dirty="0">
                <a:latin typeface="Times New Roman" panose="02020603050405020304" pitchFamily="18" charset="0"/>
                <a:cs typeface="Times New Roman" panose="02020603050405020304" pitchFamily="18" charset="0"/>
              </a:rPr>
              <a:t>;</a:t>
            </a:r>
          </a:p>
          <a:p>
            <a:pPr marL="342900" indent="-342900" algn="just"/>
            <a:r>
              <a:rPr lang="zh-CN" altLang="en-US" sz="2400" b="1"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oneback</a:t>
            </a:r>
            <a:r>
              <a:rPr lang="zh-CN" altLang="en-US"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current</a:t>
            </a:r>
            <a:r>
              <a:rPr lang="en-US" altLang="zh-CN" sz="2400" b="1"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342900" indent="-342900" algn="just"/>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342900" indent="-342900" algn="just"/>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return</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current</a:t>
            </a:r>
            <a:r>
              <a:rPr lang="en-US" altLang="zh-CN" sz="2400" b="1"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342900" indent="-342900" algn="just"/>
            <a:r>
              <a:rPr lang="en-US" altLang="zh-CN" sz="2400" b="1"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77871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8B62-3677-B74D-B08F-AEB5377D352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05</a:t>
            </a:r>
            <a:r>
              <a:rPr lang="zh-CN" altLang="en-US">
                <a:latin typeface="Times New Roman" panose="02020603050405020304" pitchFamily="18" charset="0"/>
                <a:cs typeface="Times New Roman" panose="02020603050405020304" pitchFamily="18" charset="0"/>
              </a:rPr>
              <a:t> 递归和广义表</a:t>
            </a:r>
            <a:endParaRPr lang="en-US" b="1" dirty="0"/>
          </a:p>
        </p:txBody>
      </p:sp>
      <p:sp>
        <p:nvSpPr>
          <p:cNvPr id="3" name="Content Placeholder 2">
            <a:extLst>
              <a:ext uri="{FF2B5EF4-FFF2-40B4-BE49-F238E27FC236}">
                <a16:creationId xmlns:a16="http://schemas.microsoft.com/office/drawing/2014/main" id="{9166F150-811B-DF46-8A44-8824CC2B7014}"/>
              </a:ext>
            </a:extLst>
          </p:cNvPr>
          <p:cNvSpPr>
            <a:spLocks noGrp="1"/>
          </p:cNvSpPr>
          <p:nvPr>
            <p:ph idx="1"/>
          </p:nvPr>
        </p:nvSpPr>
        <p:spPr/>
        <p:txBody>
          <a:bodyPr>
            <a:normAutofit/>
          </a:bodyPr>
          <a:lstStyle/>
          <a:p>
            <a:r>
              <a:rPr lang="zh-CN" altLang="en-US" dirty="0">
                <a:solidFill>
                  <a:schemeClr val="bg1">
                    <a:lumMod val="65000"/>
                  </a:schemeClr>
                </a:solidFill>
              </a:rPr>
              <a:t>递归</a:t>
            </a:r>
            <a:endParaRPr lang="en-US" altLang="zh-CN" dirty="0">
              <a:solidFill>
                <a:schemeClr val="bg1">
                  <a:lumMod val="65000"/>
                </a:schemeClr>
              </a:solidFill>
            </a:endParaRPr>
          </a:p>
          <a:p>
            <a:endParaRPr lang="en-US" altLang="zh-CN" dirty="0">
              <a:solidFill>
                <a:schemeClr val="bg1">
                  <a:lumMod val="65000"/>
                </a:schemeClr>
              </a:solidFill>
            </a:endParaRPr>
          </a:p>
          <a:p>
            <a:r>
              <a:rPr lang="zh-CN" altLang="en-US" dirty="0">
                <a:solidFill>
                  <a:schemeClr val="bg1">
                    <a:lumMod val="65000"/>
                  </a:schemeClr>
                </a:solidFill>
              </a:rPr>
              <a:t>递归转化为非递归</a:t>
            </a:r>
            <a:endParaRPr lang="en-US" altLang="zh-CN" dirty="0">
              <a:solidFill>
                <a:schemeClr val="bg1">
                  <a:lumMod val="65000"/>
                </a:schemeClr>
              </a:solidFill>
            </a:endParaRPr>
          </a:p>
          <a:p>
            <a:endParaRPr lang="en-US" altLang="zh-CN" dirty="0"/>
          </a:p>
          <a:p>
            <a:r>
              <a:rPr lang="zh-CN" altLang="en-US" dirty="0"/>
              <a:t>广义表</a:t>
            </a:r>
            <a:endParaRPr lang="en-US" altLang="zh-CN" dirty="0"/>
          </a:p>
        </p:txBody>
      </p:sp>
    </p:spTree>
    <p:extLst>
      <p:ext uri="{BB962C8B-B14F-4D97-AF65-F5344CB8AC3E}">
        <p14:creationId xmlns:p14="http://schemas.microsoft.com/office/powerpoint/2010/main" val="7537582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B088-5123-A24D-87A0-E830AFF33FAD}"/>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广义表</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Generalized List)</a:t>
            </a:r>
          </a:p>
        </p:txBody>
      </p:sp>
      <p:sp>
        <p:nvSpPr>
          <p:cNvPr id="3" name="Content Placeholder 2">
            <a:extLst>
              <a:ext uri="{FF2B5EF4-FFF2-40B4-BE49-F238E27FC236}">
                <a16:creationId xmlns:a16="http://schemas.microsoft.com/office/drawing/2014/main" id="{E765C0F9-35F3-A545-8560-5E156A4C14C0}"/>
              </a:ext>
            </a:extLst>
          </p:cNvPr>
          <p:cNvSpPr>
            <a:spLocks noGrp="1"/>
          </p:cNvSpPr>
          <p:nvPr>
            <p:ph idx="1"/>
          </p:nvPr>
        </p:nvSpPr>
        <p:spPr/>
        <p:txBody>
          <a:bodyPr>
            <a:normAutofit/>
          </a:bodyPr>
          <a:lstStyle/>
          <a:p>
            <a:r>
              <a:rPr lang="zh-CN" altLang="en-US" dirty="0">
                <a:solidFill>
                  <a:srgbClr val="C00000"/>
                </a:solidFill>
                <a:latin typeface="Times New Roman" panose="02020603050405020304" pitchFamily="18" charset="0"/>
                <a:cs typeface="Times New Roman" panose="02020603050405020304" pitchFamily="18" charset="0"/>
              </a:rPr>
              <a:t>广义表</a:t>
            </a:r>
            <a:r>
              <a:rPr lang="zh-CN" altLang="en-US" dirty="0">
                <a:latin typeface="Times New Roman" panose="02020603050405020304" pitchFamily="18" charset="0"/>
                <a:cs typeface="Times New Roman" panose="02020603050405020304" pitchFamily="18" charset="0"/>
              </a:rPr>
              <a:t>是线性表的推广，定义为</a:t>
            </a:r>
            <a:r>
              <a:rPr lang="en-US" dirty="0">
                <a:solidFill>
                  <a:srgbClr val="C00000"/>
                </a:solidFill>
                <a:latin typeface="Times New Roman" panose="02020603050405020304" pitchFamily="18" charset="0"/>
                <a:cs typeface="Times New Roman" panose="02020603050405020304" pitchFamily="18" charset="0"/>
              </a:rPr>
              <a:t>n(</a:t>
            </a:r>
            <a:r>
              <a:rPr lang="en-US" altLang="zh-CN" dirty="0">
                <a:solidFill>
                  <a:srgbClr val="C00000"/>
                </a:solidFill>
                <a:latin typeface="Times New Roman" panose="02020603050405020304" pitchFamily="18" charset="0"/>
                <a:ea typeface="仿宋_GB2312" pitchFamily="49" charset="-122"/>
                <a:cs typeface="Times New Roman" panose="02020603050405020304" pitchFamily="18" charset="0"/>
                <a:sym typeface="Symbol" pitchFamily="18" charset="2"/>
              </a:rPr>
              <a:t></a:t>
            </a:r>
            <a:r>
              <a:rPr lang="en-US" dirty="0">
                <a:solidFill>
                  <a:srgbClr val="C00000"/>
                </a:solidFill>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个表元素组成的有限序列，记作</a:t>
            </a:r>
            <a:r>
              <a:rPr lang="en-US" dirty="0">
                <a:solidFill>
                  <a:srgbClr val="C00000"/>
                </a:solidFill>
                <a:latin typeface="Times New Roman" panose="02020603050405020304" pitchFamily="18" charset="0"/>
                <a:cs typeface="Times New Roman" panose="02020603050405020304" pitchFamily="18" charset="0"/>
              </a:rPr>
              <a:t>LS</a:t>
            </a:r>
            <a:r>
              <a:rPr lang="en-US" altLang="zh-CN" dirty="0">
                <a:solidFill>
                  <a:srgbClr val="C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(a</a:t>
            </a:r>
            <a:r>
              <a:rPr lang="en-US" baseline="-25000" dirty="0">
                <a:solidFill>
                  <a:srgbClr val="C00000"/>
                </a:solidFill>
                <a:latin typeface="Times New Roman" panose="02020603050405020304" pitchFamily="18" charset="0"/>
                <a:cs typeface="Times New Roman" panose="02020603050405020304" pitchFamily="18" charset="0"/>
              </a:rPr>
              <a:t>0</a:t>
            </a:r>
            <a:r>
              <a:rPr lang="en-US" dirty="0">
                <a:solidFill>
                  <a:srgbClr val="C00000"/>
                </a:solidFill>
                <a:latin typeface="Times New Roman" panose="02020603050405020304" pitchFamily="18" charset="0"/>
                <a:cs typeface="Times New Roman" panose="02020603050405020304" pitchFamily="18" charset="0"/>
              </a:rPr>
              <a:t>, a</a:t>
            </a:r>
            <a:r>
              <a:rPr lang="en-US" baseline="-25000" dirty="0">
                <a:solidFill>
                  <a:srgbClr val="C00000"/>
                </a:solidFill>
                <a:latin typeface="Times New Roman" panose="02020603050405020304" pitchFamily="18" charset="0"/>
                <a:cs typeface="Times New Roman" panose="02020603050405020304" pitchFamily="18" charset="0"/>
              </a:rPr>
              <a:t>1</a:t>
            </a:r>
            <a:r>
              <a:rPr lang="en-US" dirty="0">
                <a:solidFill>
                  <a:srgbClr val="C00000"/>
                </a:solidFill>
                <a:latin typeface="Times New Roman" panose="02020603050405020304" pitchFamily="18" charset="0"/>
                <a:cs typeface="Times New Roman" panose="02020603050405020304" pitchFamily="18" charset="0"/>
              </a:rPr>
              <a:t>, a</a:t>
            </a:r>
            <a:r>
              <a:rPr lang="en-US" baseline="-25000" dirty="0">
                <a:solidFill>
                  <a:srgbClr val="C00000"/>
                </a:solidFill>
                <a:latin typeface="Times New Roman" panose="02020603050405020304" pitchFamily="18" charset="0"/>
                <a:cs typeface="Times New Roman" panose="02020603050405020304" pitchFamily="18" charset="0"/>
              </a:rPr>
              <a:t>2</a:t>
            </a:r>
            <a:r>
              <a:rPr lang="en-US" dirty="0">
                <a:solidFill>
                  <a:srgbClr val="C00000"/>
                </a:solidFill>
                <a:latin typeface="Times New Roman" panose="02020603050405020304" pitchFamily="18" charset="0"/>
                <a:cs typeface="Times New Roman" panose="02020603050405020304" pitchFamily="18" charset="0"/>
              </a:rPr>
              <a:t>, …, a</a:t>
            </a:r>
            <a:r>
              <a:rPr lang="en-US" baseline="-25000" dirty="0">
                <a:solidFill>
                  <a:srgbClr val="C00000"/>
                </a:solidFill>
                <a:latin typeface="Times New Roman" panose="02020603050405020304" pitchFamily="18" charset="0"/>
                <a:cs typeface="Times New Roman" panose="02020603050405020304" pitchFamily="18" charset="0"/>
              </a:rPr>
              <a:t>n-1</a:t>
            </a:r>
            <a:r>
              <a:rPr lang="en-US" dirty="0">
                <a:solidFill>
                  <a:srgbClr val="C00000"/>
                </a:solidFill>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LS</a:t>
            </a:r>
            <a:r>
              <a:rPr lang="zh-CN" altLang="en-US" dirty="0">
                <a:latin typeface="Times New Roman" panose="02020603050405020304" pitchFamily="18" charset="0"/>
                <a:cs typeface="Times New Roman" panose="02020603050405020304" pitchFamily="18" charset="0"/>
              </a:rPr>
              <a:t>是</a:t>
            </a:r>
            <a:r>
              <a:rPr lang="zh-CN" altLang="en-US" dirty="0">
                <a:solidFill>
                  <a:srgbClr val="C00000"/>
                </a:solidFill>
                <a:latin typeface="Times New Roman" panose="02020603050405020304" pitchFamily="18" charset="0"/>
                <a:cs typeface="Times New Roman" panose="02020603050405020304" pitchFamily="18" charset="0"/>
              </a:rPr>
              <a:t>表名</a:t>
            </a:r>
            <a:r>
              <a:rPr lang="zh-CN" altLang="en-US" dirty="0">
                <a:latin typeface="Times New Roman" panose="02020603050405020304" pitchFamily="18" charset="0"/>
                <a:cs typeface="Times New Roman" panose="02020603050405020304" pitchFamily="18" charset="0"/>
              </a:rPr>
              <a:t>，</a:t>
            </a:r>
            <a:r>
              <a:rPr lang="en-US" dirty="0" err="1">
                <a:solidFill>
                  <a:srgbClr val="C00000"/>
                </a:solidFill>
                <a:latin typeface="Times New Roman" panose="02020603050405020304" pitchFamily="18" charset="0"/>
                <a:cs typeface="Times New Roman" panose="02020603050405020304" pitchFamily="18" charset="0"/>
              </a:rPr>
              <a:t>a</a:t>
            </a:r>
            <a:r>
              <a:rPr lang="en-US" baseline="-25000" dirty="0" err="1">
                <a:solidFill>
                  <a:srgbClr val="C00000"/>
                </a:solidFill>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是表元素，它可以是表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称为</a:t>
            </a:r>
            <a:r>
              <a:rPr lang="zh-CN" altLang="en-US" dirty="0">
                <a:solidFill>
                  <a:srgbClr val="C00000"/>
                </a:solidFill>
                <a:latin typeface="Times New Roman" panose="02020603050405020304" pitchFamily="18" charset="0"/>
                <a:cs typeface="Times New Roman" panose="02020603050405020304" pitchFamily="18" charset="0"/>
              </a:rPr>
              <a:t>子表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，也可以是数据元素</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称为</a:t>
            </a:r>
            <a:r>
              <a:rPr lang="zh-CN" altLang="en-US" dirty="0">
                <a:solidFill>
                  <a:srgbClr val="C00000"/>
                </a:solidFill>
                <a:latin typeface="Times New Roman" panose="02020603050405020304" pitchFamily="18" charset="0"/>
                <a:cs typeface="Times New Roman" panose="02020603050405020304" pitchFamily="18" charset="0"/>
              </a:rPr>
              <a:t>原子</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为表的长度，</a:t>
            </a:r>
            <a:r>
              <a:rPr lang="en-US" dirty="0">
                <a:latin typeface="Times New Roman" panose="02020603050405020304" pitchFamily="18" charset="0"/>
                <a:cs typeface="Times New Roman" panose="02020603050405020304" pitchFamily="18" charset="0"/>
              </a:rPr>
              <a:t>n=0</a:t>
            </a:r>
            <a:r>
              <a:rPr lang="zh-CN" altLang="en-US" dirty="0">
                <a:latin typeface="Times New Roman" panose="02020603050405020304" pitchFamily="18" charset="0"/>
                <a:cs typeface="Times New Roman" panose="02020603050405020304" pitchFamily="18" charset="0"/>
              </a:rPr>
              <a:t>的广义表为空表</a:t>
            </a:r>
          </a:p>
          <a:p>
            <a:r>
              <a:rPr lang="en-US" dirty="0">
                <a:latin typeface="Times New Roman" panose="02020603050405020304" pitchFamily="18" charset="0"/>
                <a:cs typeface="Times New Roman" panose="02020603050405020304" pitchFamily="18" charset="0"/>
              </a:rPr>
              <a:t>n&gt;0</a:t>
            </a:r>
            <a:r>
              <a:rPr lang="zh-CN" altLang="en-US" dirty="0">
                <a:latin typeface="Times New Roman" panose="02020603050405020304" pitchFamily="18" charset="0"/>
                <a:cs typeface="Times New Roman" panose="02020603050405020304" pitchFamily="18" charset="0"/>
              </a:rPr>
              <a:t>时，第一个表元素称为广义表的</a:t>
            </a:r>
            <a:r>
              <a:rPr lang="zh-CN" altLang="en-US" dirty="0">
                <a:solidFill>
                  <a:srgbClr val="C00000"/>
                </a:solidFill>
                <a:latin typeface="Times New Roman" panose="02020603050405020304" pitchFamily="18" charset="0"/>
                <a:cs typeface="Times New Roman" panose="02020603050405020304" pitchFamily="18" charset="0"/>
              </a:rPr>
              <a:t>表头</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Head)，</a:t>
            </a:r>
            <a:r>
              <a:rPr lang="zh-CN" altLang="en-US" dirty="0">
                <a:latin typeface="Times New Roman" panose="02020603050405020304" pitchFamily="18" charset="0"/>
                <a:cs typeface="Times New Roman" panose="02020603050405020304" pitchFamily="18" charset="0"/>
              </a:rPr>
              <a:t>除此之外，其它表元素组成的表称为广义表的</a:t>
            </a:r>
            <a:r>
              <a:rPr lang="zh-CN" altLang="en-US" dirty="0">
                <a:solidFill>
                  <a:srgbClr val="C00000"/>
                </a:solidFill>
                <a:latin typeface="Times New Roman" panose="02020603050405020304" pitchFamily="18" charset="0"/>
                <a:cs typeface="Times New Roman" panose="02020603050405020304" pitchFamily="18" charset="0"/>
              </a:rPr>
              <a:t>表尾</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Tail)</a:t>
            </a:r>
            <a:r>
              <a:rPr lang="zh-CN" altLang="en-US" dirty="0">
                <a:latin typeface="Times New Roman" panose="02020603050405020304" pitchFamily="18" charset="0"/>
                <a:cs typeface="Times New Roman" panose="02020603050405020304" pitchFamily="18" charset="0"/>
              </a:rPr>
              <a:t>，即</a:t>
            </a:r>
            <a:r>
              <a:rPr lang="en-US" dirty="0">
                <a:latin typeface="Times New Roman" panose="02020603050405020304" pitchFamily="18" charset="0"/>
                <a:cs typeface="Times New Roman" panose="02020603050405020304" pitchFamily="18" charset="0"/>
              </a:rPr>
              <a:t>Head(LS)=a</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，Tail(LS)=(a</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a</a:t>
            </a:r>
            <a:r>
              <a:rPr lang="en-US" baseline="-25000" dirty="0">
                <a:latin typeface="Times New Roman" panose="02020603050405020304" pitchFamily="18" charset="0"/>
                <a:cs typeface="Times New Roman" panose="02020603050405020304" pitchFamily="18" charset="0"/>
              </a:rPr>
              <a:t>n-1</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2975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049F6-CB22-134A-811D-09AAB94DDC87}"/>
              </a:ext>
            </a:extLst>
          </p:cNvPr>
          <p:cNvSpPr>
            <a:spLocks noGrp="1"/>
          </p:cNvSpPr>
          <p:nvPr>
            <p:ph type="title"/>
          </p:nvPr>
        </p:nvSpPr>
        <p:spPr/>
        <p:txBody>
          <a:bodyPr/>
          <a:lstStyle/>
          <a:p>
            <a:r>
              <a:rPr lang="zh-CN" altLang="en-US" dirty="0"/>
              <a:t>广义表的一些例子</a:t>
            </a:r>
            <a:endParaRPr lang="en-US" dirty="0"/>
          </a:p>
        </p:txBody>
      </p:sp>
      <p:sp>
        <p:nvSpPr>
          <p:cNvPr id="3" name="Content Placeholder 2">
            <a:extLst>
              <a:ext uri="{FF2B5EF4-FFF2-40B4-BE49-F238E27FC236}">
                <a16:creationId xmlns:a16="http://schemas.microsoft.com/office/drawing/2014/main" id="{F264CD0C-EAF2-8C45-B29A-DA7CE43772D6}"/>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A=( )</a:t>
            </a:r>
          </a:p>
          <a:p>
            <a:pPr lvl="1"/>
            <a:r>
              <a:rPr lang="zh-CN" altLang="en-US" dirty="0">
                <a:latin typeface="Times New Roman" panose="02020603050405020304" pitchFamily="18" charset="0"/>
                <a:cs typeface="Times New Roman" panose="02020603050405020304" pitchFamily="18" charset="0"/>
              </a:rPr>
              <a:t>空表，长度为</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，无表头和表尾</a:t>
            </a:r>
          </a:p>
          <a:p>
            <a:r>
              <a:rPr lang="en-US" dirty="0">
                <a:latin typeface="Times New Roman" panose="02020603050405020304" pitchFamily="18" charset="0"/>
                <a:cs typeface="Times New Roman" panose="02020603050405020304" pitchFamily="18" charset="0"/>
              </a:rPr>
              <a:t>B=(6, 2)</a:t>
            </a:r>
          </a:p>
          <a:p>
            <a:pPr lvl="1"/>
            <a:r>
              <a:rPr lang="zh-CN" altLang="en-US" dirty="0">
                <a:latin typeface="Times New Roman" panose="02020603050405020304" pitchFamily="18" charset="0"/>
                <a:cs typeface="Times New Roman" panose="02020603050405020304" pitchFamily="18" charset="0"/>
              </a:rPr>
              <a:t>线性表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只有原子</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，长度为</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，表头为</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，表尾为</a:t>
            </a:r>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C=(‘a’, (5, 3, ‘x’))</a:t>
            </a:r>
          </a:p>
          <a:p>
            <a:pPr lvl="1"/>
            <a:r>
              <a:rPr lang="zh-CN" altLang="en-US" dirty="0">
                <a:latin typeface="Times New Roman" panose="02020603050405020304" pitchFamily="18" charset="0"/>
                <a:cs typeface="Times New Roman" panose="02020603050405020304" pitchFamily="18" charset="0"/>
              </a:rPr>
              <a:t>长度为</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，表头为</a:t>
            </a:r>
            <a:r>
              <a:rPr lang="en-US"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表尾为</a:t>
            </a:r>
            <a:r>
              <a:rPr lang="en-US" altLang="zh-CN" dirty="0">
                <a:latin typeface="Times New Roman" panose="02020603050405020304" pitchFamily="18" charset="0"/>
                <a:cs typeface="Times New Roman" panose="02020603050405020304" pitchFamily="18" charset="0"/>
              </a:rPr>
              <a:t>((5, 3, ‘</a:t>
            </a:r>
            <a:r>
              <a:rPr lang="en-US" dirty="0">
                <a:latin typeface="Times New Roman" panose="02020603050405020304" pitchFamily="18" charset="0"/>
                <a:cs typeface="Times New Roman" panose="02020603050405020304" pitchFamily="18" charset="0"/>
              </a:rPr>
              <a:t>x’))</a:t>
            </a:r>
            <a:endParaRPr lang="zh-CN" alt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D=(B, C, A)</a:t>
            </a:r>
          </a:p>
          <a:p>
            <a:pPr lvl="1"/>
            <a:r>
              <a:rPr lang="zh-CN" altLang="en-US" dirty="0">
                <a:latin typeface="Times New Roman" panose="02020603050405020304" pitchFamily="18" charset="0"/>
                <a:cs typeface="Times New Roman" panose="02020603050405020304" pitchFamily="18" charset="0"/>
              </a:rPr>
              <a:t>长度为</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，表头为</a:t>
            </a:r>
            <a:r>
              <a:rPr lang="en-US"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表尾为</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C, A)</a:t>
            </a:r>
          </a:p>
          <a:p>
            <a:r>
              <a:rPr lang="en-US" dirty="0">
                <a:latin typeface="Times New Roman" panose="02020603050405020304" pitchFamily="18" charset="0"/>
                <a:cs typeface="Times New Roman" panose="02020603050405020304" pitchFamily="18" charset="0"/>
              </a:rPr>
              <a:t>E=(B, D)</a:t>
            </a:r>
          </a:p>
          <a:p>
            <a:pPr lvl="1"/>
            <a:r>
              <a:rPr lang="zh-CN" altLang="en-US" dirty="0">
                <a:latin typeface="Times New Roman" panose="02020603050405020304" pitchFamily="18" charset="0"/>
                <a:cs typeface="Times New Roman" panose="02020603050405020304" pitchFamily="18" charset="0"/>
              </a:rPr>
              <a:t>长度为</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，表头为</a:t>
            </a:r>
            <a:r>
              <a:rPr lang="en-US"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表尾为</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D)</a:t>
            </a:r>
          </a:p>
          <a:p>
            <a:r>
              <a:rPr lang="en-US" dirty="0">
                <a:latin typeface="Times New Roman" panose="02020603050405020304" pitchFamily="18" charset="0"/>
                <a:cs typeface="Times New Roman" panose="02020603050405020304" pitchFamily="18" charset="0"/>
              </a:rPr>
              <a:t>F=(4, F)</a:t>
            </a:r>
          </a:p>
          <a:p>
            <a:pPr lvl="1"/>
            <a:r>
              <a:rPr lang="zh-CN" altLang="en-US" dirty="0">
                <a:latin typeface="Times New Roman" panose="02020603050405020304" pitchFamily="18" charset="0"/>
                <a:cs typeface="Times New Roman" panose="02020603050405020304" pitchFamily="18" charset="0"/>
              </a:rPr>
              <a:t>长度为</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，表头为</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，表尾为</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F)</a:t>
            </a:r>
          </a:p>
        </p:txBody>
      </p:sp>
    </p:spTree>
    <p:extLst>
      <p:ext uri="{BB962C8B-B14F-4D97-AF65-F5344CB8AC3E}">
        <p14:creationId xmlns:p14="http://schemas.microsoft.com/office/powerpoint/2010/main" val="3755966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6C66-1EA1-464E-957E-D1098818753E}"/>
              </a:ext>
            </a:extLst>
          </p:cNvPr>
          <p:cNvSpPr>
            <a:spLocks noGrp="1"/>
          </p:cNvSpPr>
          <p:nvPr>
            <p:ph type="title"/>
          </p:nvPr>
        </p:nvSpPr>
        <p:spPr/>
        <p:txBody>
          <a:bodyPr/>
          <a:lstStyle/>
          <a:p>
            <a:r>
              <a:rPr lang="zh-CN" altLang="en-US" dirty="0"/>
              <a:t>广义表的特性</a:t>
            </a:r>
            <a:endParaRPr lang="en-US" dirty="0"/>
          </a:p>
        </p:txBody>
      </p:sp>
      <p:sp>
        <p:nvSpPr>
          <p:cNvPr id="3" name="Content Placeholder 2">
            <a:extLst>
              <a:ext uri="{FF2B5EF4-FFF2-40B4-BE49-F238E27FC236}">
                <a16:creationId xmlns:a16="http://schemas.microsoft.com/office/drawing/2014/main" id="{D87C4734-EAE3-494A-A19F-E95454BBB76A}"/>
              </a:ext>
            </a:extLst>
          </p:cNvPr>
          <p:cNvSpPr>
            <a:spLocks noGrp="1"/>
          </p:cNvSpPr>
          <p:nvPr>
            <p:ph idx="1"/>
          </p:nvPr>
        </p:nvSpPr>
        <p:spPr/>
        <p:txBody>
          <a:bodyPr/>
          <a:lstStyle/>
          <a:p>
            <a:pPr>
              <a:buFontTx/>
              <a:buChar char="•"/>
              <a:defRPr/>
            </a:pPr>
            <a:r>
              <a:rPr lang="zh-CN" altLang="en-US" dirty="0">
                <a:latin typeface="Times New Roman" panose="02020603050405020304" pitchFamily="18" charset="0"/>
                <a:cs typeface="Times New Roman" panose="02020603050405020304" pitchFamily="18" charset="0"/>
              </a:rPr>
              <a:t>有次序性</a:t>
            </a:r>
            <a:endParaRPr lang="en-US" altLang="zh-CN" dirty="0">
              <a:latin typeface="Times New Roman" panose="02020603050405020304" pitchFamily="18" charset="0"/>
              <a:cs typeface="Times New Roman" panose="02020603050405020304" pitchFamily="18" charset="0"/>
            </a:endParaRPr>
          </a:p>
          <a:p>
            <a:pPr lvl="1">
              <a:buFontTx/>
              <a:buChar char="•"/>
              <a:defRPr/>
            </a:pPr>
            <a:r>
              <a:rPr lang="zh-CN" altLang="en-US" dirty="0">
                <a:latin typeface="Times New Roman" panose="02020603050405020304" pitchFamily="18" charset="0"/>
                <a:cs typeface="Times New Roman" panose="02020603050405020304" pitchFamily="18" charset="0"/>
              </a:rPr>
              <a:t>在广义表中，各表元素在表中以线性序列排列，每个元素至多一个直接前驱，一个直接后继，且次序不能交换</a:t>
            </a:r>
          </a:p>
          <a:p>
            <a:pPr>
              <a:buFontTx/>
              <a:buChar char="•"/>
              <a:defRPr/>
            </a:pPr>
            <a:r>
              <a:rPr lang="zh-CN" altLang="en-US" dirty="0">
                <a:latin typeface="Times New Roman" panose="02020603050405020304" pitchFamily="18" charset="0"/>
                <a:cs typeface="Times New Roman" panose="02020603050405020304" pitchFamily="18" charset="0"/>
              </a:rPr>
              <a:t>有长度</a:t>
            </a:r>
            <a:endParaRPr lang="en-US" altLang="zh-CN" dirty="0">
              <a:latin typeface="Times New Roman" panose="02020603050405020304" pitchFamily="18" charset="0"/>
              <a:cs typeface="Times New Roman" panose="02020603050405020304" pitchFamily="18" charset="0"/>
            </a:endParaRPr>
          </a:p>
          <a:p>
            <a:pPr lvl="1">
              <a:buFontTx/>
              <a:buChar char="•"/>
              <a:defRPr/>
            </a:pPr>
            <a:r>
              <a:rPr lang="zh-CN" altLang="en-US" dirty="0">
                <a:latin typeface="Times New Roman" panose="02020603050405020304" pitchFamily="18" charset="0"/>
                <a:cs typeface="Times New Roman" panose="02020603050405020304" pitchFamily="18" charset="0"/>
              </a:rPr>
              <a:t>广义表中元素个数一定，不能是无限的，可以是空表</a:t>
            </a:r>
          </a:p>
          <a:p>
            <a:pPr>
              <a:buFontTx/>
              <a:buChar char="•"/>
              <a:defRPr/>
            </a:pPr>
            <a:r>
              <a:rPr lang="zh-CN" altLang="en-US" dirty="0">
                <a:latin typeface="Times New Roman" panose="02020603050405020304" pitchFamily="18" charset="0"/>
                <a:cs typeface="Times New Roman" panose="02020603050405020304" pitchFamily="18" charset="0"/>
              </a:rPr>
              <a:t>有深度</a:t>
            </a:r>
            <a:endParaRPr lang="en-US" altLang="zh-CN" dirty="0">
              <a:latin typeface="Times New Roman" panose="02020603050405020304" pitchFamily="18" charset="0"/>
              <a:cs typeface="Times New Roman" panose="02020603050405020304" pitchFamily="18" charset="0"/>
            </a:endParaRPr>
          </a:p>
          <a:p>
            <a:pPr lvl="1">
              <a:buFontTx/>
              <a:buChar char="•"/>
              <a:defRPr/>
            </a:pPr>
            <a:r>
              <a:rPr lang="zh-CN" altLang="en-US" dirty="0">
                <a:latin typeface="Times New Roman" panose="02020603050405020304" pitchFamily="18" charset="0"/>
                <a:cs typeface="Times New Roman" panose="02020603050405020304" pitchFamily="18" charset="0"/>
              </a:rPr>
              <a:t>广义表是多层次结构，表元素可以是子表，子表的表元素还可以是子表</a:t>
            </a:r>
          </a:p>
          <a:p>
            <a:pPr>
              <a:buFontTx/>
              <a:buChar char="•"/>
              <a:defRPr/>
            </a:pPr>
            <a:r>
              <a:rPr lang="zh-CN" altLang="en-US" dirty="0">
                <a:latin typeface="Times New Roman" panose="02020603050405020304" pitchFamily="18" charset="0"/>
                <a:cs typeface="Times New Roman" panose="02020603050405020304" pitchFamily="18" charset="0"/>
              </a:rPr>
              <a:t>可递归</a:t>
            </a:r>
            <a:endParaRPr lang="en-US" altLang="zh-CN" dirty="0">
              <a:latin typeface="Times New Roman" panose="02020603050405020304" pitchFamily="18" charset="0"/>
              <a:cs typeface="Times New Roman" panose="02020603050405020304" pitchFamily="18" charset="0"/>
            </a:endParaRPr>
          </a:p>
          <a:p>
            <a:pPr lvl="1">
              <a:buFontTx/>
              <a:buChar char="•"/>
              <a:defRPr/>
            </a:pPr>
            <a:r>
              <a:rPr lang="zh-CN" altLang="en-US" dirty="0">
                <a:latin typeface="Times New Roman" panose="02020603050405020304" pitchFamily="18" charset="0"/>
                <a:cs typeface="Times New Roman" panose="02020603050405020304" pitchFamily="18" charset="0"/>
              </a:rPr>
              <a:t>广义表可以是自己的子表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如前页的</a:t>
            </a:r>
            <a:r>
              <a:rPr lang="en-US" altLang="zh-CN" dirty="0">
                <a:latin typeface="Times New Roman" panose="02020603050405020304" pitchFamily="18" charset="0"/>
                <a:cs typeface="Times New Roman" panose="02020603050405020304" pitchFamily="18" charset="0"/>
              </a:rPr>
              <a:t>F)</a:t>
            </a:r>
            <a:endParaRPr lang="zh-CN" altLang="en-US" dirty="0">
              <a:latin typeface="Times New Roman" panose="02020603050405020304" pitchFamily="18" charset="0"/>
              <a:cs typeface="Times New Roman" panose="02020603050405020304" pitchFamily="18" charset="0"/>
            </a:endParaRPr>
          </a:p>
          <a:p>
            <a:pPr>
              <a:buFontTx/>
              <a:buChar char="•"/>
              <a:defRPr/>
            </a:pPr>
            <a:r>
              <a:rPr lang="zh-CN" altLang="en-US" dirty="0">
                <a:latin typeface="Times New Roman" panose="02020603050405020304" pitchFamily="18" charset="0"/>
                <a:cs typeface="Times New Roman" panose="02020603050405020304" pitchFamily="18" charset="0"/>
              </a:rPr>
              <a:t>可共享</a:t>
            </a:r>
            <a:endParaRPr lang="en-US" altLang="zh-CN" dirty="0">
              <a:latin typeface="Times New Roman" panose="02020603050405020304" pitchFamily="18" charset="0"/>
              <a:cs typeface="Times New Roman" panose="02020603050405020304" pitchFamily="18" charset="0"/>
            </a:endParaRPr>
          </a:p>
          <a:p>
            <a:pPr lvl="1">
              <a:buFontTx/>
              <a:buChar char="•"/>
              <a:defRPr/>
            </a:pPr>
            <a:r>
              <a:rPr lang="zh-CN" altLang="en-US" dirty="0">
                <a:latin typeface="Times New Roman" panose="02020603050405020304" pitchFamily="18" charset="0"/>
                <a:cs typeface="Times New Roman" panose="02020603050405020304" pitchFamily="18" charset="0"/>
              </a:rPr>
              <a:t>广义表可以被其它广义表共享</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共享表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如前页</a:t>
            </a:r>
            <a:r>
              <a:rPr lang="en-US" altLang="zh-CN"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由</a:t>
            </a:r>
            <a:r>
              <a:rPr lang="en-US" altLang="zh-CN"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共享</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03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A836-AE68-D14B-A2CD-1087C88A46C6}"/>
              </a:ext>
            </a:extLst>
          </p:cNvPr>
          <p:cNvSpPr>
            <a:spLocks noGrp="1"/>
          </p:cNvSpPr>
          <p:nvPr>
            <p:ph type="title"/>
          </p:nvPr>
        </p:nvSpPr>
        <p:spPr/>
        <p:txBody>
          <a:bodyPr/>
          <a:lstStyle/>
          <a:p>
            <a:r>
              <a:rPr lang="zh-CN" altLang="en-US" dirty="0"/>
              <a:t>广义表各元素间的层次关系</a:t>
            </a:r>
            <a:endParaRPr lang="en-US" dirty="0"/>
          </a:p>
        </p:txBody>
      </p:sp>
      <p:sp>
        <p:nvSpPr>
          <p:cNvPr id="4" name="Line 4">
            <a:extLst>
              <a:ext uri="{FF2B5EF4-FFF2-40B4-BE49-F238E27FC236}">
                <a16:creationId xmlns:a16="http://schemas.microsoft.com/office/drawing/2014/main" id="{18B7C90D-ED7B-3C4F-813C-57C78FE38987}"/>
              </a:ext>
            </a:extLst>
          </p:cNvPr>
          <p:cNvSpPr>
            <a:spLocks noChangeShapeType="1"/>
          </p:cNvSpPr>
          <p:nvPr/>
        </p:nvSpPr>
        <p:spPr bwMode="auto">
          <a:xfrm flipH="1">
            <a:off x="5739501" y="5167214"/>
            <a:ext cx="315913" cy="528638"/>
          </a:xfrm>
          <a:prstGeom prst="line">
            <a:avLst/>
          </a:prstGeom>
          <a:noFill/>
          <a:ln w="19050">
            <a:solidFill>
              <a:srgbClr val="0000CC"/>
            </a:solidFill>
            <a:round/>
            <a:headEnd/>
            <a:tailEnd type="triangle" w="sm" len="lg"/>
          </a:ln>
          <a:effectLst/>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 name="Oval 5">
            <a:extLst>
              <a:ext uri="{FF2B5EF4-FFF2-40B4-BE49-F238E27FC236}">
                <a16:creationId xmlns:a16="http://schemas.microsoft.com/office/drawing/2014/main" id="{CF6BFCA3-5166-DF4A-B05B-7944075D4843}"/>
              </a:ext>
            </a:extLst>
          </p:cNvPr>
          <p:cNvSpPr>
            <a:spLocks noChangeArrowheads="1"/>
          </p:cNvSpPr>
          <p:nvPr/>
        </p:nvSpPr>
        <p:spPr bwMode="auto">
          <a:xfrm>
            <a:off x="910853" y="2043955"/>
            <a:ext cx="228600" cy="228600"/>
          </a:xfrm>
          <a:prstGeom prst="ellipse">
            <a:avLst/>
          </a:prstGeom>
          <a:solidFill>
            <a:schemeClr val="accent1"/>
          </a:solidFill>
          <a:ln w="9525">
            <a:solidFill>
              <a:schemeClr val="tx1"/>
            </a:solidFill>
            <a:round/>
            <a:headEnd/>
            <a:tailEnd/>
          </a:ln>
          <a:effectLst/>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6" name="Text Box 6">
            <a:extLst>
              <a:ext uri="{FF2B5EF4-FFF2-40B4-BE49-F238E27FC236}">
                <a16:creationId xmlns:a16="http://schemas.microsoft.com/office/drawing/2014/main" id="{5718D84F-E537-1544-B5FA-6228E0E2B21B}"/>
              </a:ext>
            </a:extLst>
          </p:cNvPr>
          <p:cNvSpPr txBox="1">
            <a:spLocks noChangeArrowheads="1"/>
          </p:cNvSpPr>
          <p:nvPr/>
        </p:nvSpPr>
        <p:spPr bwMode="auto">
          <a:xfrm>
            <a:off x="825128" y="1561355"/>
            <a:ext cx="444352" cy="523220"/>
          </a:xfrm>
          <a:prstGeom prst="rect">
            <a:avLst/>
          </a:prstGeom>
          <a:noFill/>
          <a:ln w="9525">
            <a:noFill/>
            <a:miter lim="800000"/>
            <a:headEnd/>
            <a:tailEnd/>
          </a:ln>
          <a:effectLst/>
        </p:spPr>
        <p:txBody>
          <a:bodyPr wrap="none">
            <a:spAutoFit/>
          </a:bodyPr>
          <a:lstStyle/>
          <a:p>
            <a:pPr>
              <a:defRPr/>
            </a:pPr>
            <a:r>
              <a:rPr lang="en-US" altLang="zh-CN" sz="2800" b="1">
                <a:latin typeface="Times New Roman" panose="02020603050405020304" pitchFamily="18" charset="0"/>
                <a:ea typeface="DengXian" panose="02010600030101010101" pitchFamily="2" charset="-122"/>
                <a:cs typeface="Times New Roman" panose="02020603050405020304" pitchFamily="18" charset="0"/>
              </a:rPr>
              <a:t>A</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grpSp>
        <p:nvGrpSpPr>
          <p:cNvPr id="7" name="Group 7">
            <a:extLst>
              <a:ext uri="{FF2B5EF4-FFF2-40B4-BE49-F238E27FC236}">
                <a16:creationId xmlns:a16="http://schemas.microsoft.com/office/drawing/2014/main" id="{E1D9DAF1-62BE-1345-AA94-F09ECCBFA1AF}"/>
              </a:ext>
            </a:extLst>
          </p:cNvPr>
          <p:cNvGrpSpPr>
            <a:grpSpLocks/>
          </p:cNvGrpSpPr>
          <p:nvPr/>
        </p:nvGrpSpPr>
        <p:grpSpPr bwMode="auto">
          <a:xfrm>
            <a:off x="1891928" y="2051892"/>
            <a:ext cx="661987" cy="784225"/>
            <a:chOff x="949" y="465"/>
            <a:chExt cx="417" cy="494"/>
          </a:xfrm>
          <a:effectLst/>
        </p:grpSpPr>
        <p:sp>
          <p:nvSpPr>
            <p:cNvPr id="8" name="Line 8">
              <a:extLst>
                <a:ext uri="{FF2B5EF4-FFF2-40B4-BE49-F238E27FC236}">
                  <a16:creationId xmlns:a16="http://schemas.microsoft.com/office/drawing/2014/main" id="{D21A89A4-6C16-0B49-B9B9-25B4FA9B623C}"/>
                </a:ext>
              </a:extLst>
            </p:cNvPr>
            <p:cNvSpPr>
              <a:spLocks noChangeShapeType="1"/>
            </p:cNvSpPr>
            <p:nvPr/>
          </p:nvSpPr>
          <p:spPr bwMode="auto">
            <a:xfrm>
              <a:off x="1187" y="568"/>
              <a:ext cx="125" cy="273"/>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9" name="Line 9">
              <a:extLst>
                <a:ext uri="{FF2B5EF4-FFF2-40B4-BE49-F238E27FC236}">
                  <a16:creationId xmlns:a16="http://schemas.microsoft.com/office/drawing/2014/main" id="{24FDA34B-E3D5-C840-A220-66AB872B0659}"/>
                </a:ext>
              </a:extLst>
            </p:cNvPr>
            <p:cNvSpPr>
              <a:spLocks noChangeShapeType="1"/>
            </p:cNvSpPr>
            <p:nvPr/>
          </p:nvSpPr>
          <p:spPr bwMode="auto">
            <a:xfrm flipH="1">
              <a:off x="1014" y="570"/>
              <a:ext cx="126" cy="266"/>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0" name="Oval 10">
              <a:extLst>
                <a:ext uri="{FF2B5EF4-FFF2-40B4-BE49-F238E27FC236}">
                  <a16:creationId xmlns:a16="http://schemas.microsoft.com/office/drawing/2014/main" id="{D93DCBAC-C501-6C44-B563-73A551944412}"/>
                </a:ext>
              </a:extLst>
            </p:cNvPr>
            <p:cNvSpPr>
              <a:spLocks noChangeArrowheads="1"/>
            </p:cNvSpPr>
            <p:nvPr/>
          </p:nvSpPr>
          <p:spPr bwMode="auto">
            <a:xfrm>
              <a:off x="1093" y="465"/>
              <a:ext cx="144" cy="144"/>
            </a:xfrm>
            <a:prstGeom prst="ellipse">
              <a:avLst/>
            </a:prstGeom>
            <a:solidFill>
              <a:schemeClr val="accent1"/>
            </a:solidFill>
            <a:ln w="9525">
              <a:solidFill>
                <a:schemeClr val="tx1"/>
              </a:solidFill>
              <a:round/>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1" name="Rectangle 11">
              <a:extLst>
                <a:ext uri="{FF2B5EF4-FFF2-40B4-BE49-F238E27FC236}">
                  <a16:creationId xmlns:a16="http://schemas.microsoft.com/office/drawing/2014/main" id="{06C3E539-3970-9642-A957-769744DAE562}"/>
                </a:ext>
              </a:extLst>
            </p:cNvPr>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2" name="Rectangle 12">
              <a:extLst>
                <a:ext uri="{FF2B5EF4-FFF2-40B4-BE49-F238E27FC236}">
                  <a16:creationId xmlns:a16="http://schemas.microsoft.com/office/drawing/2014/main" id="{27C256FB-E049-CC4A-BF52-C5009198B322}"/>
                </a:ext>
              </a:extLst>
            </p:cNvPr>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grpSp>
      <p:sp>
        <p:nvSpPr>
          <p:cNvPr id="13" name="Text Box 13">
            <a:extLst>
              <a:ext uri="{FF2B5EF4-FFF2-40B4-BE49-F238E27FC236}">
                <a16:creationId xmlns:a16="http://schemas.microsoft.com/office/drawing/2014/main" id="{7BD33FFF-E880-3042-B140-BA0B33FB0DEF}"/>
              </a:ext>
            </a:extLst>
          </p:cNvPr>
          <p:cNvSpPr txBox="1">
            <a:spLocks noChangeArrowheads="1"/>
          </p:cNvSpPr>
          <p:nvPr/>
        </p:nvSpPr>
        <p:spPr bwMode="auto">
          <a:xfrm>
            <a:off x="2049090" y="1558180"/>
            <a:ext cx="423514" cy="523220"/>
          </a:xfrm>
          <a:prstGeom prst="rect">
            <a:avLst/>
          </a:prstGeom>
          <a:noFill/>
          <a:ln w="9525">
            <a:noFill/>
            <a:miter lim="800000"/>
            <a:headEnd/>
            <a:tailEnd/>
          </a:ln>
          <a:effectLst/>
        </p:spPr>
        <p:txBody>
          <a:bodyPr wrap="none">
            <a:spAutoFit/>
          </a:bodyPr>
          <a:lstStyle/>
          <a:p>
            <a:pPr>
              <a:defRPr/>
            </a:pPr>
            <a:r>
              <a:rPr lang="en-US" altLang="zh-CN" sz="2800" b="1">
                <a:latin typeface="Times New Roman" panose="02020603050405020304" pitchFamily="18" charset="0"/>
                <a:ea typeface="DengXian" panose="02010600030101010101" pitchFamily="2" charset="-122"/>
                <a:cs typeface="Times New Roman" panose="02020603050405020304" pitchFamily="18" charset="0"/>
              </a:rPr>
              <a:t>B</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4" name="Text Box 14">
            <a:extLst>
              <a:ext uri="{FF2B5EF4-FFF2-40B4-BE49-F238E27FC236}">
                <a16:creationId xmlns:a16="http://schemas.microsoft.com/office/drawing/2014/main" id="{50774131-053A-184D-9126-AD57E00E54B2}"/>
              </a:ext>
            </a:extLst>
          </p:cNvPr>
          <p:cNvSpPr txBox="1">
            <a:spLocks noChangeArrowheads="1"/>
          </p:cNvSpPr>
          <p:nvPr/>
        </p:nvSpPr>
        <p:spPr bwMode="auto">
          <a:xfrm>
            <a:off x="3793753" y="1555005"/>
            <a:ext cx="444352" cy="523220"/>
          </a:xfrm>
          <a:prstGeom prst="rect">
            <a:avLst/>
          </a:prstGeom>
          <a:noFill/>
          <a:ln w="9525">
            <a:noFill/>
            <a:miter lim="800000"/>
            <a:headEnd/>
            <a:tailEnd/>
          </a:ln>
          <a:effectLst/>
        </p:spPr>
        <p:txBody>
          <a:bodyPr wrap="none">
            <a:spAutoFit/>
          </a:bodyPr>
          <a:lstStyle/>
          <a:p>
            <a:pPr>
              <a:defRPr/>
            </a:pPr>
            <a:r>
              <a:rPr lang="en-US" altLang="zh-CN" sz="2800" b="1">
                <a:latin typeface="Times New Roman" panose="02020603050405020304" pitchFamily="18" charset="0"/>
                <a:ea typeface="DengXian" panose="02010600030101010101" pitchFamily="2" charset="-122"/>
                <a:cs typeface="Times New Roman" panose="02020603050405020304" pitchFamily="18" charset="0"/>
              </a:rPr>
              <a:t>C</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5" name="Text Box 15">
            <a:extLst>
              <a:ext uri="{FF2B5EF4-FFF2-40B4-BE49-F238E27FC236}">
                <a16:creationId xmlns:a16="http://schemas.microsoft.com/office/drawing/2014/main" id="{C6A314C1-E691-0447-82E4-8B035D0C34BC}"/>
              </a:ext>
            </a:extLst>
          </p:cNvPr>
          <p:cNvSpPr txBox="1">
            <a:spLocks noChangeArrowheads="1"/>
          </p:cNvSpPr>
          <p:nvPr/>
        </p:nvSpPr>
        <p:spPr bwMode="auto">
          <a:xfrm>
            <a:off x="1803028" y="2747217"/>
            <a:ext cx="833883" cy="523220"/>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ea typeface="DengXian" panose="02010600030101010101" pitchFamily="2" charset="-122"/>
                <a:cs typeface="Times New Roman" panose="02020603050405020304" pitchFamily="18" charset="0"/>
              </a:rPr>
              <a:t>u   v</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grpSp>
        <p:nvGrpSpPr>
          <p:cNvPr id="16" name="Group 16">
            <a:extLst>
              <a:ext uri="{FF2B5EF4-FFF2-40B4-BE49-F238E27FC236}">
                <a16:creationId xmlns:a16="http://schemas.microsoft.com/office/drawing/2014/main" id="{B0DDACE9-6FED-7D46-A800-3BDCCCC3F5B5}"/>
              </a:ext>
            </a:extLst>
          </p:cNvPr>
          <p:cNvGrpSpPr>
            <a:grpSpLocks/>
          </p:cNvGrpSpPr>
          <p:nvPr/>
        </p:nvGrpSpPr>
        <p:grpSpPr bwMode="auto">
          <a:xfrm>
            <a:off x="3501654" y="2048717"/>
            <a:ext cx="1304925" cy="1820863"/>
            <a:chOff x="2160" y="463"/>
            <a:chExt cx="822" cy="1147"/>
          </a:xfrm>
          <a:effectLst/>
        </p:grpSpPr>
        <p:sp>
          <p:nvSpPr>
            <p:cNvPr id="17" name="Line 17">
              <a:extLst>
                <a:ext uri="{FF2B5EF4-FFF2-40B4-BE49-F238E27FC236}">
                  <a16:creationId xmlns:a16="http://schemas.microsoft.com/office/drawing/2014/main" id="{57ADD6BE-5FDF-4F4B-8B87-60355E9CC3F5}"/>
                </a:ext>
              </a:extLst>
            </p:cNvPr>
            <p:cNvSpPr>
              <a:spLocks noChangeShapeType="1"/>
            </p:cNvSpPr>
            <p:nvPr/>
          </p:nvSpPr>
          <p:spPr bwMode="auto">
            <a:xfrm flipH="1">
              <a:off x="2635" y="885"/>
              <a:ext cx="0" cy="363"/>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8" name="Line 18">
              <a:extLst>
                <a:ext uri="{FF2B5EF4-FFF2-40B4-BE49-F238E27FC236}">
                  <a16:creationId xmlns:a16="http://schemas.microsoft.com/office/drawing/2014/main" id="{D034BB82-0CBA-EB4C-B2B1-49C78F22A38F}"/>
                </a:ext>
              </a:extLst>
            </p:cNvPr>
            <p:cNvSpPr>
              <a:spLocks noChangeShapeType="1"/>
            </p:cNvSpPr>
            <p:nvPr/>
          </p:nvSpPr>
          <p:spPr bwMode="auto">
            <a:xfrm>
              <a:off x="2499" y="566"/>
              <a:ext cx="125" cy="273"/>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9" name="Line 19">
              <a:extLst>
                <a:ext uri="{FF2B5EF4-FFF2-40B4-BE49-F238E27FC236}">
                  <a16:creationId xmlns:a16="http://schemas.microsoft.com/office/drawing/2014/main" id="{1EB3816C-89E8-3D41-A559-B99B07F8E17F}"/>
                </a:ext>
              </a:extLst>
            </p:cNvPr>
            <p:cNvSpPr>
              <a:spLocks noChangeShapeType="1"/>
            </p:cNvSpPr>
            <p:nvPr/>
          </p:nvSpPr>
          <p:spPr bwMode="auto">
            <a:xfrm flipH="1">
              <a:off x="2311" y="568"/>
              <a:ext cx="141" cy="266"/>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0" name="Oval 20">
              <a:extLst>
                <a:ext uri="{FF2B5EF4-FFF2-40B4-BE49-F238E27FC236}">
                  <a16:creationId xmlns:a16="http://schemas.microsoft.com/office/drawing/2014/main" id="{1FE7C684-BD4C-0549-8181-C646619D654E}"/>
                </a:ext>
              </a:extLst>
            </p:cNvPr>
            <p:cNvSpPr>
              <a:spLocks noChangeArrowheads="1"/>
            </p:cNvSpPr>
            <p:nvPr/>
          </p:nvSpPr>
          <p:spPr bwMode="auto">
            <a:xfrm>
              <a:off x="2405" y="463"/>
              <a:ext cx="144" cy="144"/>
            </a:xfrm>
            <a:prstGeom prst="ellipse">
              <a:avLst/>
            </a:prstGeom>
            <a:solidFill>
              <a:schemeClr val="accent1"/>
            </a:solidFill>
            <a:ln w="9525">
              <a:solidFill>
                <a:schemeClr val="tx1"/>
              </a:solidFill>
              <a:round/>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1" name="Rectangle 21">
              <a:extLst>
                <a:ext uri="{FF2B5EF4-FFF2-40B4-BE49-F238E27FC236}">
                  <a16:creationId xmlns:a16="http://schemas.microsoft.com/office/drawing/2014/main" id="{10664F8B-27E3-ED47-A8E4-A54F530480AE}"/>
                </a:ext>
              </a:extLst>
            </p:cNvPr>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2" name="Rectangle 22">
              <a:extLst>
                <a:ext uri="{FF2B5EF4-FFF2-40B4-BE49-F238E27FC236}">
                  <a16:creationId xmlns:a16="http://schemas.microsoft.com/office/drawing/2014/main" id="{3DC3320B-9E8E-2242-9B2E-025482488B61}"/>
                </a:ext>
              </a:extLst>
            </p:cNvPr>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3" name="Line 23">
              <a:extLst>
                <a:ext uri="{FF2B5EF4-FFF2-40B4-BE49-F238E27FC236}">
                  <a16:creationId xmlns:a16="http://schemas.microsoft.com/office/drawing/2014/main" id="{161AB77B-392B-9149-94D0-DC7CC63B060C}"/>
                </a:ext>
              </a:extLst>
            </p:cNvPr>
            <p:cNvSpPr>
              <a:spLocks noChangeShapeType="1"/>
            </p:cNvSpPr>
            <p:nvPr/>
          </p:nvSpPr>
          <p:spPr bwMode="auto">
            <a:xfrm>
              <a:off x="2672" y="931"/>
              <a:ext cx="154" cy="296"/>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4" name="Line 24">
              <a:extLst>
                <a:ext uri="{FF2B5EF4-FFF2-40B4-BE49-F238E27FC236}">
                  <a16:creationId xmlns:a16="http://schemas.microsoft.com/office/drawing/2014/main" id="{E57AC715-D236-4B4D-B6F0-39284CDB0ABB}"/>
                </a:ext>
              </a:extLst>
            </p:cNvPr>
            <p:cNvSpPr>
              <a:spLocks noChangeShapeType="1"/>
            </p:cNvSpPr>
            <p:nvPr/>
          </p:nvSpPr>
          <p:spPr bwMode="auto">
            <a:xfrm flipH="1">
              <a:off x="2441" y="933"/>
              <a:ext cx="163" cy="296"/>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5" name="Oval 25">
              <a:extLst>
                <a:ext uri="{FF2B5EF4-FFF2-40B4-BE49-F238E27FC236}">
                  <a16:creationId xmlns:a16="http://schemas.microsoft.com/office/drawing/2014/main" id="{81EAF960-0E04-EA4A-AF03-4A149182CA96}"/>
                </a:ext>
              </a:extLst>
            </p:cNvPr>
            <p:cNvSpPr>
              <a:spLocks noChangeArrowheads="1"/>
            </p:cNvSpPr>
            <p:nvPr/>
          </p:nvSpPr>
          <p:spPr bwMode="auto">
            <a:xfrm>
              <a:off x="2564" y="828"/>
              <a:ext cx="144" cy="144"/>
            </a:xfrm>
            <a:prstGeom prst="ellipse">
              <a:avLst/>
            </a:prstGeom>
            <a:solidFill>
              <a:schemeClr val="accent1"/>
            </a:solidFill>
            <a:ln w="9525">
              <a:solidFill>
                <a:schemeClr val="tx1"/>
              </a:solidFill>
              <a:round/>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6" name="Rectangle 26">
              <a:extLst>
                <a:ext uri="{FF2B5EF4-FFF2-40B4-BE49-F238E27FC236}">
                  <a16:creationId xmlns:a16="http://schemas.microsoft.com/office/drawing/2014/main" id="{05AD9ADF-EF49-5C4C-9B9E-102219B98BB7}"/>
                </a:ext>
              </a:extLst>
            </p:cNvPr>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7" name="Rectangle 27">
              <a:extLst>
                <a:ext uri="{FF2B5EF4-FFF2-40B4-BE49-F238E27FC236}">
                  <a16:creationId xmlns:a16="http://schemas.microsoft.com/office/drawing/2014/main" id="{E719E0CC-7237-A442-8660-EFC6956C8F53}"/>
                </a:ext>
              </a:extLst>
            </p:cNvPr>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8" name="Text Box 28">
              <a:extLst>
                <a:ext uri="{FF2B5EF4-FFF2-40B4-BE49-F238E27FC236}">
                  <a16:creationId xmlns:a16="http://schemas.microsoft.com/office/drawing/2014/main" id="{90139B7B-ACD9-334C-9061-1E9215DC245A}"/>
                </a:ext>
              </a:extLst>
            </p:cNvPr>
            <p:cNvSpPr txBox="1">
              <a:spLocks noChangeArrowheads="1"/>
            </p:cNvSpPr>
            <p:nvPr/>
          </p:nvSpPr>
          <p:spPr bwMode="auto">
            <a:xfrm>
              <a:off x="2160" y="881"/>
              <a:ext cx="235" cy="330"/>
            </a:xfrm>
            <a:prstGeom prst="rect">
              <a:avLst/>
            </a:prstGeom>
            <a:noFill/>
            <a:ln w="9525">
              <a:noFill/>
              <a:miter lim="800000"/>
              <a:headEnd/>
              <a:tailEnd/>
            </a:ln>
          </p:spPr>
          <p:txBody>
            <a:bodyPr wrap="none">
              <a:spAutoFit/>
            </a:bodyPr>
            <a:lstStyle/>
            <a:p>
              <a:r>
                <a:rPr lang="en-US" altLang="zh-CN" sz="2800" b="1">
                  <a:latin typeface="Times New Roman" panose="02020603050405020304" pitchFamily="18" charset="0"/>
                  <a:ea typeface="DengXian" panose="02010600030101010101" pitchFamily="2" charset="-122"/>
                  <a:cs typeface="Times New Roman" panose="02020603050405020304" pitchFamily="18" charset="0"/>
                </a:rPr>
                <a:t>a</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29" name="Text Box 29">
              <a:extLst>
                <a:ext uri="{FF2B5EF4-FFF2-40B4-BE49-F238E27FC236}">
                  <a16:creationId xmlns:a16="http://schemas.microsoft.com/office/drawing/2014/main" id="{026E2986-E33F-7C45-9C11-8CB662CFC516}"/>
                </a:ext>
              </a:extLst>
            </p:cNvPr>
            <p:cNvSpPr txBox="1">
              <a:spLocks noChangeArrowheads="1"/>
            </p:cNvSpPr>
            <p:nvPr/>
          </p:nvSpPr>
          <p:spPr bwMode="auto">
            <a:xfrm>
              <a:off x="2313" y="1280"/>
              <a:ext cx="669" cy="330"/>
            </a:xfrm>
            <a:prstGeom prst="rect">
              <a:avLst/>
            </a:prstGeom>
            <a:noFill/>
            <a:ln w="9525">
              <a:noFill/>
              <a:miter lim="800000"/>
              <a:headEnd/>
              <a:tailEnd/>
            </a:ln>
          </p:spPr>
          <p:txBody>
            <a:bodyPr wrap="none">
              <a:spAutoFit/>
            </a:bodyPr>
            <a:lstStyle/>
            <a:p>
              <a:r>
                <a:rPr lang="en-US" altLang="zh-CN" sz="2800" b="1">
                  <a:latin typeface="Times New Roman" panose="02020603050405020304" pitchFamily="18" charset="0"/>
                  <a:ea typeface="DengXian" panose="02010600030101010101" pitchFamily="2" charset="-122"/>
                  <a:cs typeface="Times New Roman" panose="02020603050405020304" pitchFamily="18" charset="0"/>
                </a:rPr>
                <a:t>x  y  z</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grpSp>
      <p:sp>
        <p:nvSpPr>
          <p:cNvPr id="30" name="Text Box 30">
            <a:extLst>
              <a:ext uri="{FF2B5EF4-FFF2-40B4-BE49-F238E27FC236}">
                <a16:creationId xmlns:a16="http://schemas.microsoft.com/office/drawing/2014/main" id="{8EE47AFC-8A44-FC4B-84D0-A5A30271AA7E}"/>
              </a:ext>
            </a:extLst>
          </p:cNvPr>
          <p:cNvSpPr txBox="1">
            <a:spLocks noChangeArrowheads="1"/>
          </p:cNvSpPr>
          <p:nvPr/>
        </p:nvSpPr>
        <p:spPr bwMode="auto">
          <a:xfrm>
            <a:off x="6675065" y="1565324"/>
            <a:ext cx="442750" cy="523220"/>
          </a:xfrm>
          <a:prstGeom prst="rect">
            <a:avLst/>
          </a:prstGeom>
          <a:noFill/>
          <a:ln w="9525">
            <a:noFill/>
            <a:miter lim="800000"/>
            <a:headEnd/>
            <a:tailEnd/>
          </a:ln>
          <a:effectLst/>
        </p:spPr>
        <p:txBody>
          <a:bodyPr wrap="none">
            <a:spAutoFit/>
          </a:bodyPr>
          <a:lstStyle/>
          <a:p>
            <a:pPr>
              <a:defRPr/>
            </a:pPr>
            <a:r>
              <a:rPr lang="en-US" altLang="zh-CN" sz="2800" b="1">
                <a:latin typeface="Times New Roman" panose="02020603050405020304" pitchFamily="18" charset="0"/>
                <a:ea typeface="DengXian" panose="02010600030101010101" pitchFamily="2" charset="-122"/>
                <a:cs typeface="Times New Roman" panose="02020603050405020304" pitchFamily="18" charset="0"/>
              </a:rPr>
              <a:t>D</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grpSp>
        <p:nvGrpSpPr>
          <p:cNvPr id="31" name="Group 31">
            <a:extLst>
              <a:ext uri="{FF2B5EF4-FFF2-40B4-BE49-F238E27FC236}">
                <a16:creationId xmlns:a16="http://schemas.microsoft.com/office/drawing/2014/main" id="{DDB386E4-86AD-4849-AE63-004577FDF32B}"/>
              </a:ext>
            </a:extLst>
          </p:cNvPr>
          <p:cNvGrpSpPr>
            <a:grpSpLocks/>
          </p:cNvGrpSpPr>
          <p:nvPr/>
        </p:nvGrpSpPr>
        <p:grpSpPr bwMode="auto">
          <a:xfrm>
            <a:off x="5560640" y="2035224"/>
            <a:ext cx="2971800" cy="2401888"/>
            <a:chOff x="3457" y="474"/>
            <a:chExt cx="1872" cy="1513"/>
          </a:xfrm>
          <a:effectLst/>
        </p:grpSpPr>
        <p:sp>
          <p:nvSpPr>
            <p:cNvPr id="32" name="Line 32">
              <a:extLst>
                <a:ext uri="{FF2B5EF4-FFF2-40B4-BE49-F238E27FC236}">
                  <a16:creationId xmlns:a16="http://schemas.microsoft.com/office/drawing/2014/main" id="{2D77500A-840A-7541-BD8C-9435BDFCC98F}"/>
                </a:ext>
              </a:extLst>
            </p:cNvPr>
            <p:cNvSpPr>
              <a:spLocks noChangeShapeType="1"/>
            </p:cNvSpPr>
            <p:nvPr/>
          </p:nvSpPr>
          <p:spPr bwMode="auto">
            <a:xfrm flipH="1">
              <a:off x="3822" y="585"/>
              <a:ext cx="437" cy="274"/>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33" name="Line 33">
              <a:extLst>
                <a:ext uri="{FF2B5EF4-FFF2-40B4-BE49-F238E27FC236}">
                  <a16:creationId xmlns:a16="http://schemas.microsoft.com/office/drawing/2014/main" id="{B9E002DC-9B55-504A-A847-918686EBE2D6}"/>
                </a:ext>
              </a:extLst>
            </p:cNvPr>
            <p:cNvSpPr>
              <a:spLocks noChangeShapeType="1"/>
            </p:cNvSpPr>
            <p:nvPr/>
          </p:nvSpPr>
          <p:spPr bwMode="auto">
            <a:xfrm>
              <a:off x="4340" y="578"/>
              <a:ext cx="608" cy="296"/>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34" name="Line 34">
              <a:extLst>
                <a:ext uri="{FF2B5EF4-FFF2-40B4-BE49-F238E27FC236}">
                  <a16:creationId xmlns:a16="http://schemas.microsoft.com/office/drawing/2014/main" id="{D82D12C5-A636-934E-9519-4784173D6559}"/>
                </a:ext>
              </a:extLst>
            </p:cNvPr>
            <p:cNvSpPr>
              <a:spLocks noChangeShapeType="1"/>
            </p:cNvSpPr>
            <p:nvPr/>
          </p:nvSpPr>
          <p:spPr bwMode="auto">
            <a:xfrm>
              <a:off x="4296" y="593"/>
              <a:ext cx="81" cy="237"/>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35" name="Oval 35">
              <a:extLst>
                <a:ext uri="{FF2B5EF4-FFF2-40B4-BE49-F238E27FC236}">
                  <a16:creationId xmlns:a16="http://schemas.microsoft.com/office/drawing/2014/main" id="{270E65BE-26F7-1643-949C-607B5789D9EE}"/>
                </a:ext>
              </a:extLst>
            </p:cNvPr>
            <p:cNvSpPr>
              <a:spLocks noChangeArrowheads="1"/>
            </p:cNvSpPr>
            <p:nvPr/>
          </p:nvSpPr>
          <p:spPr bwMode="auto">
            <a:xfrm>
              <a:off x="4223" y="474"/>
              <a:ext cx="144" cy="144"/>
            </a:xfrm>
            <a:prstGeom prst="ellipse">
              <a:avLst/>
            </a:prstGeom>
            <a:solidFill>
              <a:schemeClr val="accent1"/>
            </a:solidFill>
            <a:ln w="9525">
              <a:solidFill>
                <a:schemeClr val="tx1"/>
              </a:solidFill>
              <a:round/>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grpSp>
          <p:nvGrpSpPr>
            <p:cNvPr id="36" name="Group 36">
              <a:extLst>
                <a:ext uri="{FF2B5EF4-FFF2-40B4-BE49-F238E27FC236}">
                  <a16:creationId xmlns:a16="http://schemas.microsoft.com/office/drawing/2014/main" id="{F426DCFE-DC99-DF41-9F4E-0C8E272CC048}"/>
                </a:ext>
              </a:extLst>
            </p:cNvPr>
            <p:cNvGrpSpPr>
              <a:grpSpLocks/>
            </p:cNvGrpSpPr>
            <p:nvPr/>
          </p:nvGrpSpPr>
          <p:grpSpPr bwMode="auto">
            <a:xfrm>
              <a:off x="3546" y="835"/>
              <a:ext cx="417" cy="494"/>
              <a:chOff x="949" y="465"/>
              <a:chExt cx="417" cy="494"/>
            </a:xfrm>
          </p:grpSpPr>
          <p:sp>
            <p:nvSpPr>
              <p:cNvPr id="56" name="Line 37">
                <a:extLst>
                  <a:ext uri="{FF2B5EF4-FFF2-40B4-BE49-F238E27FC236}">
                    <a16:creationId xmlns:a16="http://schemas.microsoft.com/office/drawing/2014/main" id="{33C96EE4-BC99-A349-8046-73A9F456C923}"/>
                  </a:ext>
                </a:extLst>
              </p:cNvPr>
              <p:cNvSpPr>
                <a:spLocks noChangeShapeType="1"/>
              </p:cNvSpPr>
              <p:nvPr/>
            </p:nvSpPr>
            <p:spPr bwMode="auto">
              <a:xfrm>
                <a:off x="1187" y="568"/>
                <a:ext cx="125" cy="273"/>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7" name="Line 38">
                <a:extLst>
                  <a:ext uri="{FF2B5EF4-FFF2-40B4-BE49-F238E27FC236}">
                    <a16:creationId xmlns:a16="http://schemas.microsoft.com/office/drawing/2014/main" id="{F350ACE1-4E30-2C46-97BC-5421FF9E0B26}"/>
                  </a:ext>
                </a:extLst>
              </p:cNvPr>
              <p:cNvSpPr>
                <a:spLocks noChangeShapeType="1"/>
              </p:cNvSpPr>
              <p:nvPr/>
            </p:nvSpPr>
            <p:spPr bwMode="auto">
              <a:xfrm flipH="1">
                <a:off x="1014" y="570"/>
                <a:ext cx="126" cy="266"/>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8" name="Oval 39">
                <a:extLst>
                  <a:ext uri="{FF2B5EF4-FFF2-40B4-BE49-F238E27FC236}">
                    <a16:creationId xmlns:a16="http://schemas.microsoft.com/office/drawing/2014/main" id="{2BBD523B-9EC2-AC4D-9E49-7AB13B5B79DD}"/>
                  </a:ext>
                </a:extLst>
              </p:cNvPr>
              <p:cNvSpPr>
                <a:spLocks noChangeArrowheads="1"/>
              </p:cNvSpPr>
              <p:nvPr/>
            </p:nvSpPr>
            <p:spPr bwMode="auto">
              <a:xfrm>
                <a:off x="1093" y="465"/>
                <a:ext cx="144" cy="144"/>
              </a:xfrm>
              <a:prstGeom prst="ellipse">
                <a:avLst/>
              </a:prstGeom>
              <a:solidFill>
                <a:schemeClr val="accent1"/>
              </a:solidFill>
              <a:ln w="9525">
                <a:solidFill>
                  <a:schemeClr val="tx1"/>
                </a:solidFill>
                <a:round/>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9" name="Rectangle 40">
                <a:extLst>
                  <a:ext uri="{FF2B5EF4-FFF2-40B4-BE49-F238E27FC236}">
                    <a16:creationId xmlns:a16="http://schemas.microsoft.com/office/drawing/2014/main" id="{DE6CD683-8FD9-6B49-83B3-EE3D59B57C11}"/>
                  </a:ext>
                </a:extLst>
              </p:cNvPr>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60" name="Rectangle 41">
                <a:extLst>
                  <a:ext uri="{FF2B5EF4-FFF2-40B4-BE49-F238E27FC236}">
                    <a16:creationId xmlns:a16="http://schemas.microsoft.com/office/drawing/2014/main" id="{26565AB0-98FD-4442-AA3B-593A1D0C70E3}"/>
                  </a:ext>
                </a:extLst>
              </p:cNvPr>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grpSp>
        <p:sp>
          <p:nvSpPr>
            <p:cNvPr id="37" name="Text Box 42">
              <a:extLst>
                <a:ext uri="{FF2B5EF4-FFF2-40B4-BE49-F238E27FC236}">
                  <a16:creationId xmlns:a16="http://schemas.microsoft.com/office/drawing/2014/main" id="{CF832E1D-149E-E847-8ED5-B3D7541CC5D9}"/>
                </a:ext>
              </a:extLst>
            </p:cNvPr>
            <p:cNvSpPr txBox="1">
              <a:spLocks noChangeArrowheads="1"/>
            </p:cNvSpPr>
            <p:nvPr/>
          </p:nvSpPr>
          <p:spPr bwMode="auto">
            <a:xfrm>
              <a:off x="3490" y="1273"/>
              <a:ext cx="525" cy="330"/>
            </a:xfrm>
            <a:prstGeom prst="rect">
              <a:avLst/>
            </a:prstGeom>
            <a:noFill/>
            <a:ln w="9525">
              <a:noFill/>
              <a:miter lim="800000"/>
              <a:headEnd/>
              <a:tailEnd/>
            </a:ln>
          </p:spPr>
          <p:txBody>
            <a:bodyPr wrap="none">
              <a:spAutoFit/>
            </a:bodyPr>
            <a:lstStyle/>
            <a:p>
              <a:r>
                <a:rPr lang="en-US" altLang="zh-CN" sz="2800" b="1">
                  <a:latin typeface="Times New Roman" panose="02020603050405020304" pitchFamily="18" charset="0"/>
                  <a:ea typeface="DengXian" panose="02010600030101010101" pitchFamily="2" charset="-122"/>
                  <a:cs typeface="Times New Roman" panose="02020603050405020304" pitchFamily="18" charset="0"/>
                </a:rPr>
                <a:t>u   v</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grpSp>
          <p:nvGrpSpPr>
            <p:cNvPr id="38" name="Group 43">
              <a:extLst>
                <a:ext uri="{FF2B5EF4-FFF2-40B4-BE49-F238E27FC236}">
                  <a16:creationId xmlns:a16="http://schemas.microsoft.com/office/drawing/2014/main" id="{A33F89FC-B552-D140-858F-0AD7388CF854}"/>
                </a:ext>
              </a:extLst>
            </p:cNvPr>
            <p:cNvGrpSpPr>
              <a:grpSpLocks/>
            </p:cNvGrpSpPr>
            <p:nvPr/>
          </p:nvGrpSpPr>
          <p:grpSpPr bwMode="auto">
            <a:xfrm>
              <a:off x="4071" y="840"/>
              <a:ext cx="822" cy="1147"/>
              <a:chOff x="2160" y="463"/>
              <a:chExt cx="822" cy="1147"/>
            </a:xfrm>
          </p:grpSpPr>
          <p:sp>
            <p:nvSpPr>
              <p:cNvPr id="43" name="Line 44">
                <a:extLst>
                  <a:ext uri="{FF2B5EF4-FFF2-40B4-BE49-F238E27FC236}">
                    <a16:creationId xmlns:a16="http://schemas.microsoft.com/office/drawing/2014/main" id="{3448B4A1-52AF-E749-9E54-8DBCBE72E196}"/>
                  </a:ext>
                </a:extLst>
              </p:cNvPr>
              <p:cNvSpPr>
                <a:spLocks noChangeShapeType="1"/>
              </p:cNvSpPr>
              <p:nvPr/>
            </p:nvSpPr>
            <p:spPr bwMode="auto">
              <a:xfrm flipH="1">
                <a:off x="2635" y="885"/>
                <a:ext cx="0" cy="363"/>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44" name="Line 45">
                <a:extLst>
                  <a:ext uri="{FF2B5EF4-FFF2-40B4-BE49-F238E27FC236}">
                    <a16:creationId xmlns:a16="http://schemas.microsoft.com/office/drawing/2014/main" id="{CF28005B-9C71-6A43-AA78-D6B0957BD252}"/>
                  </a:ext>
                </a:extLst>
              </p:cNvPr>
              <p:cNvSpPr>
                <a:spLocks noChangeShapeType="1"/>
              </p:cNvSpPr>
              <p:nvPr/>
            </p:nvSpPr>
            <p:spPr bwMode="auto">
              <a:xfrm>
                <a:off x="2499" y="566"/>
                <a:ext cx="125" cy="273"/>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45" name="Line 46">
                <a:extLst>
                  <a:ext uri="{FF2B5EF4-FFF2-40B4-BE49-F238E27FC236}">
                    <a16:creationId xmlns:a16="http://schemas.microsoft.com/office/drawing/2014/main" id="{4EA5D940-3C96-D949-83E5-9EEC41708BEF}"/>
                  </a:ext>
                </a:extLst>
              </p:cNvPr>
              <p:cNvSpPr>
                <a:spLocks noChangeShapeType="1"/>
              </p:cNvSpPr>
              <p:nvPr/>
            </p:nvSpPr>
            <p:spPr bwMode="auto">
              <a:xfrm flipH="1">
                <a:off x="2311" y="568"/>
                <a:ext cx="141" cy="266"/>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46" name="Oval 47">
                <a:extLst>
                  <a:ext uri="{FF2B5EF4-FFF2-40B4-BE49-F238E27FC236}">
                    <a16:creationId xmlns:a16="http://schemas.microsoft.com/office/drawing/2014/main" id="{5A19116E-382F-1F43-A16D-41C333CE8B8E}"/>
                  </a:ext>
                </a:extLst>
              </p:cNvPr>
              <p:cNvSpPr>
                <a:spLocks noChangeArrowheads="1"/>
              </p:cNvSpPr>
              <p:nvPr/>
            </p:nvSpPr>
            <p:spPr bwMode="auto">
              <a:xfrm>
                <a:off x="2405" y="463"/>
                <a:ext cx="144" cy="144"/>
              </a:xfrm>
              <a:prstGeom prst="ellipse">
                <a:avLst/>
              </a:prstGeom>
              <a:solidFill>
                <a:schemeClr val="accent1"/>
              </a:solidFill>
              <a:ln w="9525">
                <a:solidFill>
                  <a:schemeClr val="tx1"/>
                </a:solidFill>
                <a:round/>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47" name="Rectangle 48">
                <a:extLst>
                  <a:ext uri="{FF2B5EF4-FFF2-40B4-BE49-F238E27FC236}">
                    <a16:creationId xmlns:a16="http://schemas.microsoft.com/office/drawing/2014/main" id="{A210D256-7943-9042-B697-2FB245DCAB67}"/>
                  </a:ext>
                </a:extLst>
              </p:cNvPr>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48" name="Rectangle 49">
                <a:extLst>
                  <a:ext uri="{FF2B5EF4-FFF2-40B4-BE49-F238E27FC236}">
                    <a16:creationId xmlns:a16="http://schemas.microsoft.com/office/drawing/2014/main" id="{221FEFEC-A111-0C47-80B7-A882C36897F8}"/>
                  </a:ext>
                </a:extLst>
              </p:cNvPr>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49" name="Line 50">
                <a:extLst>
                  <a:ext uri="{FF2B5EF4-FFF2-40B4-BE49-F238E27FC236}">
                    <a16:creationId xmlns:a16="http://schemas.microsoft.com/office/drawing/2014/main" id="{2F219225-56DA-914C-BDE5-3658B3E8AF60}"/>
                  </a:ext>
                </a:extLst>
              </p:cNvPr>
              <p:cNvSpPr>
                <a:spLocks noChangeShapeType="1"/>
              </p:cNvSpPr>
              <p:nvPr/>
            </p:nvSpPr>
            <p:spPr bwMode="auto">
              <a:xfrm>
                <a:off x="2672" y="931"/>
                <a:ext cx="154" cy="296"/>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0" name="Line 51">
                <a:extLst>
                  <a:ext uri="{FF2B5EF4-FFF2-40B4-BE49-F238E27FC236}">
                    <a16:creationId xmlns:a16="http://schemas.microsoft.com/office/drawing/2014/main" id="{AEEFC904-9631-E745-885A-73AB27027B70}"/>
                  </a:ext>
                </a:extLst>
              </p:cNvPr>
              <p:cNvSpPr>
                <a:spLocks noChangeShapeType="1"/>
              </p:cNvSpPr>
              <p:nvPr/>
            </p:nvSpPr>
            <p:spPr bwMode="auto">
              <a:xfrm flipH="1">
                <a:off x="2441" y="933"/>
                <a:ext cx="163" cy="296"/>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1" name="Oval 52">
                <a:extLst>
                  <a:ext uri="{FF2B5EF4-FFF2-40B4-BE49-F238E27FC236}">
                    <a16:creationId xmlns:a16="http://schemas.microsoft.com/office/drawing/2014/main" id="{0FC9100F-97C9-3147-B2CE-70A2A4B12E26}"/>
                  </a:ext>
                </a:extLst>
              </p:cNvPr>
              <p:cNvSpPr>
                <a:spLocks noChangeArrowheads="1"/>
              </p:cNvSpPr>
              <p:nvPr/>
            </p:nvSpPr>
            <p:spPr bwMode="auto">
              <a:xfrm>
                <a:off x="2564" y="828"/>
                <a:ext cx="144" cy="144"/>
              </a:xfrm>
              <a:prstGeom prst="ellipse">
                <a:avLst/>
              </a:prstGeom>
              <a:solidFill>
                <a:schemeClr val="accent1"/>
              </a:solidFill>
              <a:ln w="9525">
                <a:solidFill>
                  <a:schemeClr val="tx1"/>
                </a:solidFill>
                <a:round/>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2" name="Rectangle 53">
                <a:extLst>
                  <a:ext uri="{FF2B5EF4-FFF2-40B4-BE49-F238E27FC236}">
                    <a16:creationId xmlns:a16="http://schemas.microsoft.com/office/drawing/2014/main" id="{410B245B-FB01-4843-91A6-C4EA1D0652E8}"/>
                  </a:ext>
                </a:extLst>
              </p:cNvPr>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3" name="Rectangle 54">
                <a:extLst>
                  <a:ext uri="{FF2B5EF4-FFF2-40B4-BE49-F238E27FC236}">
                    <a16:creationId xmlns:a16="http://schemas.microsoft.com/office/drawing/2014/main" id="{8D6C65A2-1707-E146-8151-D641B750BBEF}"/>
                  </a:ext>
                </a:extLst>
              </p:cNvPr>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4" name="Text Box 55">
                <a:extLst>
                  <a:ext uri="{FF2B5EF4-FFF2-40B4-BE49-F238E27FC236}">
                    <a16:creationId xmlns:a16="http://schemas.microsoft.com/office/drawing/2014/main" id="{45C1FB1F-459E-C946-A171-68E77622D21C}"/>
                  </a:ext>
                </a:extLst>
              </p:cNvPr>
              <p:cNvSpPr txBox="1">
                <a:spLocks noChangeArrowheads="1"/>
              </p:cNvSpPr>
              <p:nvPr/>
            </p:nvSpPr>
            <p:spPr bwMode="auto">
              <a:xfrm>
                <a:off x="2160" y="881"/>
                <a:ext cx="235" cy="330"/>
              </a:xfrm>
              <a:prstGeom prst="rect">
                <a:avLst/>
              </a:prstGeom>
              <a:noFill/>
              <a:ln w="9525">
                <a:noFill/>
                <a:miter lim="800000"/>
                <a:headEnd/>
                <a:tailEnd/>
              </a:ln>
            </p:spPr>
            <p:txBody>
              <a:bodyPr wrap="none">
                <a:spAutoFit/>
              </a:bodyPr>
              <a:lstStyle/>
              <a:p>
                <a:r>
                  <a:rPr lang="en-US" altLang="zh-CN" sz="2800" b="1">
                    <a:latin typeface="Times New Roman" panose="02020603050405020304" pitchFamily="18" charset="0"/>
                    <a:ea typeface="DengXian" panose="02010600030101010101" pitchFamily="2" charset="-122"/>
                    <a:cs typeface="Times New Roman" panose="02020603050405020304" pitchFamily="18" charset="0"/>
                  </a:rPr>
                  <a:t>a</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5" name="Text Box 56">
                <a:extLst>
                  <a:ext uri="{FF2B5EF4-FFF2-40B4-BE49-F238E27FC236}">
                    <a16:creationId xmlns:a16="http://schemas.microsoft.com/office/drawing/2014/main" id="{CA5387BB-7B44-C64B-A05F-7657D54FD7A1}"/>
                  </a:ext>
                </a:extLst>
              </p:cNvPr>
              <p:cNvSpPr txBox="1">
                <a:spLocks noChangeArrowheads="1"/>
              </p:cNvSpPr>
              <p:nvPr/>
            </p:nvSpPr>
            <p:spPr bwMode="auto">
              <a:xfrm>
                <a:off x="2313" y="1280"/>
                <a:ext cx="669" cy="330"/>
              </a:xfrm>
              <a:prstGeom prst="rect">
                <a:avLst/>
              </a:prstGeom>
              <a:noFill/>
              <a:ln w="9525">
                <a:noFill/>
                <a:miter lim="800000"/>
                <a:headEnd/>
                <a:tailEnd/>
              </a:ln>
            </p:spPr>
            <p:txBody>
              <a:bodyPr wrap="none">
                <a:spAutoFit/>
              </a:bodyPr>
              <a:lstStyle/>
              <a:p>
                <a:r>
                  <a:rPr lang="en-US" altLang="zh-CN" sz="2800" b="1">
                    <a:latin typeface="Times New Roman" panose="02020603050405020304" pitchFamily="18" charset="0"/>
                    <a:ea typeface="DengXian" panose="02010600030101010101" pitchFamily="2" charset="-122"/>
                    <a:cs typeface="Times New Roman" panose="02020603050405020304" pitchFamily="18" charset="0"/>
                  </a:rPr>
                  <a:t>x  y  z</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grpSp>
        <p:sp>
          <p:nvSpPr>
            <p:cNvPr id="39" name="Oval 57">
              <a:extLst>
                <a:ext uri="{FF2B5EF4-FFF2-40B4-BE49-F238E27FC236}">
                  <a16:creationId xmlns:a16="http://schemas.microsoft.com/office/drawing/2014/main" id="{6F740B2E-93A2-2043-81A2-1F9216151399}"/>
                </a:ext>
              </a:extLst>
            </p:cNvPr>
            <p:cNvSpPr>
              <a:spLocks noChangeArrowheads="1"/>
            </p:cNvSpPr>
            <p:nvPr/>
          </p:nvSpPr>
          <p:spPr bwMode="auto">
            <a:xfrm>
              <a:off x="4926" y="836"/>
              <a:ext cx="144" cy="144"/>
            </a:xfrm>
            <a:prstGeom prst="ellipse">
              <a:avLst/>
            </a:prstGeom>
            <a:solidFill>
              <a:schemeClr val="accent1"/>
            </a:solidFill>
            <a:ln w="9525">
              <a:solidFill>
                <a:schemeClr val="tx1"/>
              </a:solidFill>
              <a:round/>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40" name="Text Box 58">
              <a:extLst>
                <a:ext uri="{FF2B5EF4-FFF2-40B4-BE49-F238E27FC236}">
                  <a16:creationId xmlns:a16="http://schemas.microsoft.com/office/drawing/2014/main" id="{2FDE0522-33FE-FB48-ABAB-55CE4049E06B}"/>
                </a:ext>
              </a:extLst>
            </p:cNvPr>
            <p:cNvSpPr txBox="1">
              <a:spLocks noChangeArrowheads="1"/>
            </p:cNvSpPr>
            <p:nvPr/>
          </p:nvSpPr>
          <p:spPr bwMode="auto">
            <a:xfrm>
              <a:off x="3457" y="647"/>
              <a:ext cx="267" cy="330"/>
            </a:xfrm>
            <a:prstGeom prst="rect">
              <a:avLst/>
            </a:prstGeom>
            <a:noFill/>
            <a:ln w="9525">
              <a:noFill/>
              <a:miter lim="800000"/>
              <a:headEnd/>
              <a:tailEnd/>
            </a:ln>
            <a:effectLst/>
          </p:spPr>
          <p:txBody>
            <a:bodyPr wrap="none">
              <a:spAutoFit/>
            </a:bodyPr>
            <a:lstStyle/>
            <a:p>
              <a:pPr>
                <a:defRPr/>
              </a:pPr>
              <a:r>
                <a:rPr lang="en-US" altLang="zh-CN" sz="2800" b="1">
                  <a:latin typeface="Times New Roman" panose="02020603050405020304" pitchFamily="18" charset="0"/>
                  <a:ea typeface="DengXian" panose="02010600030101010101" pitchFamily="2" charset="-122"/>
                  <a:cs typeface="Times New Roman" panose="02020603050405020304" pitchFamily="18" charset="0"/>
                </a:rPr>
                <a:t>B</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41" name="Text Box 59">
              <a:extLst>
                <a:ext uri="{FF2B5EF4-FFF2-40B4-BE49-F238E27FC236}">
                  <a16:creationId xmlns:a16="http://schemas.microsoft.com/office/drawing/2014/main" id="{370032BF-33B2-E147-9E77-0404757002A7}"/>
                </a:ext>
              </a:extLst>
            </p:cNvPr>
            <p:cNvSpPr txBox="1">
              <a:spLocks noChangeArrowheads="1"/>
            </p:cNvSpPr>
            <p:nvPr/>
          </p:nvSpPr>
          <p:spPr bwMode="auto">
            <a:xfrm>
              <a:off x="4080" y="657"/>
              <a:ext cx="280" cy="330"/>
            </a:xfrm>
            <a:prstGeom prst="rect">
              <a:avLst/>
            </a:prstGeom>
            <a:noFill/>
            <a:ln w="9525">
              <a:noFill/>
              <a:miter lim="800000"/>
              <a:headEnd/>
              <a:tailEnd/>
            </a:ln>
            <a:effectLst/>
          </p:spPr>
          <p:txBody>
            <a:bodyPr wrap="none">
              <a:spAutoFit/>
            </a:bodyPr>
            <a:lstStyle/>
            <a:p>
              <a:pPr>
                <a:defRPr/>
              </a:pPr>
              <a:r>
                <a:rPr lang="en-US" altLang="zh-CN" sz="2800" b="1">
                  <a:latin typeface="Times New Roman" panose="02020603050405020304" pitchFamily="18" charset="0"/>
                  <a:ea typeface="DengXian" panose="02010600030101010101" pitchFamily="2" charset="-122"/>
                  <a:cs typeface="Times New Roman" panose="02020603050405020304" pitchFamily="18" charset="0"/>
                </a:rPr>
                <a:t>C</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42" name="Text Box 60">
              <a:extLst>
                <a:ext uri="{FF2B5EF4-FFF2-40B4-BE49-F238E27FC236}">
                  <a16:creationId xmlns:a16="http://schemas.microsoft.com/office/drawing/2014/main" id="{96707587-69C7-AA45-8177-D0141C6A5128}"/>
                </a:ext>
              </a:extLst>
            </p:cNvPr>
            <p:cNvSpPr txBox="1">
              <a:spLocks noChangeArrowheads="1"/>
            </p:cNvSpPr>
            <p:nvPr/>
          </p:nvSpPr>
          <p:spPr bwMode="auto">
            <a:xfrm>
              <a:off x="5049" y="673"/>
              <a:ext cx="280" cy="330"/>
            </a:xfrm>
            <a:prstGeom prst="rect">
              <a:avLst/>
            </a:prstGeom>
            <a:noFill/>
            <a:ln w="9525">
              <a:noFill/>
              <a:miter lim="800000"/>
              <a:headEnd/>
              <a:tailEnd/>
            </a:ln>
            <a:effectLst/>
          </p:spPr>
          <p:txBody>
            <a:bodyPr wrap="none">
              <a:spAutoFit/>
            </a:bodyPr>
            <a:lstStyle/>
            <a:p>
              <a:pPr>
                <a:defRPr/>
              </a:pPr>
              <a:r>
                <a:rPr lang="en-US" altLang="zh-CN" sz="2800" b="1">
                  <a:latin typeface="Times New Roman" panose="02020603050405020304" pitchFamily="18" charset="0"/>
                  <a:ea typeface="DengXian" panose="02010600030101010101" pitchFamily="2" charset="-122"/>
                  <a:cs typeface="Times New Roman" panose="02020603050405020304" pitchFamily="18" charset="0"/>
                </a:rPr>
                <a:t>A</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grpSp>
      <p:grpSp>
        <p:nvGrpSpPr>
          <p:cNvPr id="61" name="Group 61">
            <a:extLst>
              <a:ext uri="{FF2B5EF4-FFF2-40B4-BE49-F238E27FC236}">
                <a16:creationId xmlns:a16="http://schemas.microsoft.com/office/drawing/2014/main" id="{F0F99213-30C9-DC47-B35D-3E5957558CA3}"/>
              </a:ext>
            </a:extLst>
          </p:cNvPr>
          <p:cNvGrpSpPr>
            <a:grpSpLocks/>
          </p:cNvGrpSpPr>
          <p:nvPr/>
        </p:nvGrpSpPr>
        <p:grpSpPr bwMode="auto">
          <a:xfrm>
            <a:off x="1066428" y="3392883"/>
            <a:ext cx="3327400" cy="3492501"/>
            <a:chOff x="612" y="1496"/>
            <a:chExt cx="2096" cy="2200"/>
          </a:xfrm>
          <a:effectLst/>
        </p:grpSpPr>
        <p:sp>
          <p:nvSpPr>
            <p:cNvPr id="62" name="Line 62">
              <a:extLst>
                <a:ext uri="{FF2B5EF4-FFF2-40B4-BE49-F238E27FC236}">
                  <a16:creationId xmlns:a16="http://schemas.microsoft.com/office/drawing/2014/main" id="{B3862EE9-FDA2-6D42-B010-CCCD0C3F3A4B}"/>
                </a:ext>
              </a:extLst>
            </p:cNvPr>
            <p:cNvSpPr>
              <a:spLocks noChangeShapeType="1"/>
            </p:cNvSpPr>
            <p:nvPr/>
          </p:nvSpPr>
          <p:spPr bwMode="auto">
            <a:xfrm>
              <a:off x="1325" y="1904"/>
              <a:ext cx="326" cy="289"/>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63" name="Line 63">
              <a:extLst>
                <a:ext uri="{FF2B5EF4-FFF2-40B4-BE49-F238E27FC236}">
                  <a16:creationId xmlns:a16="http://schemas.microsoft.com/office/drawing/2014/main" id="{388C35C8-0CDE-8842-B8B4-B8975C513BE0}"/>
                </a:ext>
              </a:extLst>
            </p:cNvPr>
            <p:cNvSpPr>
              <a:spLocks noChangeShapeType="1"/>
            </p:cNvSpPr>
            <p:nvPr/>
          </p:nvSpPr>
          <p:spPr bwMode="auto">
            <a:xfrm flipH="1">
              <a:off x="955" y="1904"/>
              <a:ext cx="326" cy="289"/>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64" name="Line 64">
              <a:extLst>
                <a:ext uri="{FF2B5EF4-FFF2-40B4-BE49-F238E27FC236}">
                  <a16:creationId xmlns:a16="http://schemas.microsoft.com/office/drawing/2014/main" id="{3CDEA69B-7200-BC40-B152-F49C640B24B7}"/>
                </a:ext>
              </a:extLst>
            </p:cNvPr>
            <p:cNvSpPr>
              <a:spLocks noChangeShapeType="1"/>
            </p:cNvSpPr>
            <p:nvPr/>
          </p:nvSpPr>
          <p:spPr bwMode="auto">
            <a:xfrm flipH="1" flipV="1">
              <a:off x="994" y="2250"/>
              <a:ext cx="644" cy="7"/>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65" name="Line 65">
              <a:extLst>
                <a:ext uri="{FF2B5EF4-FFF2-40B4-BE49-F238E27FC236}">
                  <a16:creationId xmlns:a16="http://schemas.microsoft.com/office/drawing/2014/main" id="{41CD568A-7C36-5942-BA9C-2A2325F11654}"/>
                </a:ext>
              </a:extLst>
            </p:cNvPr>
            <p:cNvSpPr>
              <a:spLocks noChangeShapeType="1"/>
            </p:cNvSpPr>
            <p:nvPr/>
          </p:nvSpPr>
          <p:spPr bwMode="auto">
            <a:xfrm>
              <a:off x="1719" y="2287"/>
              <a:ext cx="608" cy="296"/>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66" name="Line 66">
              <a:extLst>
                <a:ext uri="{FF2B5EF4-FFF2-40B4-BE49-F238E27FC236}">
                  <a16:creationId xmlns:a16="http://schemas.microsoft.com/office/drawing/2014/main" id="{ED8CD389-6B8C-B442-8002-725A9FE7EDC5}"/>
                </a:ext>
              </a:extLst>
            </p:cNvPr>
            <p:cNvSpPr>
              <a:spLocks noChangeShapeType="1"/>
            </p:cNvSpPr>
            <p:nvPr/>
          </p:nvSpPr>
          <p:spPr bwMode="auto">
            <a:xfrm>
              <a:off x="1675" y="2302"/>
              <a:ext cx="81" cy="237"/>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67" name="Oval 67">
              <a:extLst>
                <a:ext uri="{FF2B5EF4-FFF2-40B4-BE49-F238E27FC236}">
                  <a16:creationId xmlns:a16="http://schemas.microsoft.com/office/drawing/2014/main" id="{808895BD-BF15-1A4C-AA79-4E2903F3D2FA}"/>
                </a:ext>
              </a:extLst>
            </p:cNvPr>
            <p:cNvSpPr>
              <a:spLocks noChangeArrowheads="1"/>
            </p:cNvSpPr>
            <p:nvPr/>
          </p:nvSpPr>
          <p:spPr bwMode="auto">
            <a:xfrm>
              <a:off x="1602" y="2183"/>
              <a:ext cx="144" cy="144"/>
            </a:xfrm>
            <a:prstGeom prst="ellipse">
              <a:avLst/>
            </a:prstGeom>
            <a:solidFill>
              <a:schemeClr val="accent1"/>
            </a:solidFill>
            <a:ln w="9525">
              <a:solidFill>
                <a:schemeClr val="tx1"/>
              </a:solidFill>
              <a:round/>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grpSp>
          <p:nvGrpSpPr>
            <p:cNvPr id="68" name="Group 68">
              <a:extLst>
                <a:ext uri="{FF2B5EF4-FFF2-40B4-BE49-F238E27FC236}">
                  <a16:creationId xmlns:a16="http://schemas.microsoft.com/office/drawing/2014/main" id="{C516B1EA-A021-2C44-85A6-066D3F87FCBA}"/>
                </a:ext>
              </a:extLst>
            </p:cNvPr>
            <p:cNvGrpSpPr>
              <a:grpSpLocks/>
            </p:cNvGrpSpPr>
            <p:nvPr/>
          </p:nvGrpSpPr>
          <p:grpSpPr bwMode="auto">
            <a:xfrm>
              <a:off x="701" y="2180"/>
              <a:ext cx="417" cy="494"/>
              <a:chOff x="949" y="465"/>
              <a:chExt cx="417" cy="494"/>
            </a:xfrm>
          </p:grpSpPr>
          <p:sp>
            <p:nvSpPr>
              <p:cNvPr id="91" name="Line 69">
                <a:extLst>
                  <a:ext uri="{FF2B5EF4-FFF2-40B4-BE49-F238E27FC236}">
                    <a16:creationId xmlns:a16="http://schemas.microsoft.com/office/drawing/2014/main" id="{974C98FC-DB55-A048-AB44-5B63C28B05C7}"/>
                  </a:ext>
                </a:extLst>
              </p:cNvPr>
              <p:cNvSpPr>
                <a:spLocks noChangeShapeType="1"/>
              </p:cNvSpPr>
              <p:nvPr/>
            </p:nvSpPr>
            <p:spPr bwMode="auto">
              <a:xfrm>
                <a:off x="1187" y="568"/>
                <a:ext cx="125" cy="273"/>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92" name="Line 70">
                <a:extLst>
                  <a:ext uri="{FF2B5EF4-FFF2-40B4-BE49-F238E27FC236}">
                    <a16:creationId xmlns:a16="http://schemas.microsoft.com/office/drawing/2014/main" id="{76FE4F49-B279-9D48-AC49-68E120B79616}"/>
                  </a:ext>
                </a:extLst>
              </p:cNvPr>
              <p:cNvSpPr>
                <a:spLocks noChangeShapeType="1"/>
              </p:cNvSpPr>
              <p:nvPr/>
            </p:nvSpPr>
            <p:spPr bwMode="auto">
              <a:xfrm flipH="1">
                <a:off x="1014" y="570"/>
                <a:ext cx="126" cy="266"/>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93" name="Oval 71">
                <a:extLst>
                  <a:ext uri="{FF2B5EF4-FFF2-40B4-BE49-F238E27FC236}">
                    <a16:creationId xmlns:a16="http://schemas.microsoft.com/office/drawing/2014/main" id="{0E792F3E-206D-7D42-9B33-79F4BD787AC2}"/>
                  </a:ext>
                </a:extLst>
              </p:cNvPr>
              <p:cNvSpPr>
                <a:spLocks noChangeArrowheads="1"/>
              </p:cNvSpPr>
              <p:nvPr/>
            </p:nvSpPr>
            <p:spPr bwMode="auto">
              <a:xfrm>
                <a:off x="1093" y="465"/>
                <a:ext cx="144" cy="144"/>
              </a:xfrm>
              <a:prstGeom prst="ellipse">
                <a:avLst/>
              </a:prstGeom>
              <a:solidFill>
                <a:schemeClr val="accent1"/>
              </a:solidFill>
              <a:ln w="9525">
                <a:solidFill>
                  <a:schemeClr val="tx1"/>
                </a:solidFill>
                <a:round/>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94" name="Rectangle 72">
                <a:extLst>
                  <a:ext uri="{FF2B5EF4-FFF2-40B4-BE49-F238E27FC236}">
                    <a16:creationId xmlns:a16="http://schemas.microsoft.com/office/drawing/2014/main" id="{93351403-1472-EF41-8A6C-9182ADC87C70}"/>
                  </a:ext>
                </a:extLst>
              </p:cNvPr>
              <p:cNvSpPr>
                <a:spLocks noChangeArrowheads="1"/>
              </p:cNvSpPr>
              <p:nvPr/>
            </p:nvSpPr>
            <p:spPr bwMode="auto">
              <a:xfrm>
                <a:off x="949" y="842"/>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95" name="Rectangle 73">
                <a:extLst>
                  <a:ext uri="{FF2B5EF4-FFF2-40B4-BE49-F238E27FC236}">
                    <a16:creationId xmlns:a16="http://schemas.microsoft.com/office/drawing/2014/main" id="{755F70C0-76DB-3048-91D2-86BFDB41651A}"/>
                  </a:ext>
                </a:extLst>
              </p:cNvPr>
              <p:cNvSpPr>
                <a:spLocks noChangeArrowheads="1"/>
              </p:cNvSpPr>
              <p:nvPr/>
            </p:nvSpPr>
            <p:spPr bwMode="auto">
              <a:xfrm>
                <a:off x="1262" y="847"/>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grpSp>
        <p:sp>
          <p:nvSpPr>
            <p:cNvPr id="69" name="Text Box 74">
              <a:extLst>
                <a:ext uri="{FF2B5EF4-FFF2-40B4-BE49-F238E27FC236}">
                  <a16:creationId xmlns:a16="http://schemas.microsoft.com/office/drawing/2014/main" id="{CF54756D-4728-6A4E-B326-EF15D5DCECE2}"/>
                </a:ext>
              </a:extLst>
            </p:cNvPr>
            <p:cNvSpPr txBox="1">
              <a:spLocks noChangeArrowheads="1"/>
            </p:cNvSpPr>
            <p:nvPr/>
          </p:nvSpPr>
          <p:spPr bwMode="auto">
            <a:xfrm>
              <a:off x="645" y="2618"/>
              <a:ext cx="525" cy="330"/>
            </a:xfrm>
            <a:prstGeom prst="rect">
              <a:avLst/>
            </a:prstGeom>
            <a:noFill/>
            <a:ln w="9525">
              <a:noFill/>
              <a:miter lim="800000"/>
              <a:headEnd/>
              <a:tailEnd/>
            </a:ln>
          </p:spPr>
          <p:txBody>
            <a:bodyPr wrap="none">
              <a:spAutoFit/>
            </a:bodyPr>
            <a:lstStyle/>
            <a:p>
              <a:r>
                <a:rPr lang="en-US" altLang="zh-CN" sz="2800" b="1">
                  <a:latin typeface="Times New Roman" panose="02020603050405020304" pitchFamily="18" charset="0"/>
                  <a:ea typeface="DengXian" panose="02010600030101010101" pitchFamily="2" charset="-122"/>
                  <a:cs typeface="Times New Roman" panose="02020603050405020304" pitchFamily="18" charset="0"/>
                </a:rPr>
                <a:t>u   v</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grpSp>
          <p:nvGrpSpPr>
            <p:cNvPr id="70" name="Group 75">
              <a:extLst>
                <a:ext uri="{FF2B5EF4-FFF2-40B4-BE49-F238E27FC236}">
                  <a16:creationId xmlns:a16="http://schemas.microsoft.com/office/drawing/2014/main" id="{46CDA218-5D3D-6A40-9CC3-7A868D334D16}"/>
                </a:ext>
              </a:extLst>
            </p:cNvPr>
            <p:cNvGrpSpPr>
              <a:grpSpLocks/>
            </p:cNvGrpSpPr>
            <p:nvPr/>
          </p:nvGrpSpPr>
          <p:grpSpPr bwMode="auto">
            <a:xfrm>
              <a:off x="1450" y="2549"/>
              <a:ext cx="822" cy="1147"/>
              <a:chOff x="2160" y="463"/>
              <a:chExt cx="822" cy="1147"/>
            </a:xfrm>
          </p:grpSpPr>
          <p:sp>
            <p:nvSpPr>
              <p:cNvPr id="78" name="Line 76">
                <a:extLst>
                  <a:ext uri="{FF2B5EF4-FFF2-40B4-BE49-F238E27FC236}">
                    <a16:creationId xmlns:a16="http://schemas.microsoft.com/office/drawing/2014/main" id="{7D942EE0-E4D0-0445-BCAC-AA5AD5AC608E}"/>
                  </a:ext>
                </a:extLst>
              </p:cNvPr>
              <p:cNvSpPr>
                <a:spLocks noChangeShapeType="1"/>
              </p:cNvSpPr>
              <p:nvPr/>
            </p:nvSpPr>
            <p:spPr bwMode="auto">
              <a:xfrm flipH="1">
                <a:off x="2635" y="885"/>
                <a:ext cx="0" cy="363"/>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79" name="Line 77">
                <a:extLst>
                  <a:ext uri="{FF2B5EF4-FFF2-40B4-BE49-F238E27FC236}">
                    <a16:creationId xmlns:a16="http://schemas.microsoft.com/office/drawing/2014/main" id="{FCE18547-4B08-3646-AC41-5BCF7D3D3BBD}"/>
                  </a:ext>
                </a:extLst>
              </p:cNvPr>
              <p:cNvSpPr>
                <a:spLocks noChangeShapeType="1"/>
              </p:cNvSpPr>
              <p:nvPr/>
            </p:nvSpPr>
            <p:spPr bwMode="auto">
              <a:xfrm>
                <a:off x="2499" y="566"/>
                <a:ext cx="125" cy="273"/>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80" name="Line 78">
                <a:extLst>
                  <a:ext uri="{FF2B5EF4-FFF2-40B4-BE49-F238E27FC236}">
                    <a16:creationId xmlns:a16="http://schemas.microsoft.com/office/drawing/2014/main" id="{158ED904-24C5-1944-B364-00897D6C7377}"/>
                  </a:ext>
                </a:extLst>
              </p:cNvPr>
              <p:cNvSpPr>
                <a:spLocks noChangeShapeType="1"/>
              </p:cNvSpPr>
              <p:nvPr/>
            </p:nvSpPr>
            <p:spPr bwMode="auto">
              <a:xfrm flipH="1">
                <a:off x="2311" y="568"/>
                <a:ext cx="141" cy="266"/>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81" name="Oval 80">
                <a:extLst>
                  <a:ext uri="{FF2B5EF4-FFF2-40B4-BE49-F238E27FC236}">
                    <a16:creationId xmlns:a16="http://schemas.microsoft.com/office/drawing/2014/main" id="{C5973E62-97DC-8E4E-9A72-17185A74768D}"/>
                  </a:ext>
                </a:extLst>
              </p:cNvPr>
              <p:cNvSpPr>
                <a:spLocks noChangeArrowheads="1"/>
              </p:cNvSpPr>
              <p:nvPr/>
            </p:nvSpPr>
            <p:spPr bwMode="auto">
              <a:xfrm>
                <a:off x="2405" y="463"/>
                <a:ext cx="144" cy="144"/>
              </a:xfrm>
              <a:prstGeom prst="ellipse">
                <a:avLst/>
              </a:prstGeom>
              <a:solidFill>
                <a:schemeClr val="accent1"/>
              </a:solidFill>
              <a:ln w="9525">
                <a:solidFill>
                  <a:schemeClr val="tx1"/>
                </a:solidFill>
                <a:round/>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82" name="Rectangle 81">
                <a:extLst>
                  <a:ext uri="{FF2B5EF4-FFF2-40B4-BE49-F238E27FC236}">
                    <a16:creationId xmlns:a16="http://schemas.microsoft.com/office/drawing/2014/main" id="{A4ADC8E4-3AF3-AB48-987E-244938436238}"/>
                  </a:ext>
                </a:extLst>
              </p:cNvPr>
              <p:cNvSpPr>
                <a:spLocks noChangeArrowheads="1"/>
              </p:cNvSpPr>
              <p:nvPr/>
            </p:nvSpPr>
            <p:spPr bwMode="auto">
              <a:xfrm>
                <a:off x="2233" y="840"/>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83" name="Rectangle 82">
                <a:extLst>
                  <a:ext uri="{FF2B5EF4-FFF2-40B4-BE49-F238E27FC236}">
                    <a16:creationId xmlns:a16="http://schemas.microsoft.com/office/drawing/2014/main" id="{057EE1B6-1B25-2948-A041-B693A9111259}"/>
                  </a:ext>
                </a:extLst>
              </p:cNvPr>
              <p:cNvSpPr>
                <a:spLocks noChangeArrowheads="1"/>
              </p:cNvSpPr>
              <p:nvPr/>
            </p:nvSpPr>
            <p:spPr bwMode="auto">
              <a:xfrm>
                <a:off x="2781" y="1230"/>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84" name="Line 82">
                <a:extLst>
                  <a:ext uri="{FF2B5EF4-FFF2-40B4-BE49-F238E27FC236}">
                    <a16:creationId xmlns:a16="http://schemas.microsoft.com/office/drawing/2014/main" id="{5047F2D2-9600-974A-B89E-59183DFA92B1}"/>
                  </a:ext>
                </a:extLst>
              </p:cNvPr>
              <p:cNvSpPr>
                <a:spLocks noChangeShapeType="1"/>
              </p:cNvSpPr>
              <p:nvPr/>
            </p:nvSpPr>
            <p:spPr bwMode="auto">
              <a:xfrm>
                <a:off x="2672" y="931"/>
                <a:ext cx="154" cy="296"/>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85" name="Line 83">
                <a:extLst>
                  <a:ext uri="{FF2B5EF4-FFF2-40B4-BE49-F238E27FC236}">
                    <a16:creationId xmlns:a16="http://schemas.microsoft.com/office/drawing/2014/main" id="{8CD65335-AA0C-B645-BA29-E1C051A30285}"/>
                  </a:ext>
                </a:extLst>
              </p:cNvPr>
              <p:cNvSpPr>
                <a:spLocks noChangeShapeType="1"/>
              </p:cNvSpPr>
              <p:nvPr/>
            </p:nvSpPr>
            <p:spPr bwMode="auto">
              <a:xfrm flipH="1">
                <a:off x="2441" y="933"/>
                <a:ext cx="163" cy="296"/>
              </a:xfrm>
              <a:prstGeom prst="line">
                <a:avLst/>
              </a:prstGeom>
              <a:noFill/>
              <a:ln w="19050">
                <a:solidFill>
                  <a:srgbClr val="0000CC"/>
                </a:solidFill>
                <a:round/>
                <a:headEnd/>
                <a:tailEnd type="triangle" w="sm" len="lg"/>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86" name="Oval 85">
                <a:extLst>
                  <a:ext uri="{FF2B5EF4-FFF2-40B4-BE49-F238E27FC236}">
                    <a16:creationId xmlns:a16="http://schemas.microsoft.com/office/drawing/2014/main" id="{CC1B245D-FEE7-9E43-8967-3BD6CA22208D}"/>
                  </a:ext>
                </a:extLst>
              </p:cNvPr>
              <p:cNvSpPr>
                <a:spLocks noChangeArrowheads="1"/>
              </p:cNvSpPr>
              <p:nvPr/>
            </p:nvSpPr>
            <p:spPr bwMode="auto">
              <a:xfrm>
                <a:off x="2564" y="828"/>
                <a:ext cx="144" cy="144"/>
              </a:xfrm>
              <a:prstGeom prst="ellipse">
                <a:avLst/>
              </a:prstGeom>
              <a:solidFill>
                <a:schemeClr val="accent1"/>
              </a:solidFill>
              <a:ln w="9525">
                <a:solidFill>
                  <a:schemeClr val="tx1"/>
                </a:solidFill>
                <a:round/>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87" name="Rectangle 86">
                <a:extLst>
                  <a:ext uri="{FF2B5EF4-FFF2-40B4-BE49-F238E27FC236}">
                    <a16:creationId xmlns:a16="http://schemas.microsoft.com/office/drawing/2014/main" id="{5AC9D00B-8AE8-FD48-9510-B92CA6AE85B6}"/>
                  </a:ext>
                </a:extLst>
              </p:cNvPr>
              <p:cNvSpPr>
                <a:spLocks noChangeArrowheads="1"/>
              </p:cNvSpPr>
              <p:nvPr/>
            </p:nvSpPr>
            <p:spPr bwMode="auto">
              <a:xfrm>
                <a:off x="2388" y="1228"/>
                <a:ext cx="104" cy="112"/>
              </a:xfrm>
              <a:prstGeom prst="rect">
                <a:avLst/>
              </a:prstGeom>
              <a:solidFill>
                <a:schemeClr val="accent1"/>
              </a:solidFill>
              <a:ln w="9525">
                <a:solidFill>
                  <a:schemeClr val="tx1"/>
                </a:solidFill>
                <a:miter lim="800000"/>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88" name="Rectangle 87">
                <a:extLst>
                  <a:ext uri="{FF2B5EF4-FFF2-40B4-BE49-F238E27FC236}">
                    <a16:creationId xmlns:a16="http://schemas.microsoft.com/office/drawing/2014/main" id="{182F1591-55F1-8744-A229-6C3C11DFAE21}"/>
                  </a:ext>
                </a:extLst>
              </p:cNvPr>
              <p:cNvSpPr>
                <a:spLocks noChangeArrowheads="1"/>
              </p:cNvSpPr>
              <p:nvPr/>
            </p:nvSpPr>
            <p:spPr bwMode="auto">
              <a:xfrm>
                <a:off x="2578" y="1233"/>
                <a:ext cx="104" cy="105"/>
              </a:xfrm>
              <a:prstGeom prst="rect">
                <a:avLst/>
              </a:prstGeom>
              <a:solidFill>
                <a:schemeClr val="accent1"/>
              </a:solidFill>
              <a:ln w="9525">
                <a:solidFill>
                  <a:schemeClr val="tx1"/>
                </a:solidFill>
                <a:miter lim="800000"/>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89" name="Text Box 87">
                <a:extLst>
                  <a:ext uri="{FF2B5EF4-FFF2-40B4-BE49-F238E27FC236}">
                    <a16:creationId xmlns:a16="http://schemas.microsoft.com/office/drawing/2014/main" id="{62C01511-1477-5F4F-93EB-9E48E66FFC73}"/>
                  </a:ext>
                </a:extLst>
              </p:cNvPr>
              <p:cNvSpPr txBox="1">
                <a:spLocks noChangeArrowheads="1"/>
              </p:cNvSpPr>
              <p:nvPr/>
            </p:nvSpPr>
            <p:spPr bwMode="auto">
              <a:xfrm>
                <a:off x="2160" y="881"/>
                <a:ext cx="235" cy="330"/>
              </a:xfrm>
              <a:prstGeom prst="rect">
                <a:avLst/>
              </a:prstGeom>
              <a:noFill/>
              <a:ln w="9525">
                <a:noFill/>
                <a:miter lim="800000"/>
                <a:headEnd/>
                <a:tailEnd/>
              </a:ln>
            </p:spPr>
            <p:txBody>
              <a:bodyPr wrap="none">
                <a:spAutoFit/>
              </a:bodyPr>
              <a:lstStyle/>
              <a:p>
                <a:r>
                  <a:rPr lang="en-US" altLang="zh-CN" sz="2800" b="1">
                    <a:latin typeface="Times New Roman" panose="02020603050405020304" pitchFamily="18" charset="0"/>
                    <a:ea typeface="DengXian" panose="02010600030101010101" pitchFamily="2" charset="-122"/>
                    <a:cs typeface="Times New Roman" panose="02020603050405020304" pitchFamily="18" charset="0"/>
                  </a:rPr>
                  <a:t>a</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90" name="Text Box 88">
                <a:extLst>
                  <a:ext uri="{FF2B5EF4-FFF2-40B4-BE49-F238E27FC236}">
                    <a16:creationId xmlns:a16="http://schemas.microsoft.com/office/drawing/2014/main" id="{E90FEB53-32B8-2643-B831-4D11FEC984AB}"/>
                  </a:ext>
                </a:extLst>
              </p:cNvPr>
              <p:cNvSpPr txBox="1">
                <a:spLocks noChangeArrowheads="1"/>
              </p:cNvSpPr>
              <p:nvPr/>
            </p:nvSpPr>
            <p:spPr bwMode="auto">
              <a:xfrm>
                <a:off x="2313" y="1280"/>
                <a:ext cx="669" cy="330"/>
              </a:xfrm>
              <a:prstGeom prst="rect">
                <a:avLst/>
              </a:prstGeom>
              <a:noFill/>
              <a:ln w="9525">
                <a:noFill/>
                <a:miter lim="800000"/>
                <a:headEnd/>
                <a:tailEnd/>
              </a:ln>
            </p:spPr>
            <p:txBody>
              <a:bodyPr wrap="none">
                <a:spAutoFit/>
              </a:bodyPr>
              <a:lstStyle/>
              <a:p>
                <a:r>
                  <a:rPr lang="en-US" altLang="zh-CN" sz="2800" b="1">
                    <a:latin typeface="Times New Roman" panose="02020603050405020304" pitchFamily="18" charset="0"/>
                    <a:ea typeface="DengXian" panose="02010600030101010101" pitchFamily="2" charset="-122"/>
                    <a:cs typeface="Times New Roman" panose="02020603050405020304" pitchFamily="18" charset="0"/>
                  </a:rPr>
                  <a:t>x  y  z</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grpSp>
        <p:sp>
          <p:nvSpPr>
            <p:cNvPr id="71" name="Oval 89">
              <a:extLst>
                <a:ext uri="{FF2B5EF4-FFF2-40B4-BE49-F238E27FC236}">
                  <a16:creationId xmlns:a16="http://schemas.microsoft.com/office/drawing/2014/main" id="{69DE8C98-91B8-7E4E-8AF1-41CCB67A2460}"/>
                </a:ext>
              </a:extLst>
            </p:cNvPr>
            <p:cNvSpPr>
              <a:spLocks noChangeArrowheads="1"/>
            </p:cNvSpPr>
            <p:nvPr/>
          </p:nvSpPr>
          <p:spPr bwMode="auto">
            <a:xfrm>
              <a:off x="2305" y="2545"/>
              <a:ext cx="144" cy="144"/>
            </a:xfrm>
            <a:prstGeom prst="ellipse">
              <a:avLst/>
            </a:prstGeom>
            <a:solidFill>
              <a:schemeClr val="accent1"/>
            </a:solidFill>
            <a:ln w="9525">
              <a:solidFill>
                <a:schemeClr val="tx1"/>
              </a:solidFill>
              <a:round/>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72" name="Text Box 90">
              <a:extLst>
                <a:ext uri="{FF2B5EF4-FFF2-40B4-BE49-F238E27FC236}">
                  <a16:creationId xmlns:a16="http://schemas.microsoft.com/office/drawing/2014/main" id="{ED9C937D-289E-3B47-B1DD-F28A1B9FAC8C}"/>
                </a:ext>
              </a:extLst>
            </p:cNvPr>
            <p:cNvSpPr txBox="1">
              <a:spLocks noChangeArrowheads="1"/>
            </p:cNvSpPr>
            <p:nvPr/>
          </p:nvSpPr>
          <p:spPr bwMode="auto">
            <a:xfrm>
              <a:off x="612" y="1992"/>
              <a:ext cx="267" cy="330"/>
            </a:xfrm>
            <a:prstGeom prst="rect">
              <a:avLst/>
            </a:prstGeom>
            <a:noFill/>
            <a:ln w="9525">
              <a:noFill/>
              <a:miter lim="800000"/>
              <a:headEnd/>
              <a:tailEnd/>
            </a:ln>
            <a:effectLst/>
          </p:spPr>
          <p:txBody>
            <a:bodyPr wrap="none">
              <a:spAutoFit/>
            </a:bodyPr>
            <a:lstStyle/>
            <a:p>
              <a:pPr>
                <a:defRPr/>
              </a:pPr>
              <a:r>
                <a:rPr lang="en-US" altLang="zh-CN" sz="2800" b="1">
                  <a:latin typeface="Times New Roman" panose="02020603050405020304" pitchFamily="18" charset="0"/>
                  <a:ea typeface="DengXian" panose="02010600030101010101" pitchFamily="2" charset="-122"/>
                  <a:cs typeface="Times New Roman" panose="02020603050405020304" pitchFamily="18" charset="0"/>
                </a:rPr>
                <a:t>B</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73" name="Text Box 91">
              <a:extLst>
                <a:ext uri="{FF2B5EF4-FFF2-40B4-BE49-F238E27FC236}">
                  <a16:creationId xmlns:a16="http://schemas.microsoft.com/office/drawing/2014/main" id="{F60FB58F-4DF6-B340-B8ED-8F88DB8B9485}"/>
                </a:ext>
              </a:extLst>
            </p:cNvPr>
            <p:cNvSpPr txBox="1">
              <a:spLocks noChangeArrowheads="1"/>
            </p:cNvSpPr>
            <p:nvPr/>
          </p:nvSpPr>
          <p:spPr bwMode="auto">
            <a:xfrm>
              <a:off x="1459" y="2366"/>
              <a:ext cx="280" cy="330"/>
            </a:xfrm>
            <a:prstGeom prst="rect">
              <a:avLst/>
            </a:prstGeom>
            <a:noFill/>
            <a:ln w="9525">
              <a:noFill/>
              <a:miter lim="800000"/>
              <a:headEnd/>
              <a:tailEnd/>
            </a:ln>
            <a:effectLst/>
          </p:spPr>
          <p:txBody>
            <a:bodyPr wrap="none">
              <a:spAutoFit/>
            </a:bodyPr>
            <a:lstStyle/>
            <a:p>
              <a:pPr>
                <a:defRPr/>
              </a:pPr>
              <a:r>
                <a:rPr lang="en-US" altLang="zh-CN" sz="2800" b="1">
                  <a:latin typeface="Times New Roman" panose="02020603050405020304" pitchFamily="18" charset="0"/>
                  <a:ea typeface="DengXian" panose="02010600030101010101" pitchFamily="2" charset="-122"/>
                  <a:cs typeface="Times New Roman" panose="02020603050405020304" pitchFamily="18" charset="0"/>
                </a:rPr>
                <a:t>C</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74" name="Text Box 92">
              <a:extLst>
                <a:ext uri="{FF2B5EF4-FFF2-40B4-BE49-F238E27FC236}">
                  <a16:creationId xmlns:a16="http://schemas.microsoft.com/office/drawing/2014/main" id="{675AE36C-893D-7545-8FC4-2EE6638062D1}"/>
                </a:ext>
              </a:extLst>
            </p:cNvPr>
            <p:cNvSpPr txBox="1">
              <a:spLocks noChangeArrowheads="1"/>
            </p:cNvSpPr>
            <p:nvPr/>
          </p:nvSpPr>
          <p:spPr bwMode="auto">
            <a:xfrm>
              <a:off x="2428" y="2382"/>
              <a:ext cx="280" cy="330"/>
            </a:xfrm>
            <a:prstGeom prst="rect">
              <a:avLst/>
            </a:prstGeom>
            <a:noFill/>
            <a:ln w="9525">
              <a:noFill/>
              <a:miter lim="800000"/>
              <a:headEnd/>
              <a:tailEnd/>
            </a:ln>
            <a:effectLst/>
          </p:spPr>
          <p:txBody>
            <a:bodyPr wrap="none">
              <a:spAutoFit/>
            </a:bodyPr>
            <a:lstStyle/>
            <a:p>
              <a:pPr>
                <a:defRPr/>
              </a:pPr>
              <a:r>
                <a:rPr lang="en-US" altLang="zh-CN" sz="2800" b="1">
                  <a:latin typeface="Times New Roman" panose="02020603050405020304" pitchFamily="18" charset="0"/>
                  <a:ea typeface="DengXian" panose="02010600030101010101" pitchFamily="2" charset="-122"/>
                  <a:cs typeface="Times New Roman" panose="02020603050405020304" pitchFamily="18" charset="0"/>
                </a:rPr>
                <a:t>A</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75" name="Oval 93">
              <a:extLst>
                <a:ext uri="{FF2B5EF4-FFF2-40B4-BE49-F238E27FC236}">
                  <a16:creationId xmlns:a16="http://schemas.microsoft.com/office/drawing/2014/main" id="{0F0CF21F-B7CD-0247-B914-1D4D93EF40A3}"/>
                </a:ext>
              </a:extLst>
            </p:cNvPr>
            <p:cNvSpPr>
              <a:spLocks noChangeArrowheads="1"/>
            </p:cNvSpPr>
            <p:nvPr/>
          </p:nvSpPr>
          <p:spPr bwMode="auto">
            <a:xfrm>
              <a:off x="1247" y="1800"/>
              <a:ext cx="144" cy="144"/>
            </a:xfrm>
            <a:prstGeom prst="ellipse">
              <a:avLst/>
            </a:prstGeom>
            <a:solidFill>
              <a:schemeClr val="accent1"/>
            </a:solidFill>
            <a:ln w="9525">
              <a:solidFill>
                <a:schemeClr val="tx1"/>
              </a:solidFill>
              <a:round/>
              <a:headEnd/>
              <a:tailEnd/>
            </a:ln>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76" name="Text Box 94">
              <a:extLst>
                <a:ext uri="{FF2B5EF4-FFF2-40B4-BE49-F238E27FC236}">
                  <a16:creationId xmlns:a16="http://schemas.microsoft.com/office/drawing/2014/main" id="{D42E624F-0542-E24E-8AC0-E25550AFDEF2}"/>
                </a:ext>
              </a:extLst>
            </p:cNvPr>
            <p:cNvSpPr txBox="1">
              <a:spLocks noChangeArrowheads="1"/>
            </p:cNvSpPr>
            <p:nvPr/>
          </p:nvSpPr>
          <p:spPr bwMode="auto">
            <a:xfrm>
              <a:off x="1193" y="1496"/>
              <a:ext cx="267" cy="330"/>
            </a:xfrm>
            <a:prstGeom prst="rect">
              <a:avLst/>
            </a:prstGeom>
            <a:noFill/>
            <a:ln w="9525">
              <a:noFill/>
              <a:miter lim="800000"/>
              <a:headEnd/>
              <a:tailEnd/>
            </a:ln>
            <a:effectLst/>
          </p:spPr>
          <p:txBody>
            <a:bodyPr wrap="none">
              <a:spAutoFit/>
            </a:bodyPr>
            <a:lstStyle/>
            <a:p>
              <a:pPr>
                <a:defRPr/>
              </a:pPr>
              <a:r>
                <a:rPr lang="en-US" altLang="zh-CN" sz="2800" b="1">
                  <a:latin typeface="Times New Roman" panose="02020603050405020304" pitchFamily="18" charset="0"/>
                  <a:ea typeface="DengXian" panose="02010600030101010101" pitchFamily="2" charset="-122"/>
                  <a:cs typeface="Times New Roman" panose="02020603050405020304" pitchFamily="18" charset="0"/>
                </a:rPr>
                <a:t>E</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77" name="Text Box 95">
              <a:extLst>
                <a:ext uri="{FF2B5EF4-FFF2-40B4-BE49-F238E27FC236}">
                  <a16:creationId xmlns:a16="http://schemas.microsoft.com/office/drawing/2014/main" id="{4BA2C64B-7A58-A345-9E86-1EC56988C553}"/>
                </a:ext>
              </a:extLst>
            </p:cNvPr>
            <p:cNvSpPr txBox="1">
              <a:spLocks noChangeArrowheads="1"/>
            </p:cNvSpPr>
            <p:nvPr/>
          </p:nvSpPr>
          <p:spPr bwMode="auto">
            <a:xfrm>
              <a:off x="1726" y="1982"/>
              <a:ext cx="279" cy="330"/>
            </a:xfrm>
            <a:prstGeom prst="rect">
              <a:avLst/>
            </a:prstGeom>
            <a:noFill/>
            <a:ln w="9525">
              <a:noFill/>
              <a:miter lim="800000"/>
              <a:headEnd/>
              <a:tailEnd/>
            </a:ln>
            <a:effectLst/>
          </p:spPr>
          <p:txBody>
            <a:bodyPr wrap="none">
              <a:spAutoFit/>
            </a:bodyPr>
            <a:lstStyle/>
            <a:p>
              <a:pPr>
                <a:defRPr/>
              </a:pPr>
              <a:r>
                <a:rPr lang="en-US" altLang="zh-CN" sz="2800" b="1">
                  <a:latin typeface="Times New Roman" panose="02020603050405020304" pitchFamily="18" charset="0"/>
                  <a:ea typeface="DengXian" panose="02010600030101010101" pitchFamily="2" charset="-122"/>
                  <a:cs typeface="Times New Roman" panose="02020603050405020304" pitchFamily="18" charset="0"/>
                </a:rPr>
                <a:t>D</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grpSp>
      <p:sp>
        <p:nvSpPr>
          <p:cNvPr id="100" name="Oval 100">
            <a:extLst>
              <a:ext uri="{FF2B5EF4-FFF2-40B4-BE49-F238E27FC236}">
                <a16:creationId xmlns:a16="http://schemas.microsoft.com/office/drawing/2014/main" id="{F31A6010-EE74-7340-B9B5-150078A0947A}"/>
              </a:ext>
            </a:extLst>
          </p:cNvPr>
          <p:cNvSpPr>
            <a:spLocks noChangeArrowheads="1"/>
          </p:cNvSpPr>
          <p:nvPr/>
        </p:nvSpPr>
        <p:spPr bwMode="auto">
          <a:xfrm>
            <a:off x="5996676" y="4997352"/>
            <a:ext cx="228600" cy="228600"/>
          </a:xfrm>
          <a:prstGeom prst="ellipse">
            <a:avLst/>
          </a:prstGeom>
          <a:solidFill>
            <a:schemeClr val="accent1"/>
          </a:solidFill>
          <a:ln w="9525">
            <a:solidFill>
              <a:schemeClr val="tx1"/>
            </a:solidFill>
            <a:round/>
            <a:headEnd/>
            <a:tailEnd/>
          </a:ln>
          <a:effectLst/>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01" name="Text Box 101">
            <a:extLst>
              <a:ext uri="{FF2B5EF4-FFF2-40B4-BE49-F238E27FC236}">
                <a16:creationId xmlns:a16="http://schemas.microsoft.com/office/drawing/2014/main" id="{F9BBAF38-24F7-7C41-9424-E718F657CF1B}"/>
              </a:ext>
            </a:extLst>
          </p:cNvPr>
          <p:cNvSpPr txBox="1">
            <a:spLocks noChangeArrowheads="1"/>
          </p:cNvSpPr>
          <p:nvPr/>
        </p:nvSpPr>
        <p:spPr bwMode="auto">
          <a:xfrm>
            <a:off x="5877614" y="4514752"/>
            <a:ext cx="404278" cy="523220"/>
          </a:xfrm>
          <a:prstGeom prst="rect">
            <a:avLst/>
          </a:prstGeom>
          <a:noFill/>
          <a:ln w="9525">
            <a:noFill/>
            <a:miter lim="800000"/>
            <a:headEnd/>
            <a:tailEnd/>
          </a:ln>
          <a:effectLst/>
        </p:spPr>
        <p:txBody>
          <a:bodyPr wrap="none">
            <a:spAutoFit/>
          </a:bodyPr>
          <a:lstStyle/>
          <a:p>
            <a:pPr>
              <a:defRPr/>
            </a:pPr>
            <a:r>
              <a:rPr lang="en-US" altLang="zh-CN" sz="2800" b="1">
                <a:latin typeface="Times New Roman" panose="02020603050405020304" pitchFamily="18" charset="0"/>
                <a:ea typeface="DengXian" panose="02010600030101010101" pitchFamily="2" charset="-122"/>
                <a:cs typeface="Times New Roman" panose="02020603050405020304" pitchFamily="18" charset="0"/>
              </a:rPr>
              <a:t>F</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03" name="Rectangle 103">
            <a:extLst>
              <a:ext uri="{FF2B5EF4-FFF2-40B4-BE49-F238E27FC236}">
                <a16:creationId xmlns:a16="http://schemas.microsoft.com/office/drawing/2014/main" id="{C47BEB63-5C1A-B94E-8305-9DDD9B7DF0E9}"/>
              </a:ext>
            </a:extLst>
          </p:cNvPr>
          <p:cNvSpPr>
            <a:spLocks noChangeArrowheads="1"/>
          </p:cNvSpPr>
          <p:nvPr/>
        </p:nvSpPr>
        <p:spPr bwMode="auto">
          <a:xfrm>
            <a:off x="5647426" y="5695852"/>
            <a:ext cx="176213" cy="212725"/>
          </a:xfrm>
          <a:prstGeom prst="rect">
            <a:avLst/>
          </a:prstGeom>
          <a:solidFill>
            <a:schemeClr val="accent1"/>
          </a:solidFill>
          <a:ln w="9525">
            <a:solidFill>
              <a:schemeClr val="tx1"/>
            </a:solidFill>
            <a:miter lim="800000"/>
            <a:headEnd/>
            <a:tailEnd/>
          </a:ln>
          <a:effectLst/>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04" name="Freeform 104">
            <a:extLst>
              <a:ext uri="{FF2B5EF4-FFF2-40B4-BE49-F238E27FC236}">
                <a16:creationId xmlns:a16="http://schemas.microsoft.com/office/drawing/2014/main" id="{166AA5BB-7929-E549-8CE5-BEE5E212D190}"/>
              </a:ext>
            </a:extLst>
          </p:cNvPr>
          <p:cNvSpPr>
            <a:spLocks/>
          </p:cNvSpPr>
          <p:nvPr/>
        </p:nvSpPr>
        <p:spPr bwMode="auto">
          <a:xfrm>
            <a:off x="6185589" y="4848127"/>
            <a:ext cx="369887" cy="477837"/>
          </a:xfrm>
          <a:custGeom>
            <a:avLst/>
            <a:gdLst>
              <a:gd name="T0" fmla="*/ 0 w 233"/>
              <a:gd name="T1" fmla="*/ 2147483647 h 301"/>
              <a:gd name="T2" fmla="*/ 2147483647 w 233"/>
              <a:gd name="T3" fmla="*/ 2147483647 h 301"/>
              <a:gd name="T4" fmla="*/ 2147483647 w 233"/>
              <a:gd name="T5" fmla="*/ 2147483647 h 301"/>
              <a:gd name="T6" fmla="*/ 2147483647 w 233"/>
              <a:gd name="T7" fmla="*/ 2147483647 h 301"/>
              <a:gd name="T8" fmla="*/ 2147483647 w 233"/>
              <a:gd name="T9" fmla="*/ 2147483647 h 301"/>
              <a:gd name="T10" fmla="*/ 2147483647 w 233"/>
              <a:gd name="T11" fmla="*/ 2147483647 h 301"/>
              <a:gd name="T12" fmla="*/ 0 w 233"/>
              <a:gd name="T13" fmla="*/ 2147483647 h 301"/>
              <a:gd name="T14" fmla="*/ 0 60000 65536"/>
              <a:gd name="T15" fmla="*/ 0 60000 65536"/>
              <a:gd name="T16" fmla="*/ 0 60000 65536"/>
              <a:gd name="T17" fmla="*/ 0 60000 65536"/>
              <a:gd name="T18" fmla="*/ 0 60000 65536"/>
              <a:gd name="T19" fmla="*/ 0 60000 65536"/>
              <a:gd name="T20" fmla="*/ 0 60000 65536"/>
              <a:gd name="T21" fmla="*/ 0 w 233"/>
              <a:gd name="T22" fmla="*/ 0 h 301"/>
              <a:gd name="T23" fmla="*/ 233 w 233"/>
              <a:gd name="T24" fmla="*/ 301 h 3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3" h="301">
                <a:moveTo>
                  <a:pt x="0" y="230"/>
                </a:moveTo>
                <a:cubicBezTo>
                  <a:pt x="28" y="261"/>
                  <a:pt x="56" y="293"/>
                  <a:pt x="89" y="297"/>
                </a:cubicBezTo>
                <a:cubicBezTo>
                  <a:pt x="122" y="301"/>
                  <a:pt x="177" y="284"/>
                  <a:pt x="200" y="253"/>
                </a:cubicBezTo>
                <a:cubicBezTo>
                  <a:pt x="223" y="222"/>
                  <a:pt x="233" y="151"/>
                  <a:pt x="229" y="112"/>
                </a:cubicBezTo>
                <a:cubicBezTo>
                  <a:pt x="225" y="73"/>
                  <a:pt x="205" y="32"/>
                  <a:pt x="177" y="16"/>
                </a:cubicBezTo>
                <a:cubicBezTo>
                  <a:pt x="149" y="0"/>
                  <a:pt x="89" y="2"/>
                  <a:pt x="59" y="16"/>
                </a:cubicBezTo>
                <a:cubicBezTo>
                  <a:pt x="29" y="30"/>
                  <a:pt x="10" y="84"/>
                  <a:pt x="0" y="97"/>
                </a:cubicBezTo>
              </a:path>
            </a:pathLst>
          </a:custGeom>
          <a:noFill/>
          <a:ln w="19050">
            <a:solidFill>
              <a:srgbClr val="0000CC"/>
            </a:solidFill>
            <a:round/>
            <a:headEnd/>
            <a:tailEnd type="triangle" w="sm" len="lg"/>
          </a:ln>
          <a:effectLst/>
        </p:spPr>
        <p:txBody>
          <a:bodyPr wrap="none" anchor="ctr"/>
          <a:lstStyle/>
          <a:p>
            <a:endParaRPr lang="zh-CN" altLang="en-US" b="1">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05" name="Text Box 105">
            <a:extLst>
              <a:ext uri="{FF2B5EF4-FFF2-40B4-BE49-F238E27FC236}">
                <a16:creationId xmlns:a16="http://schemas.microsoft.com/office/drawing/2014/main" id="{EBB963CE-24FD-9840-97B1-53E66D18D551}"/>
              </a:ext>
            </a:extLst>
          </p:cNvPr>
          <p:cNvSpPr txBox="1">
            <a:spLocks noChangeArrowheads="1"/>
          </p:cNvSpPr>
          <p:nvPr/>
        </p:nvSpPr>
        <p:spPr bwMode="auto">
          <a:xfrm>
            <a:off x="5515664" y="5843489"/>
            <a:ext cx="385042" cy="523220"/>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ea typeface="DengXian" panose="02010600030101010101" pitchFamily="2" charset="-122"/>
                <a:cs typeface="Times New Roman" panose="02020603050405020304" pitchFamily="18" charset="0"/>
              </a:rPr>
              <a:t>d</a:t>
            </a:r>
            <a:endParaRPr lang="en-US" altLang="zh-CN" b="1">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703629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156A3-DC8B-B34F-AC9C-FF87E77C1B06}"/>
              </a:ext>
            </a:extLst>
          </p:cNvPr>
          <p:cNvSpPr>
            <a:spLocks noGrp="1"/>
          </p:cNvSpPr>
          <p:nvPr>
            <p:ph type="title"/>
          </p:nvPr>
        </p:nvSpPr>
        <p:spPr/>
        <p:txBody>
          <a:bodyPr/>
          <a:lstStyle/>
          <a:p>
            <a:r>
              <a:rPr lang="zh-CN" altLang="en-US" dirty="0"/>
              <a:t>广义表的表示</a:t>
            </a:r>
            <a:endParaRPr lang="en-US" dirty="0"/>
          </a:p>
        </p:txBody>
      </p:sp>
      <p:sp>
        <p:nvSpPr>
          <p:cNvPr id="3" name="Content Placeholder 2">
            <a:extLst>
              <a:ext uri="{FF2B5EF4-FFF2-40B4-BE49-F238E27FC236}">
                <a16:creationId xmlns:a16="http://schemas.microsoft.com/office/drawing/2014/main" id="{DCDD34FC-297A-8040-BDC3-53178E173336}"/>
              </a:ext>
            </a:extLst>
          </p:cNvPr>
          <p:cNvSpPr>
            <a:spLocks noGrp="1"/>
          </p:cNvSpPr>
          <p:nvPr>
            <p:ph idx="1"/>
          </p:nvPr>
        </p:nvSpPr>
        <p:spPr/>
        <p:txBody>
          <a:bodyPr/>
          <a:lstStyle/>
          <a:p>
            <a:r>
              <a:rPr lang="zh-CN" altLang="en-US" dirty="0"/>
              <a:t>只包括整数和字符型数据的广义表链表表示</a:t>
            </a:r>
            <a:endParaRPr lang="en-US" altLang="zh-CN" dirty="0"/>
          </a:p>
          <a:p>
            <a:endParaRPr lang="en-US" altLang="zh-CN" dirty="0"/>
          </a:p>
          <a:p>
            <a:endParaRPr lang="en-US" altLang="zh-CN" dirty="0"/>
          </a:p>
          <a:p>
            <a:r>
              <a:rPr lang="zh-CN" altLang="en-US" dirty="0"/>
              <a:t>表中套表情形下的广义表链表表示</a:t>
            </a:r>
            <a:endParaRPr lang="en-US" altLang="zh-CN" dirty="0"/>
          </a:p>
          <a:p>
            <a:endParaRPr lang="en-US" altLang="zh-CN" dirty="0"/>
          </a:p>
          <a:p>
            <a:endParaRPr lang="zh-CN" altLang="en-US" dirty="0"/>
          </a:p>
        </p:txBody>
      </p:sp>
      <p:sp>
        <p:nvSpPr>
          <p:cNvPr id="4" name="Rectangle 74" descr="白色大理石">
            <a:extLst>
              <a:ext uri="{FF2B5EF4-FFF2-40B4-BE49-F238E27FC236}">
                <a16:creationId xmlns:a16="http://schemas.microsoft.com/office/drawing/2014/main" id="{F33B6293-22C9-E942-BCD0-5612B1EBAEEF}"/>
              </a:ext>
            </a:extLst>
          </p:cNvPr>
          <p:cNvSpPr>
            <a:spLocks noChangeArrowheads="1"/>
          </p:cNvSpPr>
          <p:nvPr/>
        </p:nvSpPr>
        <p:spPr bwMode="auto">
          <a:xfrm>
            <a:off x="1749018" y="2319536"/>
            <a:ext cx="990600" cy="457200"/>
          </a:xfrm>
          <a:prstGeom prst="rect">
            <a:avLst/>
          </a:prstGeom>
          <a:noFill/>
          <a:ln w="9525">
            <a:solidFill>
              <a:schemeClr val="tx1"/>
            </a:solidFill>
            <a:miter lim="800000"/>
            <a:headEnd/>
            <a:tailEnd/>
          </a:ln>
          <a:effectLst/>
        </p:spPr>
        <p:txBody>
          <a:bodyPr wrap="none" anchor="ctr"/>
          <a:lstStyle/>
          <a:p>
            <a:pPr>
              <a:defRPr/>
            </a:pPr>
            <a:endParaRPr lang="zh-CN" altLang="en-US" sz="2800">
              <a:latin typeface="Times New Roman" panose="02020603050405020304" pitchFamily="18" charset="0"/>
              <a:cs typeface="Times New Roman" panose="02020603050405020304" pitchFamily="18" charset="0"/>
            </a:endParaRPr>
          </a:p>
        </p:txBody>
      </p:sp>
      <p:sp>
        <p:nvSpPr>
          <p:cNvPr id="5" name="Line 75">
            <a:extLst>
              <a:ext uri="{FF2B5EF4-FFF2-40B4-BE49-F238E27FC236}">
                <a16:creationId xmlns:a16="http://schemas.microsoft.com/office/drawing/2014/main" id="{616D66B6-1376-BB48-98D1-311E91ECE1E8}"/>
              </a:ext>
            </a:extLst>
          </p:cNvPr>
          <p:cNvSpPr>
            <a:spLocks noChangeShapeType="1"/>
          </p:cNvSpPr>
          <p:nvPr/>
        </p:nvSpPr>
        <p:spPr bwMode="auto">
          <a:xfrm>
            <a:off x="2358618" y="2319536"/>
            <a:ext cx="0" cy="457200"/>
          </a:xfrm>
          <a:prstGeom prst="line">
            <a:avLst/>
          </a:prstGeom>
          <a:noFill/>
          <a:ln w="9525">
            <a:solidFill>
              <a:schemeClr val="tx1"/>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6" name="Line 76">
            <a:extLst>
              <a:ext uri="{FF2B5EF4-FFF2-40B4-BE49-F238E27FC236}">
                <a16:creationId xmlns:a16="http://schemas.microsoft.com/office/drawing/2014/main" id="{0E2046F9-078B-D048-BC72-3790E627A068}"/>
              </a:ext>
            </a:extLst>
          </p:cNvPr>
          <p:cNvSpPr>
            <a:spLocks noChangeShapeType="1"/>
          </p:cNvSpPr>
          <p:nvPr/>
        </p:nvSpPr>
        <p:spPr bwMode="auto">
          <a:xfrm>
            <a:off x="1215618" y="2549723"/>
            <a:ext cx="533400" cy="0"/>
          </a:xfrm>
          <a:prstGeom prst="line">
            <a:avLst/>
          </a:prstGeom>
          <a:noFill/>
          <a:ln w="28575">
            <a:solidFill>
              <a:schemeClr val="tx1"/>
            </a:solidFill>
            <a:round/>
            <a:headEnd/>
            <a:tailEnd type="triangle" w="sm" len="lg"/>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7" name="Text Box 77">
            <a:extLst>
              <a:ext uri="{FF2B5EF4-FFF2-40B4-BE49-F238E27FC236}">
                <a16:creationId xmlns:a16="http://schemas.microsoft.com/office/drawing/2014/main" id="{9E6B531D-9A9D-784A-9248-26AFE42864DE}"/>
              </a:ext>
            </a:extLst>
          </p:cNvPr>
          <p:cNvSpPr txBox="1">
            <a:spLocks noChangeArrowheads="1"/>
          </p:cNvSpPr>
          <p:nvPr/>
        </p:nvSpPr>
        <p:spPr bwMode="auto">
          <a:xfrm>
            <a:off x="1895068" y="2273498"/>
            <a:ext cx="364202" cy="523220"/>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5</a:t>
            </a:r>
            <a:endParaRPr lang="en-US" altLang="zh-CN" sz="2800">
              <a:latin typeface="Times New Roman" panose="02020603050405020304" pitchFamily="18" charset="0"/>
              <a:cs typeface="Times New Roman" panose="02020603050405020304" pitchFamily="18" charset="0"/>
            </a:endParaRPr>
          </a:p>
        </p:txBody>
      </p:sp>
      <p:sp>
        <p:nvSpPr>
          <p:cNvPr id="8" name="Text Box 78">
            <a:extLst>
              <a:ext uri="{FF2B5EF4-FFF2-40B4-BE49-F238E27FC236}">
                <a16:creationId xmlns:a16="http://schemas.microsoft.com/office/drawing/2014/main" id="{2E717F8A-1125-F946-BD82-EF1EDFBE4BAF}"/>
              </a:ext>
            </a:extLst>
          </p:cNvPr>
          <p:cNvSpPr txBox="1">
            <a:spLocks noChangeArrowheads="1"/>
          </p:cNvSpPr>
          <p:nvPr/>
        </p:nvSpPr>
        <p:spPr bwMode="auto">
          <a:xfrm>
            <a:off x="363641" y="2325623"/>
            <a:ext cx="851515"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List1</a:t>
            </a:r>
            <a:endParaRPr lang="en-US" altLang="zh-CN" sz="2400" dirty="0">
              <a:latin typeface="Times New Roman" panose="02020603050405020304" pitchFamily="18" charset="0"/>
              <a:cs typeface="Times New Roman" panose="02020603050405020304" pitchFamily="18" charset="0"/>
            </a:endParaRPr>
          </a:p>
        </p:txBody>
      </p:sp>
      <p:sp>
        <p:nvSpPr>
          <p:cNvPr id="9" name="Rectangle 79" descr="白色大理石">
            <a:extLst>
              <a:ext uri="{FF2B5EF4-FFF2-40B4-BE49-F238E27FC236}">
                <a16:creationId xmlns:a16="http://schemas.microsoft.com/office/drawing/2014/main" id="{BF8E6616-E299-C941-A4CA-654ACE6230EC}"/>
              </a:ext>
            </a:extLst>
          </p:cNvPr>
          <p:cNvSpPr>
            <a:spLocks noChangeArrowheads="1"/>
          </p:cNvSpPr>
          <p:nvPr/>
        </p:nvSpPr>
        <p:spPr bwMode="auto">
          <a:xfrm>
            <a:off x="3120618" y="2319536"/>
            <a:ext cx="990600" cy="457200"/>
          </a:xfrm>
          <a:prstGeom prst="rect">
            <a:avLst/>
          </a:prstGeom>
          <a:noFill/>
          <a:ln w="9525">
            <a:solidFill>
              <a:schemeClr val="tx1"/>
            </a:solidFill>
            <a:miter lim="800000"/>
            <a:headEnd/>
            <a:tailEnd/>
          </a:ln>
          <a:effectLst/>
        </p:spPr>
        <p:txBody>
          <a:bodyPr wrap="none" anchor="ctr"/>
          <a:lstStyle/>
          <a:p>
            <a:pPr>
              <a:defRPr/>
            </a:pPr>
            <a:endParaRPr lang="zh-CN" altLang="en-US" sz="2800">
              <a:latin typeface="Times New Roman" panose="02020603050405020304" pitchFamily="18" charset="0"/>
              <a:cs typeface="Times New Roman" panose="02020603050405020304" pitchFamily="18" charset="0"/>
            </a:endParaRPr>
          </a:p>
        </p:txBody>
      </p:sp>
      <p:sp>
        <p:nvSpPr>
          <p:cNvPr id="10" name="Line 80">
            <a:extLst>
              <a:ext uri="{FF2B5EF4-FFF2-40B4-BE49-F238E27FC236}">
                <a16:creationId xmlns:a16="http://schemas.microsoft.com/office/drawing/2014/main" id="{A17A073E-63B5-5540-A324-D0D07C1FF2F8}"/>
              </a:ext>
            </a:extLst>
          </p:cNvPr>
          <p:cNvSpPr>
            <a:spLocks noChangeShapeType="1"/>
          </p:cNvSpPr>
          <p:nvPr/>
        </p:nvSpPr>
        <p:spPr bwMode="auto">
          <a:xfrm>
            <a:off x="3730218" y="2319536"/>
            <a:ext cx="0" cy="457200"/>
          </a:xfrm>
          <a:prstGeom prst="line">
            <a:avLst/>
          </a:prstGeom>
          <a:noFill/>
          <a:ln w="9525">
            <a:solidFill>
              <a:schemeClr val="tx1"/>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1" name="Line 81">
            <a:extLst>
              <a:ext uri="{FF2B5EF4-FFF2-40B4-BE49-F238E27FC236}">
                <a16:creationId xmlns:a16="http://schemas.microsoft.com/office/drawing/2014/main" id="{2D48FC5D-3AA0-214E-A5A7-E324545C89C2}"/>
              </a:ext>
            </a:extLst>
          </p:cNvPr>
          <p:cNvSpPr>
            <a:spLocks noChangeShapeType="1"/>
          </p:cNvSpPr>
          <p:nvPr/>
        </p:nvSpPr>
        <p:spPr bwMode="auto">
          <a:xfrm>
            <a:off x="2587218" y="2549723"/>
            <a:ext cx="533400" cy="0"/>
          </a:xfrm>
          <a:prstGeom prst="line">
            <a:avLst/>
          </a:prstGeom>
          <a:noFill/>
          <a:ln w="28575">
            <a:solidFill>
              <a:schemeClr val="tx1"/>
            </a:solidFill>
            <a:round/>
            <a:headEnd/>
            <a:tailEnd type="triangle" w="sm" len="lg"/>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2" name="Rectangle 82" descr="白色大理石">
            <a:extLst>
              <a:ext uri="{FF2B5EF4-FFF2-40B4-BE49-F238E27FC236}">
                <a16:creationId xmlns:a16="http://schemas.microsoft.com/office/drawing/2014/main" id="{39ECDB52-6FED-294B-933F-CE6AD562B2B0}"/>
              </a:ext>
            </a:extLst>
          </p:cNvPr>
          <p:cNvSpPr>
            <a:spLocks noChangeArrowheads="1"/>
          </p:cNvSpPr>
          <p:nvPr/>
        </p:nvSpPr>
        <p:spPr bwMode="auto">
          <a:xfrm>
            <a:off x="4492218" y="2319536"/>
            <a:ext cx="990600" cy="457200"/>
          </a:xfrm>
          <a:prstGeom prst="rect">
            <a:avLst/>
          </a:prstGeom>
          <a:noFill/>
          <a:ln w="9525">
            <a:solidFill>
              <a:schemeClr val="tx1"/>
            </a:solidFill>
            <a:miter lim="800000"/>
            <a:headEnd/>
            <a:tailEnd/>
          </a:ln>
          <a:effectLst/>
        </p:spPr>
        <p:txBody>
          <a:bodyPr wrap="none" anchor="ctr"/>
          <a:lstStyle/>
          <a:p>
            <a:pPr>
              <a:defRPr/>
            </a:pPr>
            <a:endParaRPr lang="zh-CN" altLang="en-US" sz="2800">
              <a:latin typeface="Times New Roman" panose="02020603050405020304" pitchFamily="18" charset="0"/>
              <a:cs typeface="Times New Roman" panose="02020603050405020304" pitchFamily="18" charset="0"/>
            </a:endParaRPr>
          </a:p>
        </p:txBody>
      </p:sp>
      <p:sp>
        <p:nvSpPr>
          <p:cNvPr id="13" name="Line 83">
            <a:extLst>
              <a:ext uri="{FF2B5EF4-FFF2-40B4-BE49-F238E27FC236}">
                <a16:creationId xmlns:a16="http://schemas.microsoft.com/office/drawing/2014/main" id="{92C7BA2F-D4F9-324D-9DB1-1F4181EC349C}"/>
              </a:ext>
            </a:extLst>
          </p:cNvPr>
          <p:cNvSpPr>
            <a:spLocks noChangeShapeType="1"/>
          </p:cNvSpPr>
          <p:nvPr/>
        </p:nvSpPr>
        <p:spPr bwMode="auto">
          <a:xfrm>
            <a:off x="5101818" y="2319536"/>
            <a:ext cx="0" cy="457200"/>
          </a:xfrm>
          <a:prstGeom prst="line">
            <a:avLst/>
          </a:prstGeom>
          <a:noFill/>
          <a:ln w="9525">
            <a:solidFill>
              <a:schemeClr val="tx1"/>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4" name="Line 84">
            <a:extLst>
              <a:ext uri="{FF2B5EF4-FFF2-40B4-BE49-F238E27FC236}">
                <a16:creationId xmlns:a16="http://schemas.microsoft.com/office/drawing/2014/main" id="{6CB4865E-D425-8144-9CCA-5809C1FBB0A3}"/>
              </a:ext>
            </a:extLst>
          </p:cNvPr>
          <p:cNvSpPr>
            <a:spLocks noChangeShapeType="1"/>
          </p:cNvSpPr>
          <p:nvPr/>
        </p:nvSpPr>
        <p:spPr bwMode="auto">
          <a:xfrm>
            <a:off x="3958818" y="2549723"/>
            <a:ext cx="533400" cy="0"/>
          </a:xfrm>
          <a:prstGeom prst="line">
            <a:avLst/>
          </a:prstGeom>
          <a:noFill/>
          <a:ln w="28575">
            <a:solidFill>
              <a:schemeClr val="tx1"/>
            </a:solidFill>
            <a:round/>
            <a:headEnd/>
            <a:tailEnd type="triangle" w="sm" len="lg"/>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5" name="Rectangle 85" descr="白色大理石">
            <a:extLst>
              <a:ext uri="{FF2B5EF4-FFF2-40B4-BE49-F238E27FC236}">
                <a16:creationId xmlns:a16="http://schemas.microsoft.com/office/drawing/2014/main" id="{CA030A6F-7809-7C44-B837-1525469A0A98}"/>
              </a:ext>
            </a:extLst>
          </p:cNvPr>
          <p:cNvSpPr>
            <a:spLocks noChangeArrowheads="1"/>
          </p:cNvSpPr>
          <p:nvPr/>
        </p:nvSpPr>
        <p:spPr bwMode="auto">
          <a:xfrm>
            <a:off x="5863818" y="2319536"/>
            <a:ext cx="990600" cy="457200"/>
          </a:xfrm>
          <a:prstGeom prst="rect">
            <a:avLst/>
          </a:prstGeom>
          <a:noFill/>
          <a:ln w="9525">
            <a:solidFill>
              <a:schemeClr val="tx1"/>
            </a:solidFill>
            <a:miter lim="800000"/>
            <a:headEnd/>
            <a:tailEnd/>
          </a:ln>
          <a:effectLst/>
        </p:spPr>
        <p:txBody>
          <a:bodyPr wrap="none" anchor="ctr"/>
          <a:lstStyle/>
          <a:p>
            <a:pPr>
              <a:defRPr/>
            </a:pPr>
            <a:endParaRPr lang="zh-CN" altLang="en-US" sz="2800">
              <a:latin typeface="Times New Roman" panose="02020603050405020304" pitchFamily="18" charset="0"/>
              <a:cs typeface="Times New Roman" panose="02020603050405020304" pitchFamily="18" charset="0"/>
            </a:endParaRPr>
          </a:p>
        </p:txBody>
      </p:sp>
      <p:sp>
        <p:nvSpPr>
          <p:cNvPr id="16" name="Line 86">
            <a:extLst>
              <a:ext uri="{FF2B5EF4-FFF2-40B4-BE49-F238E27FC236}">
                <a16:creationId xmlns:a16="http://schemas.microsoft.com/office/drawing/2014/main" id="{8973A3C5-6F57-AF41-99BE-1FB43FA33228}"/>
              </a:ext>
            </a:extLst>
          </p:cNvPr>
          <p:cNvSpPr>
            <a:spLocks noChangeShapeType="1"/>
          </p:cNvSpPr>
          <p:nvPr/>
        </p:nvSpPr>
        <p:spPr bwMode="auto">
          <a:xfrm>
            <a:off x="6473418" y="2319536"/>
            <a:ext cx="0" cy="457200"/>
          </a:xfrm>
          <a:prstGeom prst="line">
            <a:avLst/>
          </a:prstGeom>
          <a:noFill/>
          <a:ln w="9525">
            <a:solidFill>
              <a:schemeClr val="tx1"/>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7" name="Line 87">
            <a:extLst>
              <a:ext uri="{FF2B5EF4-FFF2-40B4-BE49-F238E27FC236}">
                <a16:creationId xmlns:a16="http://schemas.microsoft.com/office/drawing/2014/main" id="{BE2E2602-F706-5345-8274-358361114172}"/>
              </a:ext>
            </a:extLst>
          </p:cNvPr>
          <p:cNvSpPr>
            <a:spLocks noChangeShapeType="1"/>
          </p:cNvSpPr>
          <p:nvPr/>
        </p:nvSpPr>
        <p:spPr bwMode="auto">
          <a:xfrm>
            <a:off x="5330418" y="2549723"/>
            <a:ext cx="533400" cy="0"/>
          </a:xfrm>
          <a:prstGeom prst="line">
            <a:avLst/>
          </a:prstGeom>
          <a:noFill/>
          <a:ln w="28575">
            <a:solidFill>
              <a:schemeClr val="tx1"/>
            </a:solidFill>
            <a:round/>
            <a:headEnd/>
            <a:tailEnd type="triangle" w="sm" len="lg"/>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18" name="Rectangle 88" descr="白色大理石">
            <a:extLst>
              <a:ext uri="{FF2B5EF4-FFF2-40B4-BE49-F238E27FC236}">
                <a16:creationId xmlns:a16="http://schemas.microsoft.com/office/drawing/2014/main" id="{A6FEA1FA-00D1-4B40-A711-45F8E9233BBB}"/>
              </a:ext>
            </a:extLst>
          </p:cNvPr>
          <p:cNvSpPr>
            <a:spLocks noChangeArrowheads="1"/>
          </p:cNvSpPr>
          <p:nvPr/>
        </p:nvSpPr>
        <p:spPr bwMode="auto">
          <a:xfrm>
            <a:off x="7235418" y="2319536"/>
            <a:ext cx="990600" cy="457200"/>
          </a:xfrm>
          <a:prstGeom prst="rect">
            <a:avLst/>
          </a:prstGeom>
          <a:noFill/>
          <a:ln w="9525">
            <a:solidFill>
              <a:schemeClr val="tx1"/>
            </a:solidFill>
            <a:miter lim="800000"/>
            <a:headEnd/>
            <a:tailEnd/>
          </a:ln>
          <a:effectLst/>
        </p:spPr>
        <p:txBody>
          <a:bodyPr wrap="none" anchor="ctr"/>
          <a:lstStyle/>
          <a:p>
            <a:pPr>
              <a:defRPr/>
            </a:pPr>
            <a:endParaRPr lang="zh-CN" altLang="en-US" sz="2800">
              <a:latin typeface="Times New Roman" panose="02020603050405020304" pitchFamily="18" charset="0"/>
              <a:cs typeface="Times New Roman" panose="02020603050405020304" pitchFamily="18" charset="0"/>
            </a:endParaRPr>
          </a:p>
        </p:txBody>
      </p:sp>
      <p:sp>
        <p:nvSpPr>
          <p:cNvPr id="19" name="Line 89">
            <a:extLst>
              <a:ext uri="{FF2B5EF4-FFF2-40B4-BE49-F238E27FC236}">
                <a16:creationId xmlns:a16="http://schemas.microsoft.com/office/drawing/2014/main" id="{D7B1D6B1-97D3-8349-B136-95297AF11B16}"/>
              </a:ext>
            </a:extLst>
          </p:cNvPr>
          <p:cNvSpPr>
            <a:spLocks noChangeShapeType="1"/>
          </p:cNvSpPr>
          <p:nvPr/>
        </p:nvSpPr>
        <p:spPr bwMode="auto">
          <a:xfrm>
            <a:off x="7845018" y="2319536"/>
            <a:ext cx="0" cy="457200"/>
          </a:xfrm>
          <a:prstGeom prst="line">
            <a:avLst/>
          </a:prstGeom>
          <a:noFill/>
          <a:ln w="9525">
            <a:solidFill>
              <a:schemeClr val="tx1"/>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0" name="Line 90">
            <a:extLst>
              <a:ext uri="{FF2B5EF4-FFF2-40B4-BE49-F238E27FC236}">
                <a16:creationId xmlns:a16="http://schemas.microsoft.com/office/drawing/2014/main" id="{E047DC77-ED4D-514B-80B2-FE266FFA5025}"/>
              </a:ext>
            </a:extLst>
          </p:cNvPr>
          <p:cNvSpPr>
            <a:spLocks noChangeShapeType="1"/>
          </p:cNvSpPr>
          <p:nvPr/>
        </p:nvSpPr>
        <p:spPr bwMode="auto">
          <a:xfrm>
            <a:off x="6702018" y="2549723"/>
            <a:ext cx="533400" cy="0"/>
          </a:xfrm>
          <a:prstGeom prst="line">
            <a:avLst/>
          </a:prstGeom>
          <a:noFill/>
          <a:ln w="28575">
            <a:solidFill>
              <a:schemeClr val="tx1"/>
            </a:solidFill>
            <a:round/>
            <a:headEnd/>
            <a:tailEnd type="triangle" w="sm" len="lg"/>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1" name="Text Box 91">
            <a:extLst>
              <a:ext uri="{FF2B5EF4-FFF2-40B4-BE49-F238E27FC236}">
                <a16:creationId xmlns:a16="http://schemas.microsoft.com/office/drawing/2014/main" id="{42763242-EED4-084D-9C22-A62223C740AF}"/>
              </a:ext>
            </a:extLst>
          </p:cNvPr>
          <p:cNvSpPr txBox="1">
            <a:spLocks noChangeArrowheads="1"/>
          </p:cNvSpPr>
          <p:nvPr/>
        </p:nvSpPr>
        <p:spPr bwMode="auto">
          <a:xfrm>
            <a:off x="7845018" y="2257708"/>
            <a:ext cx="401072" cy="523220"/>
          </a:xfrm>
          <a:prstGeom prst="rect">
            <a:avLst/>
          </a:prstGeom>
          <a:noFill/>
          <a:ln w="9525">
            <a:noFill/>
            <a:miter lim="800000"/>
            <a:headEnd/>
            <a:tailEnd/>
          </a:ln>
          <a:effectLst/>
        </p:spPr>
        <p:txBody>
          <a:bodyPr wrap="none">
            <a:spAutoFit/>
          </a:bodyPr>
          <a:lstStyle/>
          <a:p>
            <a:r>
              <a:rPr lang="en-US" altLang="zh-CN" sz="2800" b="1" dirty="0">
                <a:latin typeface="Times New Roman" panose="02020603050405020304" pitchFamily="18" charset="0"/>
                <a:cs typeface="Times New Roman" panose="02020603050405020304" pitchFamily="18" charset="0"/>
                <a:sym typeface="Symbol" pitchFamily="18" charset="2"/>
              </a:rPr>
              <a:t></a:t>
            </a:r>
            <a:endParaRPr lang="en-US" altLang="zh-CN" sz="2800" dirty="0">
              <a:latin typeface="Times New Roman" panose="02020603050405020304" pitchFamily="18" charset="0"/>
              <a:cs typeface="Times New Roman" panose="02020603050405020304" pitchFamily="18" charset="0"/>
            </a:endParaRPr>
          </a:p>
        </p:txBody>
      </p:sp>
      <p:sp>
        <p:nvSpPr>
          <p:cNvPr id="22" name="Text Box 92">
            <a:extLst>
              <a:ext uri="{FF2B5EF4-FFF2-40B4-BE49-F238E27FC236}">
                <a16:creationId xmlns:a16="http://schemas.microsoft.com/office/drawing/2014/main" id="{1A950AB1-68B8-EA47-AF36-FC158D7015EF}"/>
              </a:ext>
            </a:extLst>
          </p:cNvPr>
          <p:cNvSpPr txBox="1">
            <a:spLocks noChangeArrowheads="1"/>
          </p:cNvSpPr>
          <p:nvPr/>
        </p:nvSpPr>
        <p:spPr bwMode="auto">
          <a:xfrm>
            <a:off x="3120618" y="2273498"/>
            <a:ext cx="543739" cy="523220"/>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12</a:t>
            </a:r>
            <a:endParaRPr lang="en-US" altLang="zh-CN" sz="2800">
              <a:latin typeface="Times New Roman" panose="02020603050405020304" pitchFamily="18" charset="0"/>
              <a:cs typeface="Times New Roman" panose="02020603050405020304" pitchFamily="18" charset="0"/>
            </a:endParaRPr>
          </a:p>
        </p:txBody>
      </p:sp>
      <p:sp>
        <p:nvSpPr>
          <p:cNvPr id="23" name="Text Box 93">
            <a:extLst>
              <a:ext uri="{FF2B5EF4-FFF2-40B4-BE49-F238E27FC236}">
                <a16:creationId xmlns:a16="http://schemas.microsoft.com/office/drawing/2014/main" id="{D8E80A51-5BC2-EA42-A8A2-4EDAA0003481}"/>
              </a:ext>
            </a:extLst>
          </p:cNvPr>
          <p:cNvSpPr txBox="1">
            <a:spLocks noChangeArrowheads="1"/>
          </p:cNvSpPr>
          <p:nvPr/>
        </p:nvSpPr>
        <p:spPr bwMode="auto">
          <a:xfrm>
            <a:off x="5882868" y="2273498"/>
            <a:ext cx="543739" cy="523220"/>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47</a:t>
            </a:r>
            <a:endParaRPr lang="en-US" altLang="zh-CN" sz="2800">
              <a:latin typeface="Times New Roman" panose="02020603050405020304" pitchFamily="18" charset="0"/>
              <a:cs typeface="Times New Roman" panose="02020603050405020304" pitchFamily="18" charset="0"/>
            </a:endParaRPr>
          </a:p>
        </p:txBody>
      </p:sp>
      <p:sp>
        <p:nvSpPr>
          <p:cNvPr id="24" name="Text Box 94">
            <a:extLst>
              <a:ext uri="{FF2B5EF4-FFF2-40B4-BE49-F238E27FC236}">
                <a16:creationId xmlns:a16="http://schemas.microsoft.com/office/drawing/2014/main" id="{03FEB47B-6D17-2D43-8419-BF6F9CC4F73F}"/>
              </a:ext>
            </a:extLst>
          </p:cNvPr>
          <p:cNvSpPr txBox="1">
            <a:spLocks noChangeArrowheads="1"/>
          </p:cNvSpPr>
          <p:nvPr/>
        </p:nvSpPr>
        <p:spPr bwMode="auto">
          <a:xfrm>
            <a:off x="7254468" y="2273498"/>
            <a:ext cx="604653" cy="523220"/>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a:t>
            </a:r>
            <a:r>
              <a:rPr lang="en-US" altLang="zh-CN" sz="2800" b="1" i="1">
                <a:latin typeface="Times New Roman" panose="02020603050405020304" pitchFamily="18" charset="0"/>
                <a:cs typeface="Times New Roman" panose="02020603050405020304" pitchFamily="18" charset="0"/>
              </a:rPr>
              <a:t>a</a:t>
            </a:r>
            <a:r>
              <a:rPr lang="en-US" altLang="zh-CN" sz="2800" b="1">
                <a:latin typeface="Times New Roman" panose="02020603050405020304" pitchFamily="18" charset="0"/>
                <a:cs typeface="Times New Roman" panose="02020603050405020304" pitchFamily="18" charset="0"/>
              </a:rPr>
              <a:t>’</a:t>
            </a:r>
            <a:endParaRPr lang="en-US" altLang="zh-CN" sz="2800">
              <a:latin typeface="Times New Roman" panose="02020603050405020304" pitchFamily="18" charset="0"/>
              <a:cs typeface="Times New Roman" panose="02020603050405020304" pitchFamily="18" charset="0"/>
            </a:endParaRPr>
          </a:p>
        </p:txBody>
      </p:sp>
      <p:sp>
        <p:nvSpPr>
          <p:cNvPr id="25" name="Text Box 95">
            <a:extLst>
              <a:ext uri="{FF2B5EF4-FFF2-40B4-BE49-F238E27FC236}">
                <a16:creationId xmlns:a16="http://schemas.microsoft.com/office/drawing/2014/main" id="{E7D93A5D-9F55-304E-8A71-F2294A2107A4}"/>
              </a:ext>
            </a:extLst>
          </p:cNvPr>
          <p:cNvSpPr txBox="1">
            <a:spLocks noChangeArrowheads="1"/>
          </p:cNvSpPr>
          <p:nvPr/>
        </p:nvSpPr>
        <p:spPr bwMode="auto">
          <a:xfrm>
            <a:off x="4492218" y="2273498"/>
            <a:ext cx="564578" cy="523220"/>
          </a:xfrm>
          <a:prstGeom prst="rect">
            <a:avLst/>
          </a:prstGeom>
          <a:noFill/>
          <a:ln w="9525">
            <a:noFill/>
            <a:miter lim="800000"/>
            <a:headEnd/>
            <a:tailEnd/>
          </a:ln>
          <a:effectLst/>
        </p:spPr>
        <p:txBody>
          <a:bodyPr wrap="none">
            <a:spAutoFit/>
          </a:bodyPr>
          <a:lstStyle/>
          <a:p>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s</a:t>
            </a:r>
            <a:r>
              <a:rPr lang="en-US" altLang="zh-CN" sz="2800" b="1"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p:txBody>
      </p:sp>
      <p:sp>
        <p:nvSpPr>
          <p:cNvPr id="26" name="Rectangle 7" descr="白色大理石">
            <a:extLst>
              <a:ext uri="{FF2B5EF4-FFF2-40B4-BE49-F238E27FC236}">
                <a16:creationId xmlns:a16="http://schemas.microsoft.com/office/drawing/2014/main" id="{E5E74618-0016-1A48-8171-81231E2C64A4}"/>
              </a:ext>
            </a:extLst>
          </p:cNvPr>
          <p:cNvSpPr>
            <a:spLocks noChangeArrowheads="1"/>
          </p:cNvSpPr>
          <p:nvPr/>
        </p:nvSpPr>
        <p:spPr bwMode="auto">
          <a:xfrm>
            <a:off x="1749018" y="3642410"/>
            <a:ext cx="762000" cy="457200"/>
          </a:xfrm>
          <a:prstGeom prst="rect">
            <a:avLst/>
          </a:prstGeom>
          <a:noFill/>
          <a:ln w="9525">
            <a:solidFill>
              <a:schemeClr val="tx1"/>
            </a:solidFill>
            <a:miter lim="800000"/>
            <a:headEnd/>
            <a:tailEnd/>
          </a:ln>
          <a:effectLst/>
        </p:spPr>
        <p:txBody>
          <a:bodyPr wrap="none" anchor="ctr"/>
          <a:lstStyle/>
          <a:p>
            <a:pPr>
              <a:defRPr/>
            </a:pPr>
            <a:endParaRPr lang="zh-CN" altLang="en-US" sz="2800">
              <a:latin typeface="Times New Roman" panose="02020603050405020304" pitchFamily="18" charset="0"/>
              <a:cs typeface="Times New Roman" panose="02020603050405020304" pitchFamily="18" charset="0"/>
            </a:endParaRPr>
          </a:p>
        </p:txBody>
      </p:sp>
      <p:sp>
        <p:nvSpPr>
          <p:cNvPr id="27" name="Line 8">
            <a:extLst>
              <a:ext uri="{FF2B5EF4-FFF2-40B4-BE49-F238E27FC236}">
                <a16:creationId xmlns:a16="http://schemas.microsoft.com/office/drawing/2014/main" id="{C735F012-32E8-234B-A9E1-31CAC050F74E}"/>
              </a:ext>
            </a:extLst>
          </p:cNvPr>
          <p:cNvSpPr>
            <a:spLocks noChangeShapeType="1"/>
          </p:cNvSpPr>
          <p:nvPr/>
        </p:nvSpPr>
        <p:spPr bwMode="auto">
          <a:xfrm>
            <a:off x="2206218" y="3642410"/>
            <a:ext cx="0" cy="457200"/>
          </a:xfrm>
          <a:prstGeom prst="line">
            <a:avLst/>
          </a:prstGeom>
          <a:noFill/>
          <a:ln w="9525">
            <a:solidFill>
              <a:schemeClr val="tx1"/>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8" name="Line 9">
            <a:extLst>
              <a:ext uri="{FF2B5EF4-FFF2-40B4-BE49-F238E27FC236}">
                <a16:creationId xmlns:a16="http://schemas.microsoft.com/office/drawing/2014/main" id="{BD89334A-63FE-8244-B688-A93DDAEB2F4A}"/>
              </a:ext>
            </a:extLst>
          </p:cNvPr>
          <p:cNvSpPr>
            <a:spLocks noChangeShapeType="1"/>
          </p:cNvSpPr>
          <p:nvPr/>
        </p:nvSpPr>
        <p:spPr bwMode="auto">
          <a:xfrm>
            <a:off x="2358618" y="3871010"/>
            <a:ext cx="533400" cy="0"/>
          </a:xfrm>
          <a:prstGeom prst="line">
            <a:avLst/>
          </a:prstGeom>
          <a:noFill/>
          <a:ln w="28575">
            <a:solidFill>
              <a:schemeClr val="tx1"/>
            </a:solidFill>
            <a:round/>
            <a:headEnd/>
            <a:tailEnd type="triangle" w="sm" len="lg"/>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29" name="Rectangle 10" descr="白色大理石">
            <a:extLst>
              <a:ext uri="{FF2B5EF4-FFF2-40B4-BE49-F238E27FC236}">
                <a16:creationId xmlns:a16="http://schemas.microsoft.com/office/drawing/2014/main" id="{AF4B348A-9A3D-C34F-B6D9-97FBA52C44C9}"/>
              </a:ext>
            </a:extLst>
          </p:cNvPr>
          <p:cNvSpPr>
            <a:spLocks noChangeArrowheads="1"/>
          </p:cNvSpPr>
          <p:nvPr/>
        </p:nvSpPr>
        <p:spPr bwMode="auto">
          <a:xfrm>
            <a:off x="2892018" y="3642410"/>
            <a:ext cx="762000" cy="457200"/>
          </a:xfrm>
          <a:prstGeom prst="rect">
            <a:avLst/>
          </a:prstGeom>
          <a:noFill/>
          <a:ln w="9525">
            <a:solidFill>
              <a:schemeClr val="tx1"/>
            </a:solidFill>
            <a:miter lim="800000"/>
            <a:headEnd/>
            <a:tailEnd/>
          </a:ln>
          <a:effectLst/>
        </p:spPr>
        <p:txBody>
          <a:bodyPr wrap="none" anchor="ctr"/>
          <a:lstStyle/>
          <a:p>
            <a:pPr>
              <a:defRPr/>
            </a:pPr>
            <a:endParaRPr lang="zh-CN" altLang="en-US" sz="2800">
              <a:latin typeface="Times New Roman" panose="02020603050405020304" pitchFamily="18" charset="0"/>
              <a:cs typeface="Times New Roman" panose="02020603050405020304" pitchFamily="18" charset="0"/>
            </a:endParaRPr>
          </a:p>
        </p:txBody>
      </p:sp>
      <p:sp>
        <p:nvSpPr>
          <p:cNvPr id="30" name="Line 11">
            <a:extLst>
              <a:ext uri="{FF2B5EF4-FFF2-40B4-BE49-F238E27FC236}">
                <a16:creationId xmlns:a16="http://schemas.microsoft.com/office/drawing/2014/main" id="{871A78F0-1DC9-AD46-A17C-AE1071C2551A}"/>
              </a:ext>
            </a:extLst>
          </p:cNvPr>
          <p:cNvSpPr>
            <a:spLocks noChangeShapeType="1"/>
          </p:cNvSpPr>
          <p:nvPr/>
        </p:nvSpPr>
        <p:spPr bwMode="auto">
          <a:xfrm>
            <a:off x="3349218" y="3642410"/>
            <a:ext cx="0" cy="457200"/>
          </a:xfrm>
          <a:prstGeom prst="line">
            <a:avLst/>
          </a:prstGeom>
          <a:noFill/>
          <a:ln w="9525">
            <a:solidFill>
              <a:schemeClr val="tx1"/>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1" name="Line 12">
            <a:extLst>
              <a:ext uri="{FF2B5EF4-FFF2-40B4-BE49-F238E27FC236}">
                <a16:creationId xmlns:a16="http://schemas.microsoft.com/office/drawing/2014/main" id="{D25C16FF-0A63-9E46-AA2A-1756F820F53F}"/>
              </a:ext>
            </a:extLst>
          </p:cNvPr>
          <p:cNvSpPr>
            <a:spLocks noChangeShapeType="1"/>
          </p:cNvSpPr>
          <p:nvPr/>
        </p:nvSpPr>
        <p:spPr bwMode="auto">
          <a:xfrm>
            <a:off x="3501618" y="3871010"/>
            <a:ext cx="533400" cy="0"/>
          </a:xfrm>
          <a:prstGeom prst="line">
            <a:avLst/>
          </a:prstGeom>
          <a:noFill/>
          <a:ln w="28575">
            <a:solidFill>
              <a:schemeClr val="tx1"/>
            </a:solidFill>
            <a:round/>
            <a:headEnd/>
            <a:tailEnd type="triangle" w="sm" len="lg"/>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2" name="Rectangle 13" descr="白色大理石">
            <a:extLst>
              <a:ext uri="{FF2B5EF4-FFF2-40B4-BE49-F238E27FC236}">
                <a16:creationId xmlns:a16="http://schemas.microsoft.com/office/drawing/2014/main" id="{66109371-9057-A048-8857-88E8009AE688}"/>
              </a:ext>
            </a:extLst>
          </p:cNvPr>
          <p:cNvSpPr>
            <a:spLocks noChangeArrowheads="1"/>
          </p:cNvSpPr>
          <p:nvPr/>
        </p:nvSpPr>
        <p:spPr bwMode="auto">
          <a:xfrm>
            <a:off x="4035018" y="3642410"/>
            <a:ext cx="762000" cy="457200"/>
          </a:xfrm>
          <a:prstGeom prst="rect">
            <a:avLst/>
          </a:prstGeom>
          <a:noFill/>
          <a:ln w="9525">
            <a:solidFill>
              <a:schemeClr val="tx1"/>
            </a:solidFill>
            <a:miter lim="800000"/>
            <a:headEnd/>
            <a:tailEnd/>
          </a:ln>
          <a:effectLst/>
        </p:spPr>
        <p:txBody>
          <a:bodyPr wrap="none" anchor="ctr"/>
          <a:lstStyle/>
          <a:p>
            <a:pPr>
              <a:defRPr/>
            </a:pPr>
            <a:endParaRPr lang="zh-CN" altLang="en-US" sz="2800">
              <a:latin typeface="Times New Roman" panose="02020603050405020304" pitchFamily="18" charset="0"/>
              <a:cs typeface="Times New Roman" panose="02020603050405020304" pitchFamily="18" charset="0"/>
            </a:endParaRPr>
          </a:p>
        </p:txBody>
      </p:sp>
      <p:sp>
        <p:nvSpPr>
          <p:cNvPr id="33" name="Line 14">
            <a:extLst>
              <a:ext uri="{FF2B5EF4-FFF2-40B4-BE49-F238E27FC236}">
                <a16:creationId xmlns:a16="http://schemas.microsoft.com/office/drawing/2014/main" id="{BFAF2242-A1E3-BD4E-B643-BEA170E8F32C}"/>
              </a:ext>
            </a:extLst>
          </p:cNvPr>
          <p:cNvSpPr>
            <a:spLocks noChangeShapeType="1"/>
          </p:cNvSpPr>
          <p:nvPr/>
        </p:nvSpPr>
        <p:spPr bwMode="auto">
          <a:xfrm>
            <a:off x="4492218" y="3642410"/>
            <a:ext cx="0" cy="457200"/>
          </a:xfrm>
          <a:prstGeom prst="line">
            <a:avLst/>
          </a:prstGeom>
          <a:noFill/>
          <a:ln w="9525">
            <a:solidFill>
              <a:schemeClr val="tx1"/>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4" name="Line 15">
            <a:extLst>
              <a:ext uri="{FF2B5EF4-FFF2-40B4-BE49-F238E27FC236}">
                <a16:creationId xmlns:a16="http://schemas.microsoft.com/office/drawing/2014/main" id="{423F0B09-D6CE-974D-979D-A400D460E6C7}"/>
              </a:ext>
            </a:extLst>
          </p:cNvPr>
          <p:cNvSpPr>
            <a:spLocks noChangeShapeType="1"/>
          </p:cNvSpPr>
          <p:nvPr/>
        </p:nvSpPr>
        <p:spPr bwMode="auto">
          <a:xfrm>
            <a:off x="4644618" y="3871010"/>
            <a:ext cx="533400" cy="0"/>
          </a:xfrm>
          <a:prstGeom prst="line">
            <a:avLst/>
          </a:prstGeom>
          <a:noFill/>
          <a:ln w="28575">
            <a:solidFill>
              <a:schemeClr val="tx1"/>
            </a:solidFill>
            <a:round/>
            <a:headEnd/>
            <a:tailEnd type="triangle" w="sm" len="lg"/>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5" name="Rectangle 16" descr="白色大理石">
            <a:extLst>
              <a:ext uri="{FF2B5EF4-FFF2-40B4-BE49-F238E27FC236}">
                <a16:creationId xmlns:a16="http://schemas.microsoft.com/office/drawing/2014/main" id="{EBBEBF9A-309F-1345-8E00-079DF2033BE9}"/>
              </a:ext>
            </a:extLst>
          </p:cNvPr>
          <p:cNvSpPr>
            <a:spLocks noChangeArrowheads="1"/>
          </p:cNvSpPr>
          <p:nvPr/>
        </p:nvSpPr>
        <p:spPr bwMode="auto">
          <a:xfrm>
            <a:off x="5178018" y="3642410"/>
            <a:ext cx="762000" cy="457200"/>
          </a:xfrm>
          <a:prstGeom prst="rect">
            <a:avLst/>
          </a:prstGeom>
          <a:noFill/>
          <a:ln w="9525">
            <a:solidFill>
              <a:schemeClr val="tx1"/>
            </a:solidFill>
            <a:miter lim="800000"/>
            <a:headEnd/>
            <a:tailEnd/>
          </a:ln>
          <a:effectLst/>
        </p:spPr>
        <p:txBody>
          <a:bodyPr wrap="none" anchor="ctr"/>
          <a:lstStyle/>
          <a:p>
            <a:pPr>
              <a:defRPr/>
            </a:pPr>
            <a:endParaRPr lang="zh-CN" altLang="en-US" sz="2800">
              <a:latin typeface="Times New Roman" panose="02020603050405020304" pitchFamily="18" charset="0"/>
              <a:cs typeface="Times New Roman" panose="02020603050405020304" pitchFamily="18" charset="0"/>
            </a:endParaRPr>
          </a:p>
        </p:txBody>
      </p:sp>
      <p:sp>
        <p:nvSpPr>
          <p:cNvPr id="36" name="Line 17">
            <a:extLst>
              <a:ext uri="{FF2B5EF4-FFF2-40B4-BE49-F238E27FC236}">
                <a16:creationId xmlns:a16="http://schemas.microsoft.com/office/drawing/2014/main" id="{69C6FF31-7A9D-4947-96FC-E970279E7456}"/>
              </a:ext>
            </a:extLst>
          </p:cNvPr>
          <p:cNvSpPr>
            <a:spLocks noChangeShapeType="1"/>
          </p:cNvSpPr>
          <p:nvPr/>
        </p:nvSpPr>
        <p:spPr bwMode="auto">
          <a:xfrm>
            <a:off x="5635218" y="3642410"/>
            <a:ext cx="0" cy="457200"/>
          </a:xfrm>
          <a:prstGeom prst="line">
            <a:avLst/>
          </a:prstGeom>
          <a:noFill/>
          <a:ln w="9525">
            <a:solidFill>
              <a:schemeClr val="tx1"/>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7" name="Line 18">
            <a:extLst>
              <a:ext uri="{FF2B5EF4-FFF2-40B4-BE49-F238E27FC236}">
                <a16:creationId xmlns:a16="http://schemas.microsoft.com/office/drawing/2014/main" id="{5B698427-0D83-AF40-B7D1-3A7552CAB271}"/>
              </a:ext>
            </a:extLst>
          </p:cNvPr>
          <p:cNvSpPr>
            <a:spLocks noChangeShapeType="1"/>
          </p:cNvSpPr>
          <p:nvPr/>
        </p:nvSpPr>
        <p:spPr bwMode="auto">
          <a:xfrm>
            <a:off x="1215618" y="3871010"/>
            <a:ext cx="533400" cy="0"/>
          </a:xfrm>
          <a:prstGeom prst="line">
            <a:avLst/>
          </a:prstGeom>
          <a:noFill/>
          <a:ln w="28575">
            <a:solidFill>
              <a:schemeClr val="tx1"/>
            </a:solidFill>
            <a:round/>
            <a:headEnd/>
            <a:tailEnd type="triangle" w="sm" len="lg"/>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38" name="Rectangle 19" descr="白色大理石">
            <a:extLst>
              <a:ext uri="{FF2B5EF4-FFF2-40B4-BE49-F238E27FC236}">
                <a16:creationId xmlns:a16="http://schemas.microsoft.com/office/drawing/2014/main" id="{CC8FF4E1-17F5-3546-AD30-50561FB606CD}"/>
              </a:ext>
            </a:extLst>
          </p:cNvPr>
          <p:cNvSpPr>
            <a:spLocks noChangeArrowheads="1"/>
          </p:cNvSpPr>
          <p:nvPr/>
        </p:nvSpPr>
        <p:spPr bwMode="auto">
          <a:xfrm>
            <a:off x="8073618" y="4480610"/>
            <a:ext cx="762000" cy="457200"/>
          </a:xfrm>
          <a:prstGeom prst="rect">
            <a:avLst/>
          </a:prstGeom>
          <a:noFill/>
          <a:ln w="9525">
            <a:solidFill>
              <a:schemeClr val="tx1"/>
            </a:solidFill>
            <a:miter lim="800000"/>
            <a:headEnd/>
            <a:tailEnd/>
          </a:ln>
          <a:effectLst/>
        </p:spPr>
        <p:txBody>
          <a:bodyPr wrap="none" anchor="ctr"/>
          <a:lstStyle/>
          <a:p>
            <a:pPr>
              <a:defRPr/>
            </a:pPr>
            <a:endParaRPr lang="zh-CN" altLang="en-US" sz="2800">
              <a:latin typeface="Times New Roman" panose="02020603050405020304" pitchFamily="18" charset="0"/>
              <a:cs typeface="Times New Roman" panose="02020603050405020304" pitchFamily="18" charset="0"/>
            </a:endParaRPr>
          </a:p>
        </p:txBody>
      </p:sp>
      <p:sp>
        <p:nvSpPr>
          <p:cNvPr id="39" name="Line 20">
            <a:extLst>
              <a:ext uri="{FF2B5EF4-FFF2-40B4-BE49-F238E27FC236}">
                <a16:creationId xmlns:a16="http://schemas.microsoft.com/office/drawing/2014/main" id="{0FBE5AEC-9CE8-3F42-9C5A-1A63C6F2700A}"/>
              </a:ext>
            </a:extLst>
          </p:cNvPr>
          <p:cNvSpPr>
            <a:spLocks noChangeShapeType="1"/>
          </p:cNvSpPr>
          <p:nvPr/>
        </p:nvSpPr>
        <p:spPr bwMode="auto">
          <a:xfrm>
            <a:off x="8530818" y="4480610"/>
            <a:ext cx="0" cy="457200"/>
          </a:xfrm>
          <a:prstGeom prst="line">
            <a:avLst/>
          </a:prstGeom>
          <a:noFill/>
          <a:ln w="9525">
            <a:solidFill>
              <a:schemeClr val="tx1"/>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40" name="Rectangle 21" descr="白色大理石">
            <a:extLst>
              <a:ext uri="{FF2B5EF4-FFF2-40B4-BE49-F238E27FC236}">
                <a16:creationId xmlns:a16="http://schemas.microsoft.com/office/drawing/2014/main" id="{EDB3A8C3-8930-114F-A2BE-DBE6AF190649}"/>
              </a:ext>
            </a:extLst>
          </p:cNvPr>
          <p:cNvSpPr>
            <a:spLocks noChangeArrowheads="1"/>
          </p:cNvSpPr>
          <p:nvPr/>
        </p:nvSpPr>
        <p:spPr bwMode="auto">
          <a:xfrm>
            <a:off x="6930618" y="4480610"/>
            <a:ext cx="762000" cy="457200"/>
          </a:xfrm>
          <a:prstGeom prst="rect">
            <a:avLst/>
          </a:prstGeom>
          <a:noFill/>
          <a:ln w="9525">
            <a:solidFill>
              <a:schemeClr val="tx1"/>
            </a:solidFill>
            <a:miter lim="800000"/>
            <a:headEnd/>
            <a:tailEnd/>
          </a:ln>
          <a:effectLst/>
        </p:spPr>
        <p:txBody>
          <a:bodyPr wrap="none" anchor="ctr"/>
          <a:lstStyle/>
          <a:p>
            <a:pPr>
              <a:defRPr/>
            </a:pPr>
            <a:endParaRPr lang="zh-CN" altLang="en-US" sz="2800">
              <a:latin typeface="Times New Roman" panose="02020603050405020304" pitchFamily="18" charset="0"/>
              <a:cs typeface="Times New Roman" panose="02020603050405020304" pitchFamily="18" charset="0"/>
            </a:endParaRPr>
          </a:p>
        </p:txBody>
      </p:sp>
      <p:sp>
        <p:nvSpPr>
          <p:cNvPr id="41" name="Line 22">
            <a:extLst>
              <a:ext uri="{FF2B5EF4-FFF2-40B4-BE49-F238E27FC236}">
                <a16:creationId xmlns:a16="http://schemas.microsoft.com/office/drawing/2014/main" id="{F2CBD3C5-CA0B-4241-8764-3A089562C578}"/>
              </a:ext>
            </a:extLst>
          </p:cNvPr>
          <p:cNvSpPr>
            <a:spLocks noChangeShapeType="1"/>
          </p:cNvSpPr>
          <p:nvPr/>
        </p:nvSpPr>
        <p:spPr bwMode="auto">
          <a:xfrm>
            <a:off x="7387818" y="4480610"/>
            <a:ext cx="0" cy="457200"/>
          </a:xfrm>
          <a:prstGeom prst="line">
            <a:avLst/>
          </a:prstGeom>
          <a:noFill/>
          <a:ln w="9525">
            <a:solidFill>
              <a:schemeClr val="tx1"/>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42" name="Rectangle 23" descr="白色大理石">
            <a:extLst>
              <a:ext uri="{FF2B5EF4-FFF2-40B4-BE49-F238E27FC236}">
                <a16:creationId xmlns:a16="http://schemas.microsoft.com/office/drawing/2014/main" id="{BCC94CB2-5A03-F44D-94DC-BFA36140F582}"/>
              </a:ext>
            </a:extLst>
          </p:cNvPr>
          <p:cNvSpPr>
            <a:spLocks noChangeArrowheads="1"/>
          </p:cNvSpPr>
          <p:nvPr/>
        </p:nvSpPr>
        <p:spPr bwMode="auto">
          <a:xfrm>
            <a:off x="5787618" y="4480610"/>
            <a:ext cx="762000" cy="457200"/>
          </a:xfrm>
          <a:prstGeom prst="rect">
            <a:avLst/>
          </a:prstGeom>
          <a:noFill/>
          <a:ln w="9525">
            <a:solidFill>
              <a:schemeClr val="tx1"/>
            </a:solidFill>
            <a:miter lim="800000"/>
            <a:headEnd/>
            <a:tailEnd/>
          </a:ln>
          <a:effectLst/>
        </p:spPr>
        <p:txBody>
          <a:bodyPr wrap="none" anchor="ctr"/>
          <a:lstStyle/>
          <a:p>
            <a:pPr>
              <a:defRPr/>
            </a:pPr>
            <a:endParaRPr lang="zh-CN" altLang="en-US" sz="2800">
              <a:latin typeface="Times New Roman" panose="02020603050405020304" pitchFamily="18" charset="0"/>
              <a:cs typeface="Times New Roman" panose="02020603050405020304" pitchFamily="18" charset="0"/>
            </a:endParaRPr>
          </a:p>
        </p:txBody>
      </p:sp>
      <p:sp>
        <p:nvSpPr>
          <p:cNvPr id="43" name="Line 24">
            <a:extLst>
              <a:ext uri="{FF2B5EF4-FFF2-40B4-BE49-F238E27FC236}">
                <a16:creationId xmlns:a16="http://schemas.microsoft.com/office/drawing/2014/main" id="{4CBCC4FF-12FC-5C4F-B3BC-6CECAE34F064}"/>
              </a:ext>
            </a:extLst>
          </p:cNvPr>
          <p:cNvSpPr>
            <a:spLocks noChangeShapeType="1"/>
          </p:cNvSpPr>
          <p:nvPr/>
        </p:nvSpPr>
        <p:spPr bwMode="auto">
          <a:xfrm>
            <a:off x="6244818" y="4480610"/>
            <a:ext cx="0" cy="457200"/>
          </a:xfrm>
          <a:prstGeom prst="line">
            <a:avLst/>
          </a:prstGeom>
          <a:noFill/>
          <a:ln w="9525">
            <a:solidFill>
              <a:schemeClr val="tx1"/>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44" name="Line 25">
            <a:extLst>
              <a:ext uri="{FF2B5EF4-FFF2-40B4-BE49-F238E27FC236}">
                <a16:creationId xmlns:a16="http://schemas.microsoft.com/office/drawing/2014/main" id="{0EBAB062-7AC7-754D-B98F-064A6D53F5BE}"/>
              </a:ext>
            </a:extLst>
          </p:cNvPr>
          <p:cNvSpPr>
            <a:spLocks noChangeShapeType="1"/>
          </p:cNvSpPr>
          <p:nvPr/>
        </p:nvSpPr>
        <p:spPr bwMode="auto">
          <a:xfrm>
            <a:off x="5406618" y="4709210"/>
            <a:ext cx="381000" cy="0"/>
          </a:xfrm>
          <a:prstGeom prst="line">
            <a:avLst/>
          </a:prstGeom>
          <a:noFill/>
          <a:ln w="28575">
            <a:solidFill>
              <a:srgbClr val="C00000"/>
            </a:solidFill>
            <a:round/>
            <a:headEnd/>
            <a:tailEnd type="triangle" w="sm" len="lg"/>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45" name="Line 26">
            <a:extLst>
              <a:ext uri="{FF2B5EF4-FFF2-40B4-BE49-F238E27FC236}">
                <a16:creationId xmlns:a16="http://schemas.microsoft.com/office/drawing/2014/main" id="{034AA9DE-347D-5C4F-9B60-D58D6B387569}"/>
              </a:ext>
            </a:extLst>
          </p:cNvPr>
          <p:cNvSpPr>
            <a:spLocks noChangeShapeType="1"/>
          </p:cNvSpPr>
          <p:nvPr/>
        </p:nvSpPr>
        <p:spPr bwMode="auto">
          <a:xfrm flipV="1">
            <a:off x="5406618" y="3871010"/>
            <a:ext cx="0" cy="838200"/>
          </a:xfrm>
          <a:prstGeom prst="line">
            <a:avLst/>
          </a:prstGeom>
          <a:noFill/>
          <a:ln w="28575">
            <a:solidFill>
              <a:srgbClr val="C00000"/>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46" name="Line 27">
            <a:extLst>
              <a:ext uri="{FF2B5EF4-FFF2-40B4-BE49-F238E27FC236}">
                <a16:creationId xmlns:a16="http://schemas.microsoft.com/office/drawing/2014/main" id="{859B512B-1BC2-B944-A413-222B24385241}"/>
              </a:ext>
            </a:extLst>
          </p:cNvPr>
          <p:cNvSpPr>
            <a:spLocks noChangeShapeType="1"/>
          </p:cNvSpPr>
          <p:nvPr/>
        </p:nvSpPr>
        <p:spPr bwMode="auto">
          <a:xfrm>
            <a:off x="6397218" y="4709210"/>
            <a:ext cx="533400" cy="0"/>
          </a:xfrm>
          <a:prstGeom prst="line">
            <a:avLst/>
          </a:prstGeom>
          <a:noFill/>
          <a:ln w="28575">
            <a:solidFill>
              <a:schemeClr val="tx1"/>
            </a:solidFill>
            <a:round/>
            <a:headEnd/>
            <a:tailEnd type="triangle" w="sm" len="lg"/>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47" name="Line 28">
            <a:extLst>
              <a:ext uri="{FF2B5EF4-FFF2-40B4-BE49-F238E27FC236}">
                <a16:creationId xmlns:a16="http://schemas.microsoft.com/office/drawing/2014/main" id="{E0FAE165-0821-3845-A49F-C3DF019DCB64}"/>
              </a:ext>
            </a:extLst>
          </p:cNvPr>
          <p:cNvSpPr>
            <a:spLocks noChangeShapeType="1"/>
          </p:cNvSpPr>
          <p:nvPr/>
        </p:nvSpPr>
        <p:spPr bwMode="auto">
          <a:xfrm>
            <a:off x="7540218" y="4709210"/>
            <a:ext cx="533400" cy="0"/>
          </a:xfrm>
          <a:prstGeom prst="line">
            <a:avLst/>
          </a:prstGeom>
          <a:noFill/>
          <a:ln w="28575">
            <a:solidFill>
              <a:schemeClr val="tx1"/>
            </a:solidFill>
            <a:round/>
            <a:headEnd/>
            <a:tailEnd type="triangle" w="sm" len="lg"/>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48" name="Rectangle 29" descr="白色大理石">
            <a:extLst>
              <a:ext uri="{FF2B5EF4-FFF2-40B4-BE49-F238E27FC236}">
                <a16:creationId xmlns:a16="http://schemas.microsoft.com/office/drawing/2014/main" id="{36910ADF-E9FB-454A-B3E9-2B3BDF173AD5}"/>
              </a:ext>
            </a:extLst>
          </p:cNvPr>
          <p:cNvSpPr>
            <a:spLocks noChangeArrowheads="1"/>
          </p:cNvSpPr>
          <p:nvPr/>
        </p:nvSpPr>
        <p:spPr bwMode="auto">
          <a:xfrm>
            <a:off x="2206218" y="5318810"/>
            <a:ext cx="762000" cy="457200"/>
          </a:xfrm>
          <a:prstGeom prst="rect">
            <a:avLst/>
          </a:prstGeom>
          <a:noFill/>
          <a:ln w="9525">
            <a:solidFill>
              <a:schemeClr val="tx1"/>
            </a:solidFill>
            <a:miter lim="800000"/>
            <a:headEnd/>
            <a:tailEnd/>
          </a:ln>
          <a:effectLst/>
        </p:spPr>
        <p:txBody>
          <a:bodyPr wrap="none" anchor="ctr"/>
          <a:lstStyle/>
          <a:p>
            <a:pPr>
              <a:defRPr/>
            </a:pPr>
            <a:endParaRPr lang="zh-CN" altLang="en-US" sz="2800">
              <a:latin typeface="Times New Roman" panose="02020603050405020304" pitchFamily="18" charset="0"/>
              <a:cs typeface="Times New Roman" panose="02020603050405020304" pitchFamily="18" charset="0"/>
            </a:endParaRPr>
          </a:p>
        </p:txBody>
      </p:sp>
      <p:sp>
        <p:nvSpPr>
          <p:cNvPr id="49" name="Line 30">
            <a:extLst>
              <a:ext uri="{FF2B5EF4-FFF2-40B4-BE49-F238E27FC236}">
                <a16:creationId xmlns:a16="http://schemas.microsoft.com/office/drawing/2014/main" id="{0B74C34A-6EF6-8341-B84E-0AE40DDDC4D4}"/>
              </a:ext>
            </a:extLst>
          </p:cNvPr>
          <p:cNvSpPr>
            <a:spLocks noChangeShapeType="1"/>
          </p:cNvSpPr>
          <p:nvPr/>
        </p:nvSpPr>
        <p:spPr bwMode="auto">
          <a:xfrm>
            <a:off x="2663418" y="5318810"/>
            <a:ext cx="0" cy="457200"/>
          </a:xfrm>
          <a:prstGeom prst="line">
            <a:avLst/>
          </a:prstGeom>
          <a:noFill/>
          <a:ln w="9525">
            <a:solidFill>
              <a:schemeClr val="tx1"/>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0" name="Line 31">
            <a:extLst>
              <a:ext uri="{FF2B5EF4-FFF2-40B4-BE49-F238E27FC236}">
                <a16:creationId xmlns:a16="http://schemas.microsoft.com/office/drawing/2014/main" id="{2A69F988-4D4E-2748-8D54-DBB38957D31F}"/>
              </a:ext>
            </a:extLst>
          </p:cNvPr>
          <p:cNvSpPr>
            <a:spLocks noChangeShapeType="1"/>
          </p:cNvSpPr>
          <p:nvPr/>
        </p:nvSpPr>
        <p:spPr bwMode="auto">
          <a:xfrm>
            <a:off x="2815818" y="5547410"/>
            <a:ext cx="533400" cy="0"/>
          </a:xfrm>
          <a:prstGeom prst="line">
            <a:avLst/>
          </a:prstGeom>
          <a:noFill/>
          <a:ln w="28575">
            <a:solidFill>
              <a:schemeClr val="tx1"/>
            </a:solidFill>
            <a:round/>
            <a:headEnd/>
            <a:tailEnd type="triangle" w="sm" len="lg"/>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1" name="Rectangle 32" descr="白色大理石">
            <a:extLst>
              <a:ext uri="{FF2B5EF4-FFF2-40B4-BE49-F238E27FC236}">
                <a16:creationId xmlns:a16="http://schemas.microsoft.com/office/drawing/2014/main" id="{BE7D409C-3079-6248-8D23-E444F011EFA0}"/>
              </a:ext>
            </a:extLst>
          </p:cNvPr>
          <p:cNvSpPr>
            <a:spLocks noChangeArrowheads="1"/>
          </p:cNvSpPr>
          <p:nvPr/>
        </p:nvSpPr>
        <p:spPr bwMode="auto">
          <a:xfrm>
            <a:off x="3349218" y="5318810"/>
            <a:ext cx="762000" cy="457200"/>
          </a:xfrm>
          <a:prstGeom prst="rect">
            <a:avLst/>
          </a:prstGeom>
          <a:noFill/>
          <a:ln w="9525">
            <a:solidFill>
              <a:schemeClr val="tx1"/>
            </a:solidFill>
            <a:miter lim="800000"/>
            <a:headEnd/>
            <a:tailEnd/>
          </a:ln>
          <a:effectLst/>
        </p:spPr>
        <p:txBody>
          <a:bodyPr wrap="none" anchor="ctr"/>
          <a:lstStyle/>
          <a:p>
            <a:pPr>
              <a:defRPr/>
            </a:pPr>
            <a:endParaRPr lang="zh-CN" altLang="en-US" sz="2800">
              <a:latin typeface="Times New Roman" panose="02020603050405020304" pitchFamily="18" charset="0"/>
              <a:cs typeface="Times New Roman" panose="02020603050405020304" pitchFamily="18" charset="0"/>
            </a:endParaRPr>
          </a:p>
        </p:txBody>
      </p:sp>
      <p:sp>
        <p:nvSpPr>
          <p:cNvPr id="52" name="Line 33">
            <a:extLst>
              <a:ext uri="{FF2B5EF4-FFF2-40B4-BE49-F238E27FC236}">
                <a16:creationId xmlns:a16="http://schemas.microsoft.com/office/drawing/2014/main" id="{0A1CAAEB-81CF-9742-AEE2-8062783326D8}"/>
              </a:ext>
            </a:extLst>
          </p:cNvPr>
          <p:cNvSpPr>
            <a:spLocks noChangeShapeType="1"/>
          </p:cNvSpPr>
          <p:nvPr/>
        </p:nvSpPr>
        <p:spPr bwMode="auto">
          <a:xfrm>
            <a:off x="3806418" y="5318810"/>
            <a:ext cx="0" cy="457200"/>
          </a:xfrm>
          <a:prstGeom prst="line">
            <a:avLst/>
          </a:prstGeom>
          <a:noFill/>
          <a:ln w="9525">
            <a:solidFill>
              <a:schemeClr val="tx1"/>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3" name="Line 34">
            <a:extLst>
              <a:ext uri="{FF2B5EF4-FFF2-40B4-BE49-F238E27FC236}">
                <a16:creationId xmlns:a16="http://schemas.microsoft.com/office/drawing/2014/main" id="{F74C5101-A9ED-EB4F-B2FC-CE6DE498D689}"/>
              </a:ext>
            </a:extLst>
          </p:cNvPr>
          <p:cNvSpPr>
            <a:spLocks noChangeShapeType="1"/>
          </p:cNvSpPr>
          <p:nvPr/>
        </p:nvSpPr>
        <p:spPr bwMode="auto">
          <a:xfrm>
            <a:off x="3958818" y="5547410"/>
            <a:ext cx="533400" cy="0"/>
          </a:xfrm>
          <a:prstGeom prst="line">
            <a:avLst/>
          </a:prstGeom>
          <a:noFill/>
          <a:ln w="28575">
            <a:solidFill>
              <a:schemeClr val="tx1"/>
            </a:solidFill>
            <a:round/>
            <a:headEnd/>
            <a:tailEnd type="triangle" w="sm" len="lg"/>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4" name="Rectangle 35" descr="白色大理石">
            <a:extLst>
              <a:ext uri="{FF2B5EF4-FFF2-40B4-BE49-F238E27FC236}">
                <a16:creationId xmlns:a16="http://schemas.microsoft.com/office/drawing/2014/main" id="{87EFDB0F-726E-584F-98A8-76A0B157476A}"/>
              </a:ext>
            </a:extLst>
          </p:cNvPr>
          <p:cNvSpPr>
            <a:spLocks noChangeArrowheads="1"/>
          </p:cNvSpPr>
          <p:nvPr/>
        </p:nvSpPr>
        <p:spPr bwMode="auto">
          <a:xfrm>
            <a:off x="4492218" y="5318810"/>
            <a:ext cx="762000" cy="457200"/>
          </a:xfrm>
          <a:prstGeom prst="rect">
            <a:avLst/>
          </a:prstGeom>
          <a:noFill/>
          <a:ln w="9525">
            <a:solidFill>
              <a:schemeClr val="tx1"/>
            </a:solidFill>
            <a:miter lim="800000"/>
            <a:headEnd/>
            <a:tailEnd/>
          </a:ln>
          <a:effectLst/>
        </p:spPr>
        <p:txBody>
          <a:bodyPr wrap="none" anchor="ctr"/>
          <a:lstStyle/>
          <a:p>
            <a:pPr>
              <a:defRPr/>
            </a:pPr>
            <a:endParaRPr lang="zh-CN" altLang="en-US" sz="2800">
              <a:latin typeface="Times New Roman" panose="02020603050405020304" pitchFamily="18" charset="0"/>
              <a:cs typeface="Times New Roman" panose="02020603050405020304" pitchFamily="18" charset="0"/>
            </a:endParaRPr>
          </a:p>
        </p:txBody>
      </p:sp>
      <p:sp>
        <p:nvSpPr>
          <p:cNvPr id="55" name="Line 36">
            <a:extLst>
              <a:ext uri="{FF2B5EF4-FFF2-40B4-BE49-F238E27FC236}">
                <a16:creationId xmlns:a16="http://schemas.microsoft.com/office/drawing/2014/main" id="{E15C909E-D340-314D-8BE7-D41298B7B4ED}"/>
              </a:ext>
            </a:extLst>
          </p:cNvPr>
          <p:cNvSpPr>
            <a:spLocks noChangeShapeType="1"/>
          </p:cNvSpPr>
          <p:nvPr/>
        </p:nvSpPr>
        <p:spPr bwMode="auto">
          <a:xfrm>
            <a:off x="4949418" y="5318810"/>
            <a:ext cx="0" cy="457200"/>
          </a:xfrm>
          <a:prstGeom prst="line">
            <a:avLst/>
          </a:prstGeom>
          <a:noFill/>
          <a:ln w="9525">
            <a:solidFill>
              <a:schemeClr val="tx1"/>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6" name="Line 37">
            <a:extLst>
              <a:ext uri="{FF2B5EF4-FFF2-40B4-BE49-F238E27FC236}">
                <a16:creationId xmlns:a16="http://schemas.microsoft.com/office/drawing/2014/main" id="{52BE2074-9535-6F4B-BE43-CF6E003AFB1D}"/>
              </a:ext>
            </a:extLst>
          </p:cNvPr>
          <p:cNvSpPr>
            <a:spLocks noChangeShapeType="1"/>
          </p:cNvSpPr>
          <p:nvPr/>
        </p:nvSpPr>
        <p:spPr bwMode="auto">
          <a:xfrm>
            <a:off x="5101818" y="5547410"/>
            <a:ext cx="533400" cy="0"/>
          </a:xfrm>
          <a:prstGeom prst="line">
            <a:avLst/>
          </a:prstGeom>
          <a:noFill/>
          <a:ln w="28575">
            <a:solidFill>
              <a:schemeClr val="tx1"/>
            </a:solidFill>
            <a:round/>
            <a:headEnd/>
            <a:tailEnd type="triangle" w="sm" len="lg"/>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7" name="Rectangle 38" descr="白色大理石">
            <a:extLst>
              <a:ext uri="{FF2B5EF4-FFF2-40B4-BE49-F238E27FC236}">
                <a16:creationId xmlns:a16="http://schemas.microsoft.com/office/drawing/2014/main" id="{08203098-05F3-D644-BC55-C51A144B1F75}"/>
              </a:ext>
            </a:extLst>
          </p:cNvPr>
          <p:cNvSpPr>
            <a:spLocks noChangeArrowheads="1"/>
          </p:cNvSpPr>
          <p:nvPr/>
        </p:nvSpPr>
        <p:spPr bwMode="auto">
          <a:xfrm>
            <a:off x="5635218" y="5318810"/>
            <a:ext cx="762000" cy="457200"/>
          </a:xfrm>
          <a:prstGeom prst="rect">
            <a:avLst/>
          </a:prstGeom>
          <a:noFill/>
          <a:ln w="9525">
            <a:solidFill>
              <a:schemeClr val="tx1"/>
            </a:solidFill>
            <a:miter lim="800000"/>
            <a:headEnd/>
            <a:tailEnd/>
          </a:ln>
          <a:effectLst/>
        </p:spPr>
        <p:txBody>
          <a:bodyPr wrap="none" anchor="ctr"/>
          <a:lstStyle/>
          <a:p>
            <a:pPr>
              <a:defRPr/>
            </a:pPr>
            <a:endParaRPr lang="zh-CN" altLang="en-US" sz="2800">
              <a:latin typeface="Times New Roman" panose="02020603050405020304" pitchFamily="18" charset="0"/>
              <a:cs typeface="Times New Roman" panose="02020603050405020304" pitchFamily="18" charset="0"/>
            </a:endParaRPr>
          </a:p>
        </p:txBody>
      </p:sp>
      <p:sp>
        <p:nvSpPr>
          <p:cNvPr id="58" name="Line 39">
            <a:extLst>
              <a:ext uri="{FF2B5EF4-FFF2-40B4-BE49-F238E27FC236}">
                <a16:creationId xmlns:a16="http://schemas.microsoft.com/office/drawing/2014/main" id="{56C36BCC-C6F8-CF4C-8412-A413D1D38935}"/>
              </a:ext>
            </a:extLst>
          </p:cNvPr>
          <p:cNvSpPr>
            <a:spLocks noChangeShapeType="1"/>
          </p:cNvSpPr>
          <p:nvPr/>
        </p:nvSpPr>
        <p:spPr bwMode="auto">
          <a:xfrm>
            <a:off x="6092418" y="5318810"/>
            <a:ext cx="0" cy="457200"/>
          </a:xfrm>
          <a:prstGeom prst="line">
            <a:avLst/>
          </a:prstGeom>
          <a:noFill/>
          <a:ln w="9525">
            <a:solidFill>
              <a:schemeClr val="tx1"/>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59" name="Line 40">
            <a:extLst>
              <a:ext uri="{FF2B5EF4-FFF2-40B4-BE49-F238E27FC236}">
                <a16:creationId xmlns:a16="http://schemas.microsoft.com/office/drawing/2014/main" id="{0EA485CA-43DA-B348-B429-55C9E3DC19D7}"/>
              </a:ext>
            </a:extLst>
          </p:cNvPr>
          <p:cNvSpPr>
            <a:spLocks noChangeShapeType="1"/>
          </p:cNvSpPr>
          <p:nvPr/>
        </p:nvSpPr>
        <p:spPr bwMode="auto">
          <a:xfrm>
            <a:off x="6244818" y="5547410"/>
            <a:ext cx="533400" cy="0"/>
          </a:xfrm>
          <a:prstGeom prst="line">
            <a:avLst/>
          </a:prstGeom>
          <a:noFill/>
          <a:ln w="28575">
            <a:solidFill>
              <a:schemeClr val="tx1"/>
            </a:solidFill>
            <a:round/>
            <a:headEnd/>
            <a:tailEnd type="triangle" w="sm" len="lg"/>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60" name="Rectangle 41" descr="白色大理石">
            <a:extLst>
              <a:ext uri="{FF2B5EF4-FFF2-40B4-BE49-F238E27FC236}">
                <a16:creationId xmlns:a16="http://schemas.microsoft.com/office/drawing/2014/main" id="{4A88F682-D398-4541-AA7C-3FC50134A03C}"/>
              </a:ext>
            </a:extLst>
          </p:cNvPr>
          <p:cNvSpPr>
            <a:spLocks noChangeArrowheads="1"/>
          </p:cNvSpPr>
          <p:nvPr/>
        </p:nvSpPr>
        <p:spPr bwMode="auto">
          <a:xfrm>
            <a:off x="6778218" y="5318810"/>
            <a:ext cx="762000" cy="457200"/>
          </a:xfrm>
          <a:prstGeom prst="rect">
            <a:avLst/>
          </a:prstGeom>
          <a:noFill/>
          <a:ln w="9525">
            <a:solidFill>
              <a:schemeClr val="tx1"/>
            </a:solidFill>
            <a:miter lim="800000"/>
            <a:headEnd/>
            <a:tailEnd/>
          </a:ln>
          <a:effectLst/>
        </p:spPr>
        <p:txBody>
          <a:bodyPr wrap="none" anchor="ctr"/>
          <a:lstStyle/>
          <a:p>
            <a:pPr>
              <a:defRPr/>
            </a:pPr>
            <a:endParaRPr lang="zh-CN" altLang="en-US" sz="2800">
              <a:latin typeface="Times New Roman" panose="02020603050405020304" pitchFamily="18" charset="0"/>
              <a:cs typeface="Times New Roman" panose="02020603050405020304" pitchFamily="18" charset="0"/>
            </a:endParaRPr>
          </a:p>
        </p:txBody>
      </p:sp>
      <p:sp>
        <p:nvSpPr>
          <p:cNvPr id="61" name="Line 42">
            <a:extLst>
              <a:ext uri="{FF2B5EF4-FFF2-40B4-BE49-F238E27FC236}">
                <a16:creationId xmlns:a16="http://schemas.microsoft.com/office/drawing/2014/main" id="{3023859B-7876-044C-AC4B-58623758F6FC}"/>
              </a:ext>
            </a:extLst>
          </p:cNvPr>
          <p:cNvSpPr>
            <a:spLocks noChangeShapeType="1"/>
          </p:cNvSpPr>
          <p:nvPr/>
        </p:nvSpPr>
        <p:spPr bwMode="auto">
          <a:xfrm>
            <a:off x="7235418" y="5318810"/>
            <a:ext cx="0" cy="457200"/>
          </a:xfrm>
          <a:prstGeom prst="line">
            <a:avLst/>
          </a:prstGeom>
          <a:noFill/>
          <a:ln w="9525">
            <a:solidFill>
              <a:schemeClr val="tx1"/>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62" name="Rectangle 43" descr="白色大理石">
            <a:extLst>
              <a:ext uri="{FF2B5EF4-FFF2-40B4-BE49-F238E27FC236}">
                <a16:creationId xmlns:a16="http://schemas.microsoft.com/office/drawing/2014/main" id="{27D24F3E-2B87-3B4C-ABD8-AD019CF6E875}"/>
              </a:ext>
            </a:extLst>
          </p:cNvPr>
          <p:cNvSpPr>
            <a:spLocks noChangeArrowheads="1"/>
          </p:cNvSpPr>
          <p:nvPr/>
        </p:nvSpPr>
        <p:spPr bwMode="auto">
          <a:xfrm>
            <a:off x="5635218" y="6157010"/>
            <a:ext cx="762000" cy="457200"/>
          </a:xfrm>
          <a:prstGeom prst="rect">
            <a:avLst/>
          </a:prstGeom>
          <a:noFill/>
          <a:ln w="9525">
            <a:solidFill>
              <a:schemeClr val="tx1"/>
            </a:solidFill>
            <a:miter lim="800000"/>
            <a:headEnd/>
            <a:tailEnd/>
          </a:ln>
          <a:effectLst/>
        </p:spPr>
        <p:txBody>
          <a:bodyPr wrap="none" anchor="ctr"/>
          <a:lstStyle/>
          <a:p>
            <a:pPr>
              <a:defRPr/>
            </a:pPr>
            <a:endParaRPr lang="zh-CN" altLang="en-US" sz="2800">
              <a:latin typeface="Times New Roman" panose="02020603050405020304" pitchFamily="18" charset="0"/>
              <a:cs typeface="Times New Roman" panose="02020603050405020304" pitchFamily="18" charset="0"/>
            </a:endParaRPr>
          </a:p>
        </p:txBody>
      </p:sp>
      <p:sp>
        <p:nvSpPr>
          <p:cNvPr id="63" name="Line 44">
            <a:extLst>
              <a:ext uri="{FF2B5EF4-FFF2-40B4-BE49-F238E27FC236}">
                <a16:creationId xmlns:a16="http://schemas.microsoft.com/office/drawing/2014/main" id="{A7021726-6893-F14E-971B-81F3457B1C7D}"/>
              </a:ext>
            </a:extLst>
          </p:cNvPr>
          <p:cNvSpPr>
            <a:spLocks noChangeShapeType="1"/>
          </p:cNvSpPr>
          <p:nvPr/>
        </p:nvSpPr>
        <p:spPr bwMode="auto">
          <a:xfrm>
            <a:off x="6092418" y="6157010"/>
            <a:ext cx="0" cy="457200"/>
          </a:xfrm>
          <a:prstGeom prst="line">
            <a:avLst/>
          </a:prstGeom>
          <a:noFill/>
          <a:ln w="9525">
            <a:solidFill>
              <a:schemeClr val="tx1"/>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64" name="Line 45">
            <a:extLst>
              <a:ext uri="{FF2B5EF4-FFF2-40B4-BE49-F238E27FC236}">
                <a16:creationId xmlns:a16="http://schemas.microsoft.com/office/drawing/2014/main" id="{A6BAFCA2-07AB-B44E-A5BC-11BF18A84458}"/>
              </a:ext>
            </a:extLst>
          </p:cNvPr>
          <p:cNvSpPr>
            <a:spLocks noChangeShapeType="1"/>
          </p:cNvSpPr>
          <p:nvPr/>
        </p:nvSpPr>
        <p:spPr bwMode="auto">
          <a:xfrm>
            <a:off x="6244818" y="6385610"/>
            <a:ext cx="533400" cy="0"/>
          </a:xfrm>
          <a:prstGeom prst="line">
            <a:avLst/>
          </a:prstGeom>
          <a:noFill/>
          <a:ln w="28575">
            <a:solidFill>
              <a:schemeClr val="tx1"/>
            </a:solidFill>
            <a:round/>
            <a:headEnd/>
            <a:tailEnd type="triangle" w="sm" len="lg"/>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65" name="Rectangle 46" descr="白色大理石">
            <a:extLst>
              <a:ext uri="{FF2B5EF4-FFF2-40B4-BE49-F238E27FC236}">
                <a16:creationId xmlns:a16="http://schemas.microsoft.com/office/drawing/2014/main" id="{BAC2286C-5070-AD44-820F-E8AF82E2BAB7}"/>
              </a:ext>
            </a:extLst>
          </p:cNvPr>
          <p:cNvSpPr>
            <a:spLocks noChangeArrowheads="1"/>
          </p:cNvSpPr>
          <p:nvPr/>
        </p:nvSpPr>
        <p:spPr bwMode="auto">
          <a:xfrm>
            <a:off x="6778218" y="6157010"/>
            <a:ext cx="762000" cy="457200"/>
          </a:xfrm>
          <a:prstGeom prst="rect">
            <a:avLst/>
          </a:prstGeom>
          <a:noFill/>
          <a:ln w="9525">
            <a:solidFill>
              <a:schemeClr val="tx1"/>
            </a:solidFill>
            <a:miter lim="800000"/>
            <a:headEnd/>
            <a:tailEnd/>
          </a:ln>
          <a:effectLst/>
        </p:spPr>
        <p:txBody>
          <a:bodyPr wrap="none" anchor="ctr"/>
          <a:lstStyle/>
          <a:p>
            <a:pPr>
              <a:defRPr/>
            </a:pPr>
            <a:endParaRPr lang="zh-CN" altLang="en-US" sz="2800">
              <a:latin typeface="Times New Roman" panose="02020603050405020304" pitchFamily="18" charset="0"/>
              <a:cs typeface="Times New Roman" panose="02020603050405020304" pitchFamily="18" charset="0"/>
            </a:endParaRPr>
          </a:p>
        </p:txBody>
      </p:sp>
      <p:sp>
        <p:nvSpPr>
          <p:cNvPr id="66" name="Line 47">
            <a:extLst>
              <a:ext uri="{FF2B5EF4-FFF2-40B4-BE49-F238E27FC236}">
                <a16:creationId xmlns:a16="http://schemas.microsoft.com/office/drawing/2014/main" id="{276B5D86-2877-D74F-A963-8E58325F2CC1}"/>
              </a:ext>
            </a:extLst>
          </p:cNvPr>
          <p:cNvSpPr>
            <a:spLocks noChangeShapeType="1"/>
          </p:cNvSpPr>
          <p:nvPr/>
        </p:nvSpPr>
        <p:spPr bwMode="auto">
          <a:xfrm>
            <a:off x="7235418" y="6157010"/>
            <a:ext cx="0" cy="457200"/>
          </a:xfrm>
          <a:prstGeom prst="line">
            <a:avLst/>
          </a:prstGeom>
          <a:noFill/>
          <a:ln w="9525">
            <a:solidFill>
              <a:schemeClr val="tx1"/>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67" name="Line 48">
            <a:extLst>
              <a:ext uri="{FF2B5EF4-FFF2-40B4-BE49-F238E27FC236}">
                <a16:creationId xmlns:a16="http://schemas.microsoft.com/office/drawing/2014/main" id="{3139BA56-D3F8-0442-A9C8-F4E0A15CF080}"/>
              </a:ext>
            </a:extLst>
          </p:cNvPr>
          <p:cNvSpPr>
            <a:spLocks noChangeShapeType="1"/>
          </p:cNvSpPr>
          <p:nvPr/>
        </p:nvSpPr>
        <p:spPr bwMode="auto">
          <a:xfrm>
            <a:off x="7387818" y="6385610"/>
            <a:ext cx="533400" cy="0"/>
          </a:xfrm>
          <a:prstGeom prst="line">
            <a:avLst/>
          </a:prstGeom>
          <a:noFill/>
          <a:ln w="28575">
            <a:solidFill>
              <a:schemeClr val="tx1"/>
            </a:solidFill>
            <a:round/>
            <a:headEnd/>
            <a:tailEnd type="triangle" w="sm" len="lg"/>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68" name="Rectangle 49" descr="白色大理石">
            <a:extLst>
              <a:ext uri="{FF2B5EF4-FFF2-40B4-BE49-F238E27FC236}">
                <a16:creationId xmlns:a16="http://schemas.microsoft.com/office/drawing/2014/main" id="{D40074E1-2B01-5244-BD3A-C19C57E109FC}"/>
              </a:ext>
            </a:extLst>
          </p:cNvPr>
          <p:cNvSpPr>
            <a:spLocks noChangeArrowheads="1"/>
          </p:cNvSpPr>
          <p:nvPr/>
        </p:nvSpPr>
        <p:spPr bwMode="auto">
          <a:xfrm>
            <a:off x="7921218" y="6157010"/>
            <a:ext cx="762000" cy="457200"/>
          </a:xfrm>
          <a:prstGeom prst="rect">
            <a:avLst/>
          </a:prstGeom>
          <a:noFill/>
          <a:ln w="9525">
            <a:solidFill>
              <a:schemeClr val="tx1"/>
            </a:solidFill>
            <a:miter lim="800000"/>
            <a:headEnd/>
            <a:tailEnd/>
          </a:ln>
          <a:effectLst/>
        </p:spPr>
        <p:txBody>
          <a:bodyPr wrap="none" anchor="ctr"/>
          <a:lstStyle/>
          <a:p>
            <a:pPr>
              <a:defRPr/>
            </a:pPr>
            <a:endParaRPr lang="zh-CN" altLang="en-US" sz="2800">
              <a:latin typeface="Times New Roman" panose="02020603050405020304" pitchFamily="18" charset="0"/>
              <a:cs typeface="Times New Roman" panose="02020603050405020304" pitchFamily="18" charset="0"/>
            </a:endParaRPr>
          </a:p>
        </p:txBody>
      </p:sp>
      <p:sp>
        <p:nvSpPr>
          <p:cNvPr id="69" name="Line 50">
            <a:extLst>
              <a:ext uri="{FF2B5EF4-FFF2-40B4-BE49-F238E27FC236}">
                <a16:creationId xmlns:a16="http://schemas.microsoft.com/office/drawing/2014/main" id="{42BB9823-0174-924D-8522-88EAFF5D34F8}"/>
              </a:ext>
            </a:extLst>
          </p:cNvPr>
          <p:cNvSpPr>
            <a:spLocks noChangeShapeType="1"/>
          </p:cNvSpPr>
          <p:nvPr/>
        </p:nvSpPr>
        <p:spPr bwMode="auto">
          <a:xfrm>
            <a:off x="8378418" y="6157010"/>
            <a:ext cx="0" cy="457200"/>
          </a:xfrm>
          <a:prstGeom prst="line">
            <a:avLst/>
          </a:prstGeom>
          <a:noFill/>
          <a:ln w="9525">
            <a:solidFill>
              <a:schemeClr val="tx1"/>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70" name="Text Box 51">
            <a:extLst>
              <a:ext uri="{FF2B5EF4-FFF2-40B4-BE49-F238E27FC236}">
                <a16:creationId xmlns:a16="http://schemas.microsoft.com/office/drawing/2014/main" id="{3CE0D03D-7639-484F-B78A-FD4FFDE870B1}"/>
              </a:ext>
            </a:extLst>
          </p:cNvPr>
          <p:cNvSpPr txBox="1">
            <a:spLocks noChangeArrowheads="1"/>
          </p:cNvSpPr>
          <p:nvPr/>
        </p:nvSpPr>
        <p:spPr bwMode="auto">
          <a:xfrm>
            <a:off x="1818868" y="3594785"/>
            <a:ext cx="364202" cy="523220"/>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5</a:t>
            </a:r>
            <a:endParaRPr lang="en-US" altLang="zh-CN" sz="2800">
              <a:latin typeface="Times New Roman" panose="02020603050405020304" pitchFamily="18" charset="0"/>
              <a:cs typeface="Times New Roman" panose="02020603050405020304" pitchFamily="18" charset="0"/>
            </a:endParaRPr>
          </a:p>
        </p:txBody>
      </p:sp>
      <p:sp>
        <p:nvSpPr>
          <p:cNvPr id="71" name="Text Box 52">
            <a:extLst>
              <a:ext uri="{FF2B5EF4-FFF2-40B4-BE49-F238E27FC236}">
                <a16:creationId xmlns:a16="http://schemas.microsoft.com/office/drawing/2014/main" id="{6B363084-3368-2546-99C3-9C59493820CC}"/>
              </a:ext>
            </a:extLst>
          </p:cNvPr>
          <p:cNvSpPr txBox="1">
            <a:spLocks noChangeArrowheads="1"/>
          </p:cNvSpPr>
          <p:nvPr/>
        </p:nvSpPr>
        <p:spPr bwMode="auto">
          <a:xfrm>
            <a:off x="4104868" y="3596372"/>
            <a:ext cx="364202" cy="523220"/>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2</a:t>
            </a:r>
            <a:endParaRPr lang="en-US" altLang="zh-CN" sz="2800">
              <a:latin typeface="Times New Roman" panose="02020603050405020304" pitchFamily="18" charset="0"/>
              <a:cs typeface="Times New Roman" panose="02020603050405020304" pitchFamily="18" charset="0"/>
            </a:endParaRPr>
          </a:p>
        </p:txBody>
      </p:sp>
      <p:sp>
        <p:nvSpPr>
          <p:cNvPr id="72" name="Text Box 53">
            <a:extLst>
              <a:ext uri="{FF2B5EF4-FFF2-40B4-BE49-F238E27FC236}">
                <a16:creationId xmlns:a16="http://schemas.microsoft.com/office/drawing/2014/main" id="{64E63FEB-F866-024A-A2BC-EC2809D6EC53}"/>
              </a:ext>
            </a:extLst>
          </p:cNvPr>
          <p:cNvSpPr txBox="1">
            <a:spLocks noChangeArrowheads="1"/>
          </p:cNvSpPr>
          <p:nvPr/>
        </p:nvSpPr>
        <p:spPr bwMode="auto">
          <a:xfrm>
            <a:off x="2276068" y="5272772"/>
            <a:ext cx="364202" cy="523220"/>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3</a:t>
            </a:r>
            <a:endParaRPr lang="en-US" altLang="zh-CN" sz="2800">
              <a:latin typeface="Times New Roman" panose="02020603050405020304" pitchFamily="18" charset="0"/>
              <a:cs typeface="Times New Roman" panose="02020603050405020304" pitchFamily="18" charset="0"/>
            </a:endParaRPr>
          </a:p>
        </p:txBody>
      </p:sp>
      <p:sp>
        <p:nvSpPr>
          <p:cNvPr id="73" name="Text Box 54">
            <a:extLst>
              <a:ext uri="{FF2B5EF4-FFF2-40B4-BE49-F238E27FC236}">
                <a16:creationId xmlns:a16="http://schemas.microsoft.com/office/drawing/2014/main" id="{2B4439BF-5C44-7045-8465-B19A95C9EF5C}"/>
              </a:ext>
            </a:extLst>
          </p:cNvPr>
          <p:cNvSpPr txBox="1">
            <a:spLocks noChangeArrowheads="1"/>
          </p:cNvSpPr>
          <p:nvPr/>
        </p:nvSpPr>
        <p:spPr bwMode="auto">
          <a:xfrm>
            <a:off x="3419068" y="5272772"/>
            <a:ext cx="364202" cy="523220"/>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2</a:t>
            </a:r>
            <a:endParaRPr lang="en-US" altLang="zh-CN" sz="2800">
              <a:latin typeface="Times New Roman" panose="02020603050405020304" pitchFamily="18" charset="0"/>
              <a:cs typeface="Times New Roman" panose="02020603050405020304" pitchFamily="18" charset="0"/>
            </a:endParaRPr>
          </a:p>
        </p:txBody>
      </p:sp>
      <p:sp>
        <p:nvSpPr>
          <p:cNvPr id="74" name="Text Box 55">
            <a:extLst>
              <a:ext uri="{FF2B5EF4-FFF2-40B4-BE49-F238E27FC236}">
                <a16:creationId xmlns:a16="http://schemas.microsoft.com/office/drawing/2014/main" id="{78517CCD-7E80-694C-9156-A48D8CDD61FF}"/>
              </a:ext>
            </a:extLst>
          </p:cNvPr>
          <p:cNvSpPr txBox="1">
            <a:spLocks noChangeArrowheads="1"/>
          </p:cNvSpPr>
          <p:nvPr/>
        </p:nvSpPr>
        <p:spPr bwMode="auto">
          <a:xfrm>
            <a:off x="6848068" y="5272772"/>
            <a:ext cx="364202" cy="523220"/>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4</a:t>
            </a:r>
            <a:endParaRPr lang="en-US" altLang="zh-CN" sz="2800">
              <a:latin typeface="Times New Roman" panose="02020603050405020304" pitchFamily="18" charset="0"/>
              <a:cs typeface="Times New Roman" panose="02020603050405020304" pitchFamily="18" charset="0"/>
            </a:endParaRPr>
          </a:p>
        </p:txBody>
      </p:sp>
      <p:sp>
        <p:nvSpPr>
          <p:cNvPr id="75" name="Text Box 56">
            <a:extLst>
              <a:ext uri="{FF2B5EF4-FFF2-40B4-BE49-F238E27FC236}">
                <a16:creationId xmlns:a16="http://schemas.microsoft.com/office/drawing/2014/main" id="{C23D950B-E53A-324D-BC40-83F34644D121}"/>
              </a:ext>
            </a:extLst>
          </p:cNvPr>
          <p:cNvSpPr txBox="1">
            <a:spLocks noChangeArrowheads="1"/>
          </p:cNvSpPr>
          <p:nvPr/>
        </p:nvSpPr>
        <p:spPr bwMode="auto">
          <a:xfrm>
            <a:off x="7000468" y="4404410"/>
            <a:ext cx="364202" cy="523220"/>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3</a:t>
            </a:r>
            <a:endParaRPr lang="en-US" altLang="zh-CN" sz="2800">
              <a:latin typeface="Times New Roman" panose="02020603050405020304" pitchFamily="18" charset="0"/>
              <a:cs typeface="Times New Roman" panose="02020603050405020304" pitchFamily="18" charset="0"/>
            </a:endParaRPr>
          </a:p>
        </p:txBody>
      </p:sp>
      <p:sp>
        <p:nvSpPr>
          <p:cNvPr id="76" name="Text Box 57">
            <a:extLst>
              <a:ext uri="{FF2B5EF4-FFF2-40B4-BE49-F238E27FC236}">
                <a16:creationId xmlns:a16="http://schemas.microsoft.com/office/drawing/2014/main" id="{5AED90F3-27FD-C64F-8EE7-2EFC60DFFA8F}"/>
              </a:ext>
            </a:extLst>
          </p:cNvPr>
          <p:cNvSpPr txBox="1">
            <a:spLocks noChangeArrowheads="1"/>
          </p:cNvSpPr>
          <p:nvPr/>
        </p:nvSpPr>
        <p:spPr bwMode="auto">
          <a:xfrm>
            <a:off x="5863818" y="4404410"/>
            <a:ext cx="364202" cy="523220"/>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6</a:t>
            </a:r>
            <a:endParaRPr lang="en-US" altLang="zh-CN" sz="2800">
              <a:latin typeface="Times New Roman" panose="02020603050405020304" pitchFamily="18" charset="0"/>
              <a:cs typeface="Times New Roman" panose="02020603050405020304" pitchFamily="18" charset="0"/>
            </a:endParaRPr>
          </a:p>
        </p:txBody>
      </p:sp>
      <p:sp>
        <p:nvSpPr>
          <p:cNvPr id="77" name="Text Box 58">
            <a:extLst>
              <a:ext uri="{FF2B5EF4-FFF2-40B4-BE49-F238E27FC236}">
                <a16:creationId xmlns:a16="http://schemas.microsoft.com/office/drawing/2014/main" id="{A96A8571-77AF-1C47-AD44-5FCF611EA449}"/>
              </a:ext>
            </a:extLst>
          </p:cNvPr>
          <p:cNvSpPr txBox="1">
            <a:spLocks noChangeArrowheads="1"/>
          </p:cNvSpPr>
          <p:nvPr/>
        </p:nvSpPr>
        <p:spPr bwMode="auto">
          <a:xfrm>
            <a:off x="7997418" y="4404410"/>
            <a:ext cx="543739" cy="523220"/>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10</a:t>
            </a:r>
            <a:endParaRPr lang="en-US" altLang="zh-CN" sz="2800">
              <a:latin typeface="Times New Roman" panose="02020603050405020304" pitchFamily="18" charset="0"/>
              <a:cs typeface="Times New Roman" panose="02020603050405020304" pitchFamily="18" charset="0"/>
            </a:endParaRPr>
          </a:p>
        </p:txBody>
      </p:sp>
      <p:sp>
        <p:nvSpPr>
          <p:cNvPr id="78" name="Text Box 59">
            <a:extLst>
              <a:ext uri="{FF2B5EF4-FFF2-40B4-BE49-F238E27FC236}">
                <a16:creationId xmlns:a16="http://schemas.microsoft.com/office/drawing/2014/main" id="{32FDA90E-2A56-834E-B089-842FE227B4FD}"/>
              </a:ext>
            </a:extLst>
          </p:cNvPr>
          <p:cNvSpPr txBox="1">
            <a:spLocks noChangeArrowheads="1"/>
          </p:cNvSpPr>
          <p:nvPr/>
        </p:nvSpPr>
        <p:spPr bwMode="auto">
          <a:xfrm>
            <a:off x="7991068" y="6080810"/>
            <a:ext cx="364202" cy="523220"/>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3</a:t>
            </a:r>
            <a:endParaRPr lang="en-US" altLang="zh-CN" sz="2800">
              <a:latin typeface="Times New Roman" panose="02020603050405020304" pitchFamily="18" charset="0"/>
              <a:cs typeface="Times New Roman" panose="02020603050405020304" pitchFamily="18" charset="0"/>
            </a:endParaRPr>
          </a:p>
        </p:txBody>
      </p:sp>
      <p:sp>
        <p:nvSpPr>
          <p:cNvPr id="79" name="Text Box 60">
            <a:extLst>
              <a:ext uri="{FF2B5EF4-FFF2-40B4-BE49-F238E27FC236}">
                <a16:creationId xmlns:a16="http://schemas.microsoft.com/office/drawing/2014/main" id="{FD07A82F-8A0B-CF47-BFA5-AA71808E1F23}"/>
              </a:ext>
            </a:extLst>
          </p:cNvPr>
          <p:cNvSpPr txBox="1">
            <a:spLocks noChangeArrowheads="1"/>
          </p:cNvSpPr>
          <p:nvPr/>
        </p:nvSpPr>
        <p:spPr bwMode="auto">
          <a:xfrm>
            <a:off x="6848068" y="6080810"/>
            <a:ext cx="364202" cy="523220"/>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9</a:t>
            </a:r>
            <a:endParaRPr lang="en-US" altLang="zh-CN" sz="2800">
              <a:latin typeface="Times New Roman" panose="02020603050405020304" pitchFamily="18" charset="0"/>
              <a:cs typeface="Times New Roman" panose="02020603050405020304" pitchFamily="18" charset="0"/>
            </a:endParaRPr>
          </a:p>
        </p:txBody>
      </p:sp>
      <p:sp>
        <p:nvSpPr>
          <p:cNvPr id="80" name="Text Box 61">
            <a:extLst>
              <a:ext uri="{FF2B5EF4-FFF2-40B4-BE49-F238E27FC236}">
                <a16:creationId xmlns:a16="http://schemas.microsoft.com/office/drawing/2014/main" id="{074D2C7B-7244-4F42-A1C5-8944CB9736B5}"/>
              </a:ext>
            </a:extLst>
          </p:cNvPr>
          <p:cNvSpPr txBox="1">
            <a:spLocks noChangeArrowheads="1"/>
          </p:cNvSpPr>
          <p:nvPr/>
        </p:nvSpPr>
        <p:spPr bwMode="auto">
          <a:xfrm>
            <a:off x="5559018" y="6080810"/>
            <a:ext cx="543739" cy="523220"/>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14</a:t>
            </a:r>
            <a:endParaRPr lang="en-US" altLang="zh-CN" sz="2800">
              <a:latin typeface="Times New Roman" panose="02020603050405020304" pitchFamily="18" charset="0"/>
              <a:cs typeface="Times New Roman" panose="02020603050405020304" pitchFamily="18" charset="0"/>
            </a:endParaRPr>
          </a:p>
        </p:txBody>
      </p:sp>
      <p:sp>
        <p:nvSpPr>
          <p:cNvPr id="81" name="Text Box 62">
            <a:extLst>
              <a:ext uri="{FF2B5EF4-FFF2-40B4-BE49-F238E27FC236}">
                <a16:creationId xmlns:a16="http://schemas.microsoft.com/office/drawing/2014/main" id="{A5868571-A076-5F4B-97DF-A9D9996AE614}"/>
              </a:ext>
            </a:extLst>
          </p:cNvPr>
          <p:cNvSpPr txBox="1">
            <a:spLocks noChangeArrowheads="1"/>
          </p:cNvSpPr>
          <p:nvPr/>
        </p:nvSpPr>
        <p:spPr bwMode="auto">
          <a:xfrm>
            <a:off x="5644743" y="5244197"/>
            <a:ext cx="431800" cy="523220"/>
          </a:xfrm>
          <a:prstGeom prst="rect">
            <a:avLst/>
          </a:prstGeom>
          <a:noFill/>
          <a:ln w="9525">
            <a:noFill/>
            <a:miter lim="800000"/>
            <a:headEnd/>
            <a:tailEnd/>
          </a:ln>
          <a:effectLst/>
        </p:spPr>
        <p:txBody>
          <a:bodyPr>
            <a:spAutoFit/>
          </a:bodyPr>
          <a:lstStyle/>
          <a:p>
            <a:r>
              <a:rPr lang="en-US" altLang="zh-CN" sz="2800" b="1">
                <a:latin typeface="Times New Roman" panose="02020603050405020304" pitchFamily="18" charset="0"/>
                <a:cs typeface="Times New Roman" panose="02020603050405020304" pitchFamily="18" charset="0"/>
                <a:sym typeface="Symbol" pitchFamily="18" charset="2"/>
              </a:rPr>
              <a:t>6</a:t>
            </a:r>
            <a:endParaRPr lang="en-US" altLang="zh-CN" sz="2800">
              <a:latin typeface="Times New Roman" panose="02020603050405020304" pitchFamily="18" charset="0"/>
              <a:cs typeface="Times New Roman" panose="02020603050405020304" pitchFamily="18" charset="0"/>
            </a:endParaRPr>
          </a:p>
        </p:txBody>
      </p:sp>
      <p:sp>
        <p:nvSpPr>
          <p:cNvPr id="82" name="Text Box 63">
            <a:extLst>
              <a:ext uri="{FF2B5EF4-FFF2-40B4-BE49-F238E27FC236}">
                <a16:creationId xmlns:a16="http://schemas.microsoft.com/office/drawing/2014/main" id="{6C5DE86B-4FD3-594E-B58C-0A3F928614FD}"/>
              </a:ext>
            </a:extLst>
          </p:cNvPr>
          <p:cNvSpPr txBox="1">
            <a:spLocks noChangeArrowheads="1"/>
          </p:cNvSpPr>
          <p:nvPr/>
        </p:nvSpPr>
        <p:spPr bwMode="auto">
          <a:xfrm>
            <a:off x="8481605" y="4437112"/>
            <a:ext cx="401072" cy="523220"/>
          </a:xfrm>
          <a:prstGeom prst="rect">
            <a:avLst/>
          </a:prstGeom>
          <a:noFill/>
          <a:ln w="9525">
            <a:noFill/>
            <a:miter lim="800000"/>
            <a:headEnd/>
            <a:tailEnd/>
          </a:ln>
          <a:effectLst/>
        </p:spPr>
        <p:txBody>
          <a:bodyPr wrap="none">
            <a:spAutoFit/>
          </a:bodyPr>
          <a:lstStyle/>
          <a:p>
            <a:r>
              <a:rPr lang="en-US" altLang="zh-CN" sz="2800" b="1" dirty="0">
                <a:latin typeface="Times New Roman" panose="02020603050405020304" pitchFamily="18" charset="0"/>
                <a:cs typeface="Times New Roman" panose="02020603050405020304" pitchFamily="18" charset="0"/>
                <a:sym typeface="Symbol" pitchFamily="18" charset="2"/>
              </a:rPr>
              <a:t></a:t>
            </a:r>
            <a:endParaRPr lang="en-US" altLang="zh-CN" sz="2800" dirty="0">
              <a:latin typeface="Times New Roman" panose="02020603050405020304" pitchFamily="18" charset="0"/>
              <a:cs typeface="Times New Roman" panose="02020603050405020304" pitchFamily="18" charset="0"/>
            </a:endParaRPr>
          </a:p>
        </p:txBody>
      </p:sp>
      <p:sp>
        <p:nvSpPr>
          <p:cNvPr id="83" name="Text Box 64">
            <a:extLst>
              <a:ext uri="{FF2B5EF4-FFF2-40B4-BE49-F238E27FC236}">
                <a16:creationId xmlns:a16="http://schemas.microsoft.com/office/drawing/2014/main" id="{6D8117F3-E329-AD46-818F-ED908E23E122}"/>
              </a:ext>
            </a:extLst>
          </p:cNvPr>
          <p:cNvSpPr txBox="1">
            <a:spLocks noChangeArrowheads="1"/>
          </p:cNvSpPr>
          <p:nvPr/>
        </p:nvSpPr>
        <p:spPr bwMode="auto">
          <a:xfrm>
            <a:off x="8329205" y="6093296"/>
            <a:ext cx="401072" cy="523220"/>
          </a:xfrm>
          <a:prstGeom prst="rect">
            <a:avLst/>
          </a:prstGeom>
          <a:noFill/>
          <a:ln w="9525">
            <a:noFill/>
            <a:miter lim="800000"/>
            <a:headEnd/>
            <a:tailEnd/>
          </a:ln>
          <a:effectLst/>
        </p:spPr>
        <p:txBody>
          <a:bodyPr wrap="none">
            <a:spAutoFit/>
          </a:bodyPr>
          <a:lstStyle/>
          <a:p>
            <a:r>
              <a:rPr lang="en-US" altLang="zh-CN" sz="2800" b="1" dirty="0">
                <a:latin typeface="Times New Roman" panose="02020603050405020304" pitchFamily="18" charset="0"/>
                <a:cs typeface="Times New Roman" panose="02020603050405020304" pitchFamily="18" charset="0"/>
                <a:sym typeface="Symbol" pitchFamily="18" charset="2"/>
              </a:rPr>
              <a:t></a:t>
            </a:r>
            <a:endParaRPr lang="en-US" altLang="zh-CN" sz="2800" dirty="0">
              <a:latin typeface="Times New Roman" panose="02020603050405020304" pitchFamily="18" charset="0"/>
              <a:cs typeface="Times New Roman" panose="02020603050405020304" pitchFamily="18" charset="0"/>
            </a:endParaRPr>
          </a:p>
        </p:txBody>
      </p:sp>
      <p:sp>
        <p:nvSpPr>
          <p:cNvPr id="84" name="Text Box 65">
            <a:extLst>
              <a:ext uri="{FF2B5EF4-FFF2-40B4-BE49-F238E27FC236}">
                <a16:creationId xmlns:a16="http://schemas.microsoft.com/office/drawing/2014/main" id="{36B81B73-705D-254B-9669-3D022374213A}"/>
              </a:ext>
            </a:extLst>
          </p:cNvPr>
          <p:cNvSpPr txBox="1">
            <a:spLocks noChangeArrowheads="1"/>
          </p:cNvSpPr>
          <p:nvPr/>
        </p:nvSpPr>
        <p:spPr bwMode="auto">
          <a:xfrm>
            <a:off x="7186205" y="5229200"/>
            <a:ext cx="401072" cy="523220"/>
          </a:xfrm>
          <a:prstGeom prst="rect">
            <a:avLst/>
          </a:prstGeom>
          <a:noFill/>
          <a:ln w="9525">
            <a:noFill/>
            <a:miter lim="800000"/>
            <a:headEnd/>
            <a:tailEnd/>
          </a:ln>
          <a:effectLst/>
        </p:spPr>
        <p:txBody>
          <a:bodyPr wrap="none">
            <a:spAutoFit/>
          </a:bodyPr>
          <a:lstStyle/>
          <a:p>
            <a:r>
              <a:rPr lang="en-US" altLang="zh-CN" sz="2800" b="1" dirty="0">
                <a:latin typeface="Times New Roman" panose="02020603050405020304" pitchFamily="18" charset="0"/>
                <a:cs typeface="Times New Roman" panose="02020603050405020304" pitchFamily="18" charset="0"/>
                <a:sym typeface="Symbol" pitchFamily="18" charset="2"/>
              </a:rPr>
              <a:t></a:t>
            </a:r>
            <a:endParaRPr lang="en-US" altLang="zh-CN" sz="2800" dirty="0">
              <a:latin typeface="Times New Roman" panose="02020603050405020304" pitchFamily="18" charset="0"/>
              <a:cs typeface="Times New Roman" panose="02020603050405020304" pitchFamily="18" charset="0"/>
            </a:endParaRPr>
          </a:p>
        </p:txBody>
      </p:sp>
      <p:sp>
        <p:nvSpPr>
          <p:cNvPr id="85" name="Text Box 66">
            <a:extLst>
              <a:ext uri="{FF2B5EF4-FFF2-40B4-BE49-F238E27FC236}">
                <a16:creationId xmlns:a16="http://schemas.microsoft.com/office/drawing/2014/main" id="{3565B674-E1E5-424E-BB2F-E01D62F7E65E}"/>
              </a:ext>
            </a:extLst>
          </p:cNvPr>
          <p:cNvSpPr txBox="1">
            <a:spLocks noChangeArrowheads="1"/>
          </p:cNvSpPr>
          <p:nvPr/>
        </p:nvSpPr>
        <p:spPr bwMode="auto">
          <a:xfrm>
            <a:off x="5586005" y="3573016"/>
            <a:ext cx="401072" cy="523220"/>
          </a:xfrm>
          <a:prstGeom prst="rect">
            <a:avLst/>
          </a:prstGeom>
          <a:noFill/>
          <a:ln w="9525">
            <a:noFill/>
            <a:miter lim="800000"/>
            <a:headEnd/>
            <a:tailEnd/>
          </a:ln>
          <a:effectLst/>
        </p:spPr>
        <p:txBody>
          <a:bodyPr wrap="none">
            <a:spAutoFit/>
          </a:bodyPr>
          <a:lstStyle/>
          <a:p>
            <a:r>
              <a:rPr lang="en-US" altLang="zh-CN" sz="2800" b="1" dirty="0">
                <a:latin typeface="Times New Roman" panose="02020603050405020304" pitchFamily="18" charset="0"/>
                <a:cs typeface="Times New Roman" panose="02020603050405020304" pitchFamily="18" charset="0"/>
                <a:sym typeface="Symbol" pitchFamily="18" charset="2"/>
              </a:rPr>
              <a:t></a:t>
            </a:r>
            <a:endParaRPr lang="en-US" altLang="zh-CN" sz="2800" dirty="0">
              <a:latin typeface="Times New Roman" panose="02020603050405020304" pitchFamily="18" charset="0"/>
              <a:cs typeface="Times New Roman" panose="02020603050405020304" pitchFamily="18" charset="0"/>
            </a:endParaRPr>
          </a:p>
        </p:txBody>
      </p:sp>
      <p:sp>
        <p:nvSpPr>
          <p:cNvPr id="86" name="Line 67">
            <a:extLst>
              <a:ext uri="{FF2B5EF4-FFF2-40B4-BE49-F238E27FC236}">
                <a16:creationId xmlns:a16="http://schemas.microsoft.com/office/drawing/2014/main" id="{BB3CAB61-EA22-CF46-9997-117F051E0859}"/>
              </a:ext>
            </a:extLst>
          </p:cNvPr>
          <p:cNvSpPr>
            <a:spLocks noChangeShapeType="1"/>
          </p:cNvSpPr>
          <p:nvPr/>
        </p:nvSpPr>
        <p:spPr bwMode="auto">
          <a:xfrm>
            <a:off x="4720818" y="6385610"/>
            <a:ext cx="914400" cy="0"/>
          </a:xfrm>
          <a:prstGeom prst="line">
            <a:avLst/>
          </a:prstGeom>
          <a:noFill/>
          <a:ln w="28575">
            <a:solidFill>
              <a:srgbClr val="C00000"/>
            </a:solidFill>
            <a:round/>
            <a:headEnd/>
            <a:tailEnd type="triangle" w="sm" len="lg"/>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87" name="Line 68">
            <a:extLst>
              <a:ext uri="{FF2B5EF4-FFF2-40B4-BE49-F238E27FC236}">
                <a16:creationId xmlns:a16="http://schemas.microsoft.com/office/drawing/2014/main" id="{79EDD808-7388-D840-9A5E-FDE9E2884E31}"/>
              </a:ext>
            </a:extLst>
          </p:cNvPr>
          <p:cNvSpPr>
            <a:spLocks noChangeShapeType="1"/>
          </p:cNvSpPr>
          <p:nvPr/>
        </p:nvSpPr>
        <p:spPr bwMode="auto">
          <a:xfrm>
            <a:off x="4720818" y="5547410"/>
            <a:ext cx="0" cy="838200"/>
          </a:xfrm>
          <a:prstGeom prst="line">
            <a:avLst/>
          </a:prstGeom>
          <a:noFill/>
          <a:ln w="28575">
            <a:solidFill>
              <a:srgbClr val="C00000"/>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88" name="Line 69">
            <a:extLst>
              <a:ext uri="{FF2B5EF4-FFF2-40B4-BE49-F238E27FC236}">
                <a16:creationId xmlns:a16="http://schemas.microsoft.com/office/drawing/2014/main" id="{8CFF5524-FE57-724D-BBE4-5EE84C0734E6}"/>
              </a:ext>
            </a:extLst>
          </p:cNvPr>
          <p:cNvSpPr>
            <a:spLocks noChangeShapeType="1"/>
          </p:cNvSpPr>
          <p:nvPr/>
        </p:nvSpPr>
        <p:spPr bwMode="auto">
          <a:xfrm>
            <a:off x="1749018" y="5547410"/>
            <a:ext cx="457200" cy="0"/>
          </a:xfrm>
          <a:prstGeom prst="line">
            <a:avLst/>
          </a:prstGeom>
          <a:noFill/>
          <a:ln w="28575">
            <a:solidFill>
              <a:srgbClr val="C00000"/>
            </a:solidFill>
            <a:round/>
            <a:headEnd/>
            <a:tailEnd type="triangle" w="sm" len="lg"/>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89" name="Line 70">
            <a:extLst>
              <a:ext uri="{FF2B5EF4-FFF2-40B4-BE49-F238E27FC236}">
                <a16:creationId xmlns:a16="http://schemas.microsoft.com/office/drawing/2014/main" id="{CEA33172-0F98-E54D-B418-0BDCDB67E4DE}"/>
              </a:ext>
            </a:extLst>
          </p:cNvPr>
          <p:cNvSpPr>
            <a:spLocks noChangeShapeType="1"/>
          </p:cNvSpPr>
          <p:nvPr/>
        </p:nvSpPr>
        <p:spPr bwMode="auto">
          <a:xfrm flipH="1">
            <a:off x="1749018" y="4633010"/>
            <a:ext cx="1371600" cy="0"/>
          </a:xfrm>
          <a:prstGeom prst="line">
            <a:avLst/>
          </a:prstGeom>
          <a:noFill/>
          <a:ln w="28575">
            <a:solidFill>
              <a:srgbClr val="C00000"/>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90" name="Line 71">
            <a:extLst>
              <a:ext uri="{FF2B5EF4-FFF2-40B4-BE49-F238E27FC236}">
                <a16:creationId xmlns:a16="http://schemas.microsoft.com/office/drawing/2014/main" id="{BABB9B7A-918C-DC42-802E-A68D550E33EE}"/>
              </a:ext>
            </a:extLst>
          </p:cNvPr>
          <p:cNvSpPr>
            <a:spLocks noChangeShapeType="1"/>
          </p:cNvSpPr>
          <p:nvPr/>
        </p:nvSpPr>
        <p:spPr bwMode="auto">
          <a:xfrm>
            <a:off x="3120618" y="3871010"/>
            <a:ext cx="0" cy="762000"/>
          </a:xfrm>
          <a:prstGeom prst="line">
            <a:avLst/>
          </a:prstGeom>
          <a:noFill/>
          <a:ln w="28575">
            <a:solidFill>
              <a:srgbClr val="C00000"/>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91" name="Line 72">
            <a:extLst>
              <a:ext uri="{FF2B5EF4-FFF2-40B4-BE49-F238E27FC236}">
                <a16:creationId xmlns:a16="http://schemas.microsoft.com/office/drawing/2014/main" id="{9B298A57-2AD3-7C43-91B8-850FE49E07DC}"/>
              </a:ext>
            </a:extLst>
          </p:cNvPr>
          <p:cNvSpPr>
            <a:spLocks noChangeShapeType="1"/>
          </p:cNvSpPr>
          <p:nvPr/>
        </p:nvSpPr>
        <p:spPr bwMode="auto">
          <a:xfrm>
            <a:off x="1749018" y="4633010"/>
            <a:ext cx="0" cy="914400"/>
          </a:xfrm>
          <a:prstGeom prst="line">
            <a:avLst/>
          </a:prstGeom>
          <a:noFill/>
          <a:ln w="28575">
            <a:solidFill>
              <a:srgbClr val="C00000"/>
            </a:solidFill>
            <a:round/>
            <a:headEnd/>
            <a:tailEnd/>
          </a:ln>
          <a:effectLst/>
        </p:spPr>
        <p:txBody>
          <a:bodyPr wrap="none" anchor="ctr"/>
          <a:lstStyle/>
          <a:p>
            <a:endParaRPr lang="zh-CN" altLang="en-US" sz="2800">
              <a:latin typeface="Times New Roman" panose="02020603050405020304" pitchFamily="18" charset="0"/>
              <a:cs typeface="Times New Roman" panose="02020603050405020304" pitchFamily="18" charset="0"/>
            </a:endParaRPr>
          </a:p>
        </p:txBody>
      </p:sp>
      <p:sp>
        <p:nvSpPr>
          <p:cNvPr id="92" name="Text Box 73">
            <a:extLst>
              <a:ext uri="{FF2B5EF4-FFF2-40B4-BE49-F238E27FC236}">
                <a16:creationId xmlns:a16="http://schemas.microsoft.com/office/drawing/2014/main" id="{FF386386-484F-F644-B0C7-3A80573A0673}"/>
              </a:ext>
            </a:extLst>
          </p:cNvPr>
          <p:cNvSpPr txBox="1">
            <a:spLocks noChangeArrowheads="1"/>
          </p:cNvSpPr>
          <p:nvPr/>
        </p:nvSpPr>
        <p:spPr bwMode="auto">
          <a:xfrm>
            <a:off x="362362" y="3633512"/>
            <a:ext cx="851515" cy="461665"/>
          </a:xfrm>
          <a:prstGeom prst="rect">
            <a:avLst/>
          </a:prstGeom>
          <a:noFill/>
          <a:ln w="9525">
            <a:noFill/>
            <a:miter lim="800000"/>
            <a:headEnd/>
            <a:tailEnd/>
          </a:ln>
          <a:effectLst/>
        </p:spPr>
        <p:txBody>
          <a:bodyPr wrap="none">
            <a:spAutoFit/>
          </a:bodyPr>
          <a:lstStyle/>
          <a:p>
            <a:r>
              <a:rPr lang="en-US" altLang="zh-CN" sz="2400" b="1" dirty="0">
                <a:latin typeface="Times New Roman" panose="02020603050405020304" pitchFamily="18" charset="0"/>
                <a:cs typeface="Times New Roman" panose="02020603050405020304" pitchFamily="18" charset="0"/>
              </a:rPr>
              <a:t>List2</a:t>
            </a:r>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302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8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9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9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animBg="1"/>
      <p:bldP spid="87" grpId="0" animBg="1"/>
      <p:bldP spid="88" grpId="0" animBg="1"/>
      <p:bldP spid="89" grpId="0" animBg="1"/>
      <p:bldP spid="90" grpId="0" animBg="1"/>
      <p:bldP spid="91" grpId="0" animBg="1"/>
      <p:bldP spid="9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9B75-98B7-3344-9EA5-C2198D253491}"/>
              </a:ext>
            </a:extLst>
          </p:cNvPr>
          <p:cNvSpPr>
            <a:spLocks noGrp="1"/>
          </p:cNvSpPr>
          <p:nvPr>
            <p:ph type="title"/>
          </p:nvPr>
        </p:nvSpPr>
        <p:spPr/>
        <p:txBody>
          <a:bodyPr/>
          <a:lstStyle/>
          <a:p>
            <a:r>
              <a:rPr lang="zh-CN" altLang="en-US" dirty="0"/>
              <a:t>练习</a:t>
            </a:r>
            <a:r>
              <a:rPr lang="en-US" altLang="zh-CN"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E931A3-8EFD-3E47-ACE7-9A2A3515C30F}"/>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利用广义表的</a:t>
            </a:r>
            <a:r>
              <a:rPr lang="en-US" altLang="zh-CN" dirty="0">
                <a:latin typeface="Times New Roman" panose="02020603050405020304" pitchFamily="18" charset="0"/>
                <a:cs typeface="Times New Roman" panose="02020603050405020304" pitchFamily="18" charset="0"/>
              </a:rPr>
              <a:t>Head</a:t>
            </a:r>
            <a:r>
              <a:rPr lang="zh-CN" altLang="en-US" dirty="0">
                <a:latin typeface="Times New Roman" panose="02020603050405020304" pitchFamily="18" charset="0"/>
                <a:cs typeface="Times New Roman" panose="02020603050405020304" pitchFamily="18" charset="0"/>
              </a:rPr>
              <a:t>和</a:t>
            </a:r>
            <a:r>
              <a:rPr lang="en-US" altLang="zh-CN" dirty="0">
                <a:latin typeface="Times New Roman" panose="02020603050405020304" pitchFamily="18" charset="0"/>
                <a:cs typeface="Times New Roman" panose="02020603050405020304" pitchFamily="18" charset="0"/>
              </a:rPr>
              <a:t>Tail</a:t>
            </a:r>
            <a:r>
              <a:rPr lang="zh-CN" altLang="en-US" dirty="0">
                <a:latin typeface="Times New Roman" panose="02020603050405020304" pitchFamily="18" charset="0"/>
                <a:cs typeface="Times New Roman" panose="02020603050405020304" pitchFamily="18" charset="0"/>
              </a:rPr>
              <a:t>操作取出下列广义表中的</a:t>
            </a:r>
            <a:r>
              <a:rPr lang="en-US" altLang="zh-CN" dirty="0">
                <a:latin typeface="Times New Roman" panose="02020603050405020304" pitchFamily="18" charset="0"/>
                <a:cs typeface="Times New Roman" panose="02020603050405020304" pitchFamily="18" charset="0"/>
              </a:rPr>
              <a:t>banana</a:t>
            </a:r>
            <a:r>
              <a:rPr lang="zh-CN" altLang="en-US" dirty="0">
                <a:latin typeface="Times New Roman" panose="02020603050405020304" pitchFamily="18" charset="0"/>
                <a:cs typeface="Times New Roman" panose="02020603050405020304" pitchFamily="18" charset="0"/>
              </a:rPr>
              <a:t>元素</a:t>
            </a:r>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L1=(apple, pear, banana, orange)</a:t>
            </a:r>
          </a:p>
          <a:p>
            <a:r>
              <a:rPr lang="en-US" dirty="0">
                <a:solidFill>
                  <a:srgbClr val="C00000"/>
                </a:solidFill>
                <a:latin typeface="Times New Roman" panose="02020603050405020304" pitchFamily="18" charset="0"/>
                <a:cs typeface="Times New Roman" panose="02020603050405020304" pitchFamily="18" charset="0"/>
              </a:rPr>
              <a:t>Head(Tail(Tail(L1)))</a:t>
            </a:r>
          </a:p>
          <a:p>
            <a:r>
              <a:rPr lang="en-US" dirty="0">
                <a:latin typeface="Times New Roman" panose="02020603050405020304" pitchFamily="18" charset="0"/>
                <a:cs typeface="Times New Roman" panose="02020603050405020304" pitchFamily="18" charset="0"/>
              </a:rPr>
              <a:t>L2=((apple, pear), (banana, orange))</a:t>
            </a:r>
          </a:p>
          <a:p>
            <a:r>
              <a:rPr lang="en-US" dirty="0">
                <a:solidFill>
                  <a:srgbClr val="C00000"/>
                </a:solidFill>
                <a:latin typeface="Times New Roman" panose="02020603050405020304" pitchFamily="18" charset="0"/>
                <a:cs typeface="Times New Roman" panose="02020603050405020304" pitchFamily="18" charset="0"/>
              </a:rPr>
              <a:t>Head(Head(Tail(L2)))</a:t>
            </a:r>
          </a:p>
          <a:p>
            <a:r>
              <a:rPr lang="en-US" dirty="0">
                <a:latin typeface="Times New Roman" panose="02020603050405020304" pitchFamily="18" charset="0"/>
                <a:cs typeface="Times New Roman" panose="02020603050405020304" pitchFamily="18" charset="0"/>
              </a:rPr>
              <a:t>L3=(apple, (pear, (banana), orange))</a:t>
            </a:r>
          </a:p>
          <a:p>
            <a:r>
              <a:rPr lang="en-US" dirty="0">
                <a:solidFill>
                  <a:srgbClr val="C00000"/>
                </a:solidFill>
                <a:latin typeface="Times New Roman" panose="02020603050405020304" pitchFamily="18" charset="0"/>
                <a:cs typeface="Times New Roman" panose="02020603050405020304" pitchFamily="18" charset="0"/>
              </a:rPr>
              <a:t>Head(Head(Tail(Head(Tail(L3)))))</a:t>
            </a:r>
          </a:p>
        </p:txBody>
      </p:sp>
    </p:spTree>
    <p:extLst>
      <p:ext uri="{BB962C8B-B14F-4D97-AF65-F5344CB8AC3E}">
        <p14:creationId xmlns:p14="http://schemas.microsoft.com/office/powerpoint/2010/main" val="84460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4F039-FF2F-C142-B596-857F0A99B7BA}"/>
              </a:ext>
            </a:extLst>
          </p:cNvPr>
          <p:cNvSpPr>
            <a:spLocks noGrp="1"/>
          </p:cNvSpPr>
          <p:nvPr>
            <p:ph type="title"/>
          </p:nvPr>
        </p:nvSpPr>
        <p:spPr/>
        <p:txBody>
          <a:bodyPr/>
          <a:lstStyle/>
          <a:p>
            <a:r>
              <a:rPr lang="zh-CN" altLang="en-US" dirty="0"/>
              <a:t>广义表结点定义</a:t>
            </a:r>
            <a:r>
              <a:rPr lang="en-US" altLang="zh-CN" dirty="0">
                <a:latin typeface="Times New Roman" panose="02020603050405020304" pitchFamily="18" charset="0"/>
                <a:cs typeface="Times New Roman" panose="02020603050405020304" pitchFamily="18" charset="0"/>
              </a:rPr>
              <a:t>(I)</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30367F-61C3-2A4E-8019-81C0F9746236}"/>
              </a:ext>
            </a:extLst>
          </p:cNvPr>
          <p:cNvSpPr>
            <a:spLocks noGrp="1"/>
          </p:cNvSpPr>
          <p:nvPr>
            <p:ph idx="1"/>
          </p:nvPr>
        </p:nvSpPr>
        <p:spPr>
          <a:xfrm>
            <a:off x="628650" y="2564904"/>
            <a:ext cx="7886700" cy="3612058"/>
          </a:xfrm>
        </p:spPr>
        <p:txBody>
          <a:bodyPr/>
          <a:lstStyle/>
          <a:p>
            <a:r>
              <a:rPr lang="zh-CN" altLang="en-US" dirty="0">
                <a:latin typeface="Times New Roman" panose="02020603050405020304" pitchFamily="18" charset="0"/>
                <a:cs typeface="Times New Roman" panose="02020603050405020304" pitchFamily="18" charset="0"/>
              </a:rPr>
              <a:t>标志域</a:t>
            </a:r>
            <a:r>
              <a:rPr lang="en-US" dirty="0">
                <a:solidFill>
                  <a:srgbClr val="C00000"/>
                </a:solidFill>
                <a:latin typeface="Times New Roman" panose="02020603050405020304" pitchFamily="18" charset="0"/>
                <a:cs typeface="Times New Roman" panose="02020603050405020304" pitchFamily="18" charset="0"/>
              </a:rPr>
              <a:t>tag</a:t>
            </a:r>
            <a:r>
              <a:rPr lang="zh-CN" altLang="en-US" dirty="0">
                <a:latin typeface="Times New Roman" panose="02020603050405020304" pitchFamily="18" charset="0"/>
                <a:cs typeface="Times New Roman" panose="02020603050405020304" pitchFamily="18" charset="0"/>
              </a:rPr>
              <a:t>：结点类型，</a:t>
            </a:r>
            <a:r>
              <a:rPr lang="en-US" dirty="0">
                <a:latin typeface="Times New Roman" panose="02020603050405020304" pitchFamily="18" charset="0"/>
                <a:cs typeface="Times New Roman" panose="02020603050405020304" pitchFamily="18" charset="0"/>
              </a:rPr>
              <a:t>tag=0，</a:t>
            </a:r>
            <a:r>
              <a:rPr lang="zh-CN" altLang="en-US" dirty="0">
                <a:latin typeface="Times New Roman" panose="02020603050405020304" pitchFamily="18" charset="0"/>
                <a:cs typeface="Times New Roman" panose="02020603050405020304" pitchFamily="18" charset="0"/>
              </a:rPr>
              <a:t>原子；</a:t>
            </a:r>
            <a:r>
              <a:rPr lang="en-US" dirty="0">
                <a:latin typeface="Times New Roman" panose="02020603050405020304" pitchFamily="18" charset="0"/>
                <a:cs typeface="Times New Roman" panose="02020603050405020304" pitchFamily="18" charset="0"/>
              </a:rPr>
              <a:t>tag=1，</a:t>
            </a:r>
            <a:r>
              <a:rPr lang="zh-CN" altLang="en-US" dirty="0">
                <a:latin typeface="Times New Roman" panose="02020603050405020304" pitchFamily="18" charset="0"/>
                <a:cs typeface="Times New Roman" panose="02020603050405020304" pitchFamily="18" charset="0"/>
              </a:rPr>
              <a:t>子表</a:t>
            </a:r>
          </a:p>
          <a:p>
            <a:r>
              <a:rPr lang="zh-CN" altLang="en-US" dirty="0">
                <a:latin typeface="Times New Roman" panose="02020603050405020304" pitchFamily="18" charset="0"/>
                <a:cs typeface="Times New Roman" panose="02020603050405020304" pitchFamily="18" charset="0"/>
              </a:rPr>
              <a:t>信息域</a:t>
            </a:r>
            <a:r>
              <a:rPr lang="en-US" dirty="0">
                <a:solidFill>
                  <a:srgbClr val="C00000"/>
                </a:solidFill>
                <a:latin typeface="Times New Roman" panose="02020603050405020304" pitchFamily="18" charset="0"/>
                <a:cs typeface="Times New Roman" panose="02020603050405020304" pitchFamily="18" charset="0"/>
              </a:rPr>
              <a:t>info</a:t>
            </a:r>
            <a:r>
              <a:rPr lang="zh-CN" alt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tag=0</a:t>
            </a:r>
            <a:r>
              <a:rPr lang="zh-CN" altLang="en-US" dirty="0">
                <a:latin typeface="Times New Roman" panose="02020603050405020304" pitchFamily="18" charset="0"/>
                <a:cs typeface="Times New Roman" panose="02020603050405020304" pitchFamily="18" charset="0"/>
              </a:rPr>
              <a:t>时，存放数据值</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data)；tag=1</a:t>
            </a:r>
            <a:r>
              <a:rPr lang="zh-CN" altLang="en-US" dirty="0">
                <a:latin typeface="Times New Roman" panose="02020603050405020304" pitchFamily="18" charset="0"/>
                <a:cs typeface="Times New Roman" panose="02020603050405020304" pitchFamily="18" charset="0"/>
              </a:rPr>
              <a:t>时，存放指向子表表头的指针</a:t>
            </a:r>
            <a:r>
              <a:rPr lang="en-US" altLang="zh-CN"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dlink</a:t>
            </a:r>
            <a:r>
              <a:rPr lang="en-US"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尾指针域</a:t>
            </a:r>
            <a:r>
              <a:rPr lang="en-US" dirty="0">
                <a:solidFill>
                  <a:srgbClr val="C00000"/>
                </a:solidFill>
                <a:latin typeface="Times New Roman" panose="02020603050405020304" pitchFamily="18" charset="0"/>
                <a:cs typeface="Times New Roman" panose="02020603050405020304" pitchFamily="18" charset="0"/>
              </a:rPr>
              <a:t>link</a:t>
            </a:r>
            <a:r>
              <a:rPr lang="zh-CN" altLang="en-US" dirty="0">
                <a:latin typeface="Times New Roman" panose="02020603050405020304" pitchFamily="18" charset="0"/>
                <a:cs typeface="Times New Roman" panose="02020603050405020304" pitchFamily="18" charset="0"/>
              </a:rPr>
              <a:t>：指向同一层下一个结点</a:t>
            </a:r>
          </a:p>
        </p:txBody>
      </p:sp>
      <p:sp>
        <p:nvSpPr>
          <p:cNvPr id="6" name="Rectangle 6">
            <a:extLst>
              <a:ext uri="{FF2B5EF4-FFF2-40B4-BE49-F238E27FC236}">
                <a16:creationId xmlns:a16="http://schemas.microsoft.com/office/drawing/2014/main" id="{0B38D6AD-4653-3A40-A851-1A87091F64C8}"/>
              </a:ext>
            </a:extLst>
          </p:cNvPr>
          <p:cNvSpPr>
            <a:spLocks noChangeArrowheads="1"/>
          </p:cNvSpPr>
          <p:nvPr/>
        </p:nvSpPr>
        <p:spPr bwMode="auto">
          <a:xfrm>
            <a:off x="1585913" y="1815922"/>
            <a:ext cx="5715000" cy="441325"/>
          </a:xfrm>
          <a:prstGeom prst="rect">
            <a:avLst/>
          </a:prstGeom>
          <a:noFill/>
          <a:ln w="19050">
            <a:solidFill>
              <a:schemeClr val="tx1"/>
            </a:solidFill>
            <a:miter lim="800000"/>
            <a:headEnd/>
            <a:tailEnd/>
          </a:ln>
          <a:effectLst/>
        </p:spPr>
        <p:txBody>
          <a:bodyPr wrap="none" anchor="ctr"/>
          <a:lstStyle/>
          <a:p>
            <a:pPr>
              <a:defRPr/>
            </a:pPr>
            <a:r>
              <a:rPr lang="en-US" altLang="zh-CN" sz="2800" b="1">
                <a:solidFill>
                  <a:schemeClr val="hlink"/>
                </a:solidFill>
                <a:latin typeface="Times New Roman" panose="02020603050405020304" pitchFamily="18" charset="0"/>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p:txBody>
      </p:sp>
      <p:sp>
        <p:nvSpPr>
          <p:cNvPr id="7" name="Line 7">
            <a:extLst>
              <a:ext uri="{FF2B5EF4-FFF2-40B4-BE49-F238E27FC236}">
                <a16:creationId xmlns:a16="http://schemas.microsoft.com/office/drawing/2014/main" id="{6580D3BA-D1C4-AD45-B218-AC484C8173CE}"/>
              </a:ext>
            </a:extLst>
          </p:cNvPr>
          <p:cNvSpPr>
            <a:spLocks noChangeShapeType="1"/>
          </p:cNvSpPr>
          <p:nvPr/>
        </p:nvSpPr>
        <p:spPr bwMode="auto">
          <a:xfrm>
            <a:off x="3490913" y="1815922"/>
            <a:ext cx="0" cy="441325"/>
          </a:xfrm>
          <a:prstGeom prst="line">
            <a:avLst/>
          </a:prstGeom>
          <a:noFill/>
          <a:ln w="19050">
            <a:solidFill>
              <a:schemeClr val="tx1"/>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 name="Line 8">
            <a:extLst>
              <a:ext uri="{FF2B5EF4-FFF2-40B4-BE49-F238E27FC236}">
                <a16:creationId xmlns:a16="http://schemas.microsoft.com/office/drawing/2014/main" id="{463A9A38-B89E-164A-A2AD-D930BD2376DE}"/>
              </a:ext>
            </a:extLst>
          </p:cNvPr>
          <p:cNvSpPr>
            <a:spLocks noChangeShapeType="1"/>
          </p:cNvSpPr>
          <p:nvPr/>
        </p:nvSpPr>
        <p:spPr bwMode="auto">
          <a:xfrm flipH="1" flipV="1">
            <a:off x="5472113" y="1815922"/>
            <a:ext cx="0" cy="441325"/>
          </a:xfrm>
          <a:prstGeom prst="line">
            <a:avLst/>
          </a:prstGeom>
          <a:noFill/>
          <a:ln w="19050">
            <a:solidFill>
              <a:schemeClr val="tx1"/>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 name="Text Box 9">
            <a:extLst>
              <a:ext uri="{FF2B5EF4-FFF2-40B4-BE49-F238E27FC236}">
                <a16:creationId xmlns:a16="http://schemas.microsoft.com/office/drawing/2014/main" id="{74CA1008-EA35-4048-8578-D77C76F0824D}"/>
              </a:ext>
            </a:extLst>
          </p:cNvPr>
          <p:cNvSpPr txBox="1">
            <a:spLocks noChangeArrowheads="1"/>
          </p:cNvSpPr>
          <p:nvPr/>
        </p:nvSpPr>
        <p:spPr bwMode="auto">
          <a:xfrm>
            <a:off x="2278087" y="1753652"/>
            <a:ext cx="5102225" cy="523220"/>
          </a:xfrm>
          <a:prstGeom prst="rect">
            <a:avLst/>
          </a:prstGeom>
          <a:noFill/>
          <a:ln w="9525">
            <a:noFill/>
            <a:miter lim="800000"/>
            <a:headEnd/>
            <a:tailEnd/>
          </a:ln>
          <a:effectLst/>
        </p:spPr>
        <p:txBody>
          <a:bodyPr>
            <a:spAutoFit/>
          </a:bodyPr>
          <a:lstStyle/>
          <a:p>
            <a:pPr>
              <a:defRPr/>
            </a:pPr>
            <a:r>
              <a:rPr lang="en-US" altLang="zh-CN" sz="2800" b="1" dirty="0">
                <a:latin typeface="Times New Roman" panose="02020603050405020304" pitchFamily="18" charset="0"/>
                <a:cs typeface="Times New Roman" panose="02020603050405020304" pitchFamily="18" charset="0"/>
              </a:rPr>
              <a:t>tag          </a:t>
            </a:r>
            <a:r>
              <a:rPr lang="en-US" altLang="zh-CN" sz="2800" b="1" dirty="0" err="1">
                <a:latin typeface="Times New Roman" panose="02020603050405020304" pitchFamily="18" charset="0"/>
                <a:cs typeface="Times New Roman" panose="02020603050405020304" pitchFamily="18" charset="0"/>
              </a:rPr>
              <a:t>dlink</a:t>
            </a:r>
            <a:r>
              <a:rPr lang="en-US" altLang="zh-CN" sz="2800" b="1" dirty="0">
                <a:latin typeface="Times New Roman" panose="02020603050405020304" pitchFamily="18" charset="0"/>
                <a:cs typeface="Times New Roman" panose="02020603050405020304" pitchFamily="18" charset="0"/>
              </a:rPr>
              <a:t>/data          link</a:t>
            </a:r>
            <a:endParaRPr lang="en-US" altLang="zh-C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407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D9162-8F94-824A-9C88-DED7E22EC797}"/>
              </a:ext>
            </a:extLst>
          </p:cNvPr>
          <p:cNvSpPr>
            <a:spLocks noGrp="1"/>
          </p:cNvSpPr>
          <p:nvPr>
            <p:ph type="title"/>
          </p:nvPr>
        </p:nvSpPr>
        <p:spPr/>
        <p:txBody>
          <a:bodyPr/>
          <a:lstStyle/>
          <a:p>
            <a:r>
              <a:rPr lang="zh-CN" altLang="en-US" dirty="0"/>
              <a:t>定义是递归的</a:t>
            </a:r>
            <a:endParaRPr lang="en-US" dirty="0"/>
          </a:p>
        </p:txBody>
      </p:sp>
      <p:sp>
        <p:nvSpPr>
          <p:cNvPr id="3" name="Content Placeholder 2">
            <a:extLst>
              <a:ext uri="{FF2B5EF4-FFF2-40B4-BE49-F238E27FC236}">
                <a16:creationId xmlns:a16="http://schemas.microsoft.com/office/drawing/2014/main" id="{048DD147-808F-7B43-B2A4-729D0B5C1473}"/>
              </a:ext>
            </a:extLst>
          </p:cNvPr>
          <p:cNvSpPr>
            <a:spLocks noGrp="1"/>
          </p:cNvSpPr>
          <p:nvPr>
            <p:ph idx="1"/>
          </p:nvPr>
        </p:nvSpPr>
        <p:spPr>
          <a:xfrm>
            <a:off x="628650" y="2780928"/>
            <a:ext cx="7886700" cy="3396034"/>
          </a:xfrm>
        </p:spPr>
        <p:txBody>
          <a:bodyPr>
            <a:normAutofit/>
          </a:bodyPr>
          <a:lstStyle/>
          <a:p>
            <a:r>
              <a:rPr lang="zh-CN" altLang="en-US" dirty="0">
                <a:solidFill>
                  <a:srgbClr val="C00000"/>
                </a:solidFill>
              </a:rPr>
              <a:t>阶乘函数</a:t>
            </a:r>
            <a:r>
              <a:rPr lang="zh-CN" altLang="en-US" dirty="0"/>
              <a:t>的递归算法</a:t>
            </a:r>
            <a:endParaRPr lang="en-US" altLang="zh-CN" dirty="0"/>
          </a:p>
          <a:p>
            <a:endParaRPr lang="en-US" altLang="zh-CN" dirty="0"/>
          </a:p>
          <a:p>
            <a:endParaRPr lang="en-US" altLang="zh-CN" dirty="0"/>
          </a:p>
          <a:p>
            <a:endParaRPr lang="en-US" altLang="zh-CN" dirty="0"/>
          </a:p>
          <a:p>
            <a:pPr marL="0" indent="0">
              <a:buNone/>
            </a:pPr>
            <a:endParaRPr lang="en-US" altLang="zh-CN" dirty="0"/>
          </a:p>
          <a:p>
            <a:r>
              <a:rPr lang="zh-CN" altLang="en-US" dirty="0"/>
              <a:t>递归过程可看作两个过程的组合</a:t>
            </a:r>
          </a:p>
          <a:p>
            <a:pPr lvl="1"/>
            <a:r>
              <a:rPr lang="zh-CN" altLang="en-US" dirty="0"/>
              <a:t>第一个过程是大问题逐渐被</a:t>
            </a:r>
            <a:r>
              <a:rPr lang="zh-CN" altLang="en-US" dirty="0">
                <a:solidFill>
                  <a:srgbClr val="C00000"/>
                </a:solidFill>
              </a:rPr>
              <a:t>分解</a:t>
            </a:r>
            <a:r>
              <a:rPr lang="zh-CN" altLang="en-US" dirty="0"/>
              <a:t>成小问题，直到递归终止条件</a:t>
            </a:r>
          </a:p>
          <a:p>
            <a:pPr lvl="1"/>
            <a:r>
              <a:rPr lang="zh-CN" altLang="en-US" dirty="0"/>
              <a:t>第二个过程则是从小问题的解</a:t>
            </a:r>
            <a:r>
              <a:rPr lang="zh-CN" altLang="en-US" dirty="0">
                <a:solidFill>
                  <a:srgbClr val="C00000"/>
                </a:solidFill>
              </a:rPr>
              <a:t>合成</a:t>
            </a:r>
            <a:r>
              <a:rPr lang="zh-CN" altLang="en-US" dirty="0"/>
              <a:t>出大问题的解</a:t>
            </a:r>
          </a:p>
        </p:txBody>
      </p:sp>
      <p:graphicFrame>
        <p:nvGraphicFramePr>
          <p:cNvPr id="5" name="Object 7">
            <a:extLst>
              <a:ext uri="{FF2B5EF4-FFF2-40B4-BE49-F238E27FC236}">
                <a16:creationId xmlns:a16="http://schemas.microsoft.com/office/drawing/2014/main" id="{48B45EA7-6AD5-7846-A7C8-7C813F9A77A9}"/>
              </a:ext>
            </a:extLst>
          </p:cNvPr>
          <p:cNvGraphicFramePr>
            <a:graphicFrameLocks noChangeAspect="1"/>
          </p:cNvGraphicFramePr>
          <p:nvPr>
            <p:extLst>
              <p:ext uri="{D42A27DB-BD31-4B8C-83A1-F6EECF244321}">
                <p14:modId xmlns:p14="http://schemas.microsoft.com/office/powerpoint/2010/main" val="2315231654"/>
              </p:ext>
            </p:extLst>
          </p:nvPr>
        </p:nvGraphicFramePr>
        <p:xfrm>
          <a:off x="2843808" y="1690689"/>
          <a:ext cx="3456384" cy="943531"/>
        </p:xfrm>
        <a:graphic>
          <a:graphicData uri="http://schemas.openxmlformats.org/presentationml/2006/ole">
            <mc:AlternateContent xmlns:mc="http://schemas.openxmlformats.org/markup-compatibility/2006">
              <mc:Choice xmlns:v="urn:schemas-microsoft-com:vml" Requires="v">
                <p:oleObj name="公式" r:id="rId2" imgW="1765080" imgH="482400" progId="Equation.3">
                  <p:embed/>
                </p:oleObj>
              </mc:Choice>
              <mc:Fallback>
                <p:oleObj name="公式" r:id="rId2" imgW="1765080" imgH="482400" progId="Equation.3">
                  <p:embed/>
                  <p:pic>
                    <p:nvPicPr>
                      <p:cNvPr id="164871"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690689"/>
                        <a:ext cx="3456384" cy="943531"/>
                      </a:xfrm>
                      <a:prstGeom prst="rect">
                        <a:avLst/>
                      </a:prstGeom>
                      <a:noFill/>
                    </p:spPr>
                  </p:pic>
                </p:oleObj>
              </mc:Fallback>
            </mc:AlternateContent>
          </a:graphicData>
        </a:graphic>
      </p:graphicFrame>
      <p:sp>
        <p:nvSpPr>
          <p:cNvPr id="7" name="Text Box 5">
            <a:extLst>
              <a:ext uri="{FF2B5EF4-FFF2-40B4-BE49-F238E27FC236}">
                <a16:creationId xmlns:a16="http://schemas.microsoft.com/office/drawing/2014/main" id="{2D6750B6-D0B7-2A4D-BDA7-AE7EF7962728}"/>
              </a:ext>
            </a:extLst>
          </p:cNvPr>
          <p:cNvSpPr txBox="1">
            <a:spLocks noChangeArrowheads="1"/>
          </p:cNvSpPr>
          <p:nvPr/>
        </p:nvSpPr>
        <p:spPr bwMode="auto">
          <a:xfrm>
            <a:off x="899592" y="3174953"/>
            <a:ext cx="4392488" cy="1569660"/>
          </a:xfrm>
          <a:prstGeom prst="rect">
            <a:avLst/>
          </a:prstGeom>
          <a:noFill/>
          <a:ln w="9525">
            <a:noFill/>
            <a:miter lim="800000"/>
            <a:headEnd/>
            <a:tailEnd/>
          </a:ln>
        </p:spPr>
        <p:txBody>
          <a:bodyPr wrap="square">
            <a:spAutoFit/>
          </a:bodyPr>
          <a:lstStyle/>
          <a:p>
            <a:pPr fontAlgn="base">
              <a:spcBef>
                <a:spcPct val="30000"/>
              </a:spcBef>
              <a:spcAft>
                <a:spcPct val="0"/>
              </a:spcAft>
            </a:pPr>
            <a:r>
              <a:rPr kumimoji="1" lang="en-US" altLang="zh-CN" sz="2400" b="1" dirty="0">
                <a:latin typeface="Times New Roman"/>
                <a:ea typeface="仿宋_GB2312" pitchFamily="49" charset="-122"/>
              </a:rPr>
              <a:t>long</a:t>
            </a:r>
            <a:r>
              <a:rPr kumimoji="1" lang="en-US" altLang="zh-CN" sz="2400" dirty="0">
                <a:latin typeface="Times New Roman"/>
                <a:ea typeface="仿宋_GB2312" pitchFamily="49" charset="-122"/>
              </a:rPr>
              <a:t> Factorial</a:t>
            </a:r>
            <a:r>
              <a:rPr kumimoji="1" lang="en-US" altLang="zh-CN" sz="2400" b="1" dirty="0">
                <a:latin typeface="Times New Roman"/>
                <a:ea typeface="仿宋_GB2312" pitchFamily="49" charset="-122"/>
              </a:rPr>
              <a:t>(long</a:t>
            </a:r>
            <a:r>
              <a:rPr kumimoji="1" lang="en-US" altLang="zh-CN" sz="2400" dirty="0">
                <a:latin typeface="Times New Roman"/>
                <a:ea typeface="仿宋_GB2312" pitchFamily="49" charset="-122"/>
              </a:rPr>
              <a:t> n</a:t>
            </a:r>
            <a:r>
              <a:rPr kumimoji="1" lang="en-US" altLang="zh-CN" sz="2400" b="1" dirty="0">
                <a:latin typeface="Times New Roman"/>
                <a:ea typeface="仿宋_GB2312" pitchFamily="49" charset="-122"/>
              </a:rPr>
              <a:t>)</a:t>
            </a:r>
            <a:r>
              <a:rPr kumimoji="1" lang="en-US" altLang="zh-CN" sz="2400" dirty="0">
                <a:latin typeface="Times New Roman"/>
                <a:ea typeface="仿宋_GB2312" pitchFamily="49" charset="-122"/>
              </a:rPr>
              <a:t> </a:t>
            </a:r>
            <a:r>
              <a:rPr kumimoji="1" lang="en-US" altLang="zh-CN" sz="2400" b="1" dirty="0">
                <a:latin typeface="Times New Roman"/>
                <a:ea typeface="仿宋_GB2312" pitchFamily="49" charset="-122"/>
              </a:rPr>
              <a:t>{</a:t>
            </a:r>
            <a:endParaRPr kumimoji="1" lang="en-US" altLang="zh-CN" sz="2400" dirty="0">
              <a:latin typeface="Times New Roman"/>
              <a:ea typeface="仿宋_GB2312" pitchFamily="49" charset="-122"/>
            </a:endParaRPr>
          </a:p>
          <a:p>
            <a:pPr fontAlgn="base">
              <a:spcBef>
                <a:spcPct val="0"/>
              </a:spcBef>
              <a:spcAft>
                <a:spcPct val="0"/>
              </a:spcAft>
            </a:pPr>
            <a:r>
              <a:rPr kumimoji="1" lang="en-US" altLang="zh-CN" sz="2400" b="1" dirty="0">
                <a:latin typeface="Times New Roman"/>
                <a:ea typeface="仿宋_GB2312" pitchFamily="49" charset="-122"/>
              </a:rPr>
              <a:t>    if</a:t>
            </a:r>
            <a:r>
              <a:rPr kumimoji="1" lang="en-US" altLang="zh-CN" sz="2400" dirty="0">
                <a:latin typeface="Times New Roman"/>
                <a:ea typeface="仿宋_GB2312" pitchFamily="49" charset="-122"/>
              </a:rPr>
              <a:t> </a:t>
            </a:r>
            <a:r>
              <a:rPr kumimoji="1" lang="en-US" altLang="zh-CN" sz="2400" b="1" dirty="0">
                <a:latin typeface="Times New Roman"/>
                <a:ea typeface="仿宋_GB2312" pitchFamily="49" charset="-122"/>
              </a:rPr>
              <a:t>(</a:t>
            </a:r>
            <a:r>
              <a:rPr kumimoji="1" lang="en-US" altLang="zh-CN" sz="2400" dirty="0">
                <a:latin typeface="Times New Roman"/>
                <a:ea typeface="仿宋_GB2312" pitchFamily="49" charset="-122"/>
              </a:rPr>
              <a:t>n</a:t>
            </a:r>
            <a:r>
              <a:rPr kumimoji="1" lang="zh-CN" altLang="en-US" sz="2400" dirty="0">
                <a:latin typeface="Times New Roman"/>
                <a:ea typeface="仿宋_GB2312" pitchFamily="49" charset="-122"/>
              </a:rPr>
              <a:t> </a:t>
            </a:r>
            <a:r>
              <a:rPr kumimoji="1" lang="en-US" altLang="zh-CN" sz="2400" b="1" i="1" dirty="0">
                <a:latin typeface="Times New Roman"/>
                <a:ea typeface="仿宋_GB2312" pitchFamily="49" charset="-122"/>
              </a:rPr>
              <a:t>==</a:t>
            </a:r>
            <a:r>
              <a:rPr kumimoji="1" lang="zh-CN" altLang="en-US" sz="2400" b="1" i="1" dirty="0">
                <a:latin typeface="Times New Roman"/>
                <a:ea typeface="仿宋_GB2312" pitchFamily="49" charset="-122"/>
              </a:rPr>
              <a:t> </a:t>
            </a:r>
            <a:r>
              <a:rPr kumimoji="1" lang="en-US" altLang="zh-CN" sz="2400" dirty="0">
                <a:latin typeface="Times New Roman"/>
                <a:ea typeface="仿宋_GB2312" pitchFamily="49" charset="-122"/>
              </a:rPr>
              <a:t>0</a:t>
            </a:r>
            <a:r>
              <a:rPr kumimoji="1" lang="en-US" altLang="zh-CN" sz="2400" b="1" dirty="0">
                <a:latin typeface="Times New Roman"/>
                <a:ea typeface="仿宋_GB2312" pitchFamily="49" charset="-122"/>
              </a:rPr>
              <a:t>)</a:t>
            </a:r>
            <a:r>
              <a:rPr kumimoji="1" lang="en-US" altLang="zh-CN" sz="2400" dirty="0">
                <a:latin typeface="Times New Roman"/>
                <a:ea typeface="仿宋_GB2312" pitchFamily="49" charset="-122"/>
              </a:rPr>
              <a:t> </a:t>
            </a:r>
            <a:r>
              <a:rPr kumimoji="1" lang="zh-CN" altLang="en-US" sz="2400" dirty="0">
                <a:latin typeface="Times New Roman"/>
                <a:ea typeface="仿宋_GB2312" pitchFamily="49" charset="-122"/>
              </a:rPr>
              <a:t> </a:t>
            </a:r>
            <a:r>
              <a:rPr kumimoji="1" lang="en-US" altLang="zh-CN" sz="2400" b="1" dirty="0">
                <a:latin typeface="Times New Roman"/>
                <a:ea typeface="仿宋_GB2312" pitchFamily="49" charset="-122"/>
              </a:rPr>
              <a:t>return </a:t>
            </a:r>
            <a:r>
              <a:rPr kumimoji="1" lang="en-US" altLang="zh-CN" sz="2400" dirty="0">
                <a:latin typeface="Times New Roman"/>
                <a:ea typeface="仿宋_GB2312" pitchFamily="49" charset="-122"/>
              </a:rPr>
              <a:t>1</a:t>
            </a:r>
            <a:r>
              <a:rPr kumimoji="1" lang="en-US" altLang="zh-CN" sz="2400" b="1" dirty="0">
                <a:latin typeface="Times New Roman"/>
                <a:ea typeface="仿宋_GB2312" pitchFamily="49" charset="-122"/>
              </a:rPr>
              <a:t>;</a:t>
            </a:r>
            <a:endParaRPr kumimoji="1" lang="en-US" altLang="zh-CN" sz="2400" dirty="0">
              <a:latin typeface="Times New Roman"/>
              <a:ea typeface="仿宋_GB2312" pitchFamily="49" charset="-122"/>
            </a:endParaRPr>
          </a:p>
          <a:p>
            <a:pPr fontAlgn="base">
              <a:spcBef>
                <a:spcPct val="0"/>
              </a:spcBef>
              <a:spcAft>
                <a:spcPct val="0"/>
              </a:spcAft>
            </a:pPr>
            <a:r>
              <a:rPr kumimoji="1" lang="en-US" altLang="zh-CN" sz="2400" dirty="0">
                <a:latin typeface="Times New Roman"/>
                <a:ea typeface="仿宋_GB2312" pitchFamily="49" charset="-122"/>
              </a:rPr>
              <a:t>    </a:t>
            </a:r>
            <a:r>
              <a:rPr kumimoji="1" lang="en-US" altLang="zh-CN" sz="2400" b="1" dirty="0">
                <a:latin typeface="Times New Roman"/>
                <a:ea typeface="仿宋_GB2312" pitchFamily="49" charset="-122"/>
              </a:rPr>
              <a:t>else </a:t>
            </a:r>
            <a:r>
              <a:rPr kumimoji="1" lang="zh-CN" altLang="en-US" sz="2400" b="1" dirty="0">
                <a:latin typeface="Times New Roman"/>
                <a:ea typeface="仿宋_GB2312" pitchFamily="49" charset="-122"/>
              </a:rPr>
              <a:t> </a:t>
            </a:r>
            <a:r>
              <a:rPr kumimoji="1" lang="en-US" altLang="zh-CN" sz="2400" b="1" dirty="0">
                <a:latin typeface="Times New Roman"/>
                <a:ea typeface="仿宋_GB2312" pitchFamily="49" charset="-122"/>
              </a:rPr>
              <a:t>return</a:t>
            </a:r>
            <a:r>
              <a:rPr kumimoji="1" lang="en-US" altLang="zh-CN" sz="2400" dirty="0">
                <a:latin typeface="Times New Roman"/>
                <a:ea typeface="仿宋_GB2312" pitchFamily="49" charset="-122"/>
              </a:rPr>
              <a:t> n</a:t>
            </a:r>
            <a:r>
              <a:rPr kumimoji="1" lang="zh-CN" altLang="en-US" sz="2400" dirty="0">
                <a:latin typeface="Times New Roman"/>
                <a:ea typeface="仿宋_GB2312" pitchFamily="49" charset="-122"/>
              </a:rPr>
              <a:t> </a:t>
            </a:r>
            <a:r>
              <a:rPr kumimoji="1" lang="en-US" altLang="zh-CN" sz="2400" b="1" dirty="0">
                <a:latin typeface="Times New Roman"/>
                <a:ea typeface="仿宋_GB2312" pitchFamily="49" charset="-122"/>
              </a:rPr>
              <a:t>*</a:t>
            </a:r>
            <a:r>
              <a:rPr kumimoji="1" lang="zh-CN" altLang="en-US" sz="2400" b="1" dirty="0">
                <a:latin typeface="Times New Roman"/>
                <a:ea typeface="仿宋_GB2312" pitchFamily="49" charset="-122"/>
              </a:rPr>
              <a:t> </a:t>
            </a:r>
            <a:r>
              <a:rPr kumimoji="1" lang="en-US" altLang="zh-CN" sz="2400" dirty="0">
                <a:latin typeface="Times New Roman"/>
                <a:ea typeface="仿宋_GB2312" pitchFamily="49" charset="-122"/>
              </a:rPr>
              <a:t>Factorial</a:t>
            </a:r>
            <a:r>
              <a:rPr kumimoji="1" lang="en-US" altLang="zh-CN" sz="2400" b="1" dirty="0">
                <a:latin typeface="Times New Roman"/>
                <a:ea typeface="仿宋_GB2312" pitchFamily="49" charset="-122"/>
              </a:rPr>
              <a:t>(</a:t>
            </a:r>
            <a:r>
              <a:rPr kumimoji="1" lang="en-US" altLang="zh-CN" sz="2400" dirty="0">
                <a:latin typeface="Times New Roman"/>
                <a:ea typeface="仿宋_GB2312" pitchFamily="49" charset="-122"/>
              </a:rPr>
              <a:t>n</a:t>
            </a:r>
            <a:r>
              <a:rPr kumimoji="1" lang="en-US" altLang="zh-CN" sz="2400" b="1" i="1" dirty="0">
                <a:latin typeface="Times New Roman"/>
                <a:ea typeface="仿宋_GB2312" pitchFamily="49" charset="-122"/>
              </a:rPr>
              <a:t>-</a:t>
            </a:r>
            <a:r>
              <a:rPr kumimoji="1" lang="en-US" altLang="zh-CN" sz="2400" dirty="0">
                <a:latin typeface="Times New Roman"/>
                <a:ea typeface="仿宋_GB2312" pitchFamily="49" charset="-122"/>
              </a:rPr>
              <a:t>1</a:t>
            </a:r>
            <a:r>
              <a:rPr kumimoji="1" lang="en-US" altLang="zh-CN" sz="2400" b="1" dirty="0">
                <a:latin typeface="Times New Roman"/>
                <a:ea typeface="仿宋_GB2312" pitchFamily="49" charset="-122"/>
              </a:rPr>
              <a:t>);</a:t>
            </a:r>
          </a:p>
          <a:p>
            <a:pPr fontAlgn="base">
              <a:spcBef>
                <a:spcPct val="0"/>
              </a:spcBef>
              <a:spcAft>
                <a:spcPct val="0"/>
              </a:spcAft>
            </a:pPr>
            <a:r>
              <a:rPr kumimoji="1" lang="en-US" altLang="zh-CN" sz="2400" b="1" dirty="0">
                <a:latin typeface="Times New Roman"/>
                <a:ea typeface="仿宋_GB2312" pitchFamily="49" charset="-122"/>
              </a:rPr>
              <a:t>}</a:t>
            </a:r>
            <a:endParaRPr kumimoji="1" lang="en-US" altLang="zh-CN" sz="2400" dirty="0">
              <a:latin typeface="Times New Roman"/>
              <a:ea typeface="仿宋_GB2312" pitchFamily="49" charset="-122"/>
            </a:endParaRPr>
          </a:p>
        </p:txBody>
      </p:sp>
      <p:sp>
        <p:nvSpPr>
          <p:cNvPr id="4" name="TextBox 3">
            <a:extLst>
              <a:ext uri="{FF2B5EF4-FFF2-40B4-BE49-F238E27FC236}">
                <a16:creationId xmlns:a16="http://schemas.microsoft.com/office/drawing/2014/main" id="{6FD53E8F-E2CE-8469-70AA-619393D52101}"/>
              </a:ext>
            </a:extLst>
          </p:cNvPr>
          <p:cNvSpPr txBox="1"/>
          <p:nvPr/>
        </p:nvSpPr>
        <p:spPr>
          <a:xfrm>
            <a:off x="5872787" y="3559673"/>
            <a:ext cx="1723549" cy="400110"/>
          </a:xfrm>
          <a:prstGeom prst="rect">
            <a:avLst/>
          </a:prstGeom>
          <a:noFill/>
        </p:spPr>
        <p:txBody>
          <a:bodyPr wrap="none" rtlCol="0">
            <a:spAutoFit/>
          </a:bodyPr>
          <a:lstStyle/>
          <a:p>
            <a:r>
              <a:rPr lang="en-CN" sz="2000" b="1" dirty="0">
                <a:solidFill>
                  <a:srgbClr val="C00000"/>
                </a:solidFill>
                <a:latin typeface="DengXian" panose="02010600030101010101" pitchFamily="2" charset="-122"/>
                <a:ea typeface="DengXian" panose="02010600030101010101" pitchFamily="2" charset="-122"/>
              </a:rPr>
              <a:t>递归结束条件</a:t>
            </a:r>
          </a:p>
        </p:txBody>
      </p:sp>
      <p:sp>
        <p:nvSpPr>
          <p:cNvPr id="6" name="TextBox 5">
            <a:extLst>
              <a:ext uri="{FF2B5EF4-FFF2-40B4-BE49-F238E27FC236}">
                <a16:creationId xmlns:a16="http://schemas.microsoft.com/office/drawing/2014/main" id="{A437C91E-E247-E18F-EE2B-0577E54350CD}"/>
              </a:ext>
            </a:extLst>
          </p:cNvPr>
          <p:cNvSpPr txBox="1"/>
          <p:nvPr/>
        </p:nvSpPr>
        <p:spPr>
          <a:xfrm>
            <a:off x="5881692" y="3959783"/>
            <a:ext cx="1210588" cy="400110"/>
          </a:xfrm>
          <a:prstGeom prst="rect">
            <a:avLst/>
          </a:prstGeom>
          <a:noFill/>
        </p:spPr>
        <p:txBody>
          <a:bodyPr wrap="none" rtlCol="0">
            <a:spAutoFit/>
          </a:bodyPr>
          <a:lstStyle/>
          <a:p>
            <a:r>
              <a:rPr lang="en-CN" sz="2000" b="1" dirty="0">
                <a:solidFill>
                  <a:srgbClr val="C00000"/>
                </a:solidFill>
                <a:latin typeface="DengXian" panose="02010600030101010101" pitchFamily="2" charset="-122"/>
                <a:ea typeface="DengXian" panose="02010600030101010101" pitchFamily="2" charset="-122"/>
              </a:rPr>
              <a:t>递归步骤</a:t>
            </a:r>
          </a:p>
        </p:txBody>
      </p:sp>
      <p:sp>
        <p:nvSpPr>
          <p:cNvPr id="8" name="Line 49">
            <a:extLst>
              <a:ext uri="{FF2B5EF4-FFF2-40B4-BE49-F238E27FC236}">
                <a16:creationId xmlns:a16="http://schemas.microsoft.com/office/drawing/2014/main" id="{CBFEEB9E-8ECE-C56B-5B32-95FA122B5331}"/>
              </a:ext>
            </a:extLst>
          </p:cNvPr>
          <p:cNvSpPr>
            <a:spLocks noChangeShapeType="1"/>
          </p:cNvSpPr>
          <p:nvPr/>
        </p:nvSpPr>
        <p:spPr bwMode="auto">
          <a:xfrm flipH="1">
            <a:off x="4085031" y="3789040"/>
            <a:ext cx="1787755" cy="0"/>
          </a:xfrm>
          <a:prstGeom prst="line">
            <a:avLst/>
          </a:prstGeom>
          <a:noFill/>
          <a:ln w="28575">
            <a:solidFill>
              <a:srgbClr val="C00000"/>
            </a:solidFill>
            <a:round/>
            <a:headEnd/>
            <a:tailEnd type="triangle" w="sm" len="lg"/>
          </a:ln>
        </p:spPr>
        <p:txBody>
          <a:bodyPr wrap="none" anchor="ctr"/>
          <a:lstStyle/>
          <a:p>
            <a:endParaRPr lang="zh-CN" altLang="en-US"/>
          </a:p>
        </p:txBody>
      </p:sp>
      <p:sp>
        <p:nvSpPr>
          <p:cNvPr id="9" name="Line 49">
            <a:extLst>
              <a:ext uri="{FF2B5EF4-FFF2-40B4-BE49-F238E27FC236}">
                <a16:creationId xmlns:a16="http://schemas.microsoft.com/office/drawing/2014/main" id="{921FDB0D-DA92-EF7D-08DE-3ECF3C1C9AD5}"/>
              </a:ext>
            </a:extLst>
          </p:cNvPr>
          <p:cNvSpPr>
            <a:spLocks noChangeShapeType="1"/>
          </p:cNvSpPr>
          <p:nvPr/>
        </p:nvSpPr>
        <p:spPr bwMode="auto">
          <a:xfrm flipH="1">
            <a:off x="5148064" y="4149080"/>
            <a:ext cx="733628" cy="0"/>
          </a:xfrm>
          <a:prstGeom prst="line">
            <a:avLst/>
          </a:prstGeom>
          <a:noFill/>
          <a:ln w="28575">
            <a:solidFill>
              <a:srgbClr val="C00000"/>
            </a:solidFill>
            <a:round/>
            <a:headEnd/>
            <a:tailEnd type="triangle" w="sm" len="lg"/>
          </a:ln>
        </p:spPr>
        <p:txBody>
          <a:bodyPr wrap="none" anchor="ctr"/>
          <a:lstStyle/>
          <a:p>
            <a:endParaRPr lang="zh-CN" altLang="en-US"/>
          </a:p>
        </p:txBody>
      </p:sp>
    </p:spTree>
    <p:extLst>
      <p:ext uri="{BB962C8B-B14F-4D97-AF65-F5344CB8AC3E}">
        <p14:creationId xmlns:p14="http://schemas.microsoft.com/office/powerpoint/2010/main" val="427784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6" grpId="0"/>
      <p:bldP spid="8"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76277-951E-154D-A9CB-89372E99A1A6}"/>
              </a:ext>
            </a:extLst>
          </p:cNvPr>
          <p:cNvSpPr>
            <a:spLocks noGrp="1"/>
          </p:cNvSpPr>
          <p:nvPr>
            <p:ph type="title"/>
          </p:nvPr>
        </p:nvSpPr>
        <p:spPr/>
        <p:txBody>
          <a:bodyPr/>
          <a:lstStyle/>
          <a:p>
            <a:r>
              <a:rPr lang="zh-CN" altLang="en-US" dirty="0"/>
              <a:t>广义表结点定义</a:t>
            </a:r>
            <a:r>
              <a:rPr lang="en-US" altLang="zh-CN" dirty="0">
                <a:latin typeface="Times New Roman" panose="02020603050405020304" pitchFamily="18" charset="0"/>
                <a:cs typeface="Times New Roman" panose="02020603050405020304" pitchFamily="18" charset="0"/>
              </a:rPr>
              <a:t>(I)</a:t>
            </a:r>
            <a:endParaRPr lang="en-US" dirty="0"/>
          </a:p>
        </p:txBody>
      </p:sp>
      <p:graphicFrame>
        <p:nvGraphicFramePr>
          <p:cNvPr id="4" name="Object 1">
            <a:extLst>
              <a:ext uri="{FF2B5EF4-FFF2-40B4-BE49-F238E27FC236}">
                <a16:creationId xmlns:a16="http://schemas.microsoft.com/office/drawing/2014/main" id="{738E6616-97C5-7641-B66C-3AF8028C9396}"/>
              </a:ext>
            </a:extLst>
          </p:cNvPr>
          <p:cNvGraphicFramePr>
            <a:graphicFrameLocks noGrp="1" noChangeAspect="1"/>
          </p:cNvGraphicFramePr>
          <p:nvPr>
            <p:ph idx="1"/>
            <p:extLst>
              <p:ext uri="{D42A27DB-BD31-4B8C-83A1-F6EECF244321}">
                <p14:modId xmlns:p14="http://schemas.microsoft.com/office/powerpoint/2010/main" val="3100483861"/>
              </p:ext>
            </p:extLst>
          </p:nvPr>
        </p:nvGraphicFramePr>
        <p:xfrm>
          <a:off x="755576" y="2175890"/>
          <a:ext cx="7886699" cy="3650806"/>
        </p:xfrm>
        <a:graphic>
          <a:graphicData uri="http://schemas.openxmlformats.org/presentationml/2006/ole">
            <mc:AlternateContent xmlns:mc="http://schemas.openxmlformats.org/markup-compatibility/2006">
              <mc:Choice xmlns:v="urn:schemas-microsoft-com:vml" Requires="v">
                <p:oleObj name="Visio" r:id="rId3" imgW="3124078" imgH="1446784" progId="Visio.Drawing.11">
                  <p:embed/>
                </p:oleObj>
              </mc:Choice>
              <mc:Fallback>
                <p:oleObj name="Visio" r:id="rId3" imgW="3124078" imgH="1446784" progId="Visio.Drawing.11">
                  <p:embed/>
                  <p:pic>
                    <p:nvPicPr>
                      <p:cNvPr id="3"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2175890"/>
                        <a:ext cx="7886699" cy="3650806"/>
                      </a:xfrm>
                      <a:prstGeom prst="rect">
                        <a:avLst/>
                      </a:prstGeom>
                      <a:noFill/>
                    </p:spPr>
                  </p:pic>
                </p:oleObj>
              </mc:Fallback>
            </mc:AlternateContent>
          </a:graphicData>
        </a:graphic>
      </p:graphicFrame>
    </p:spTree>
    <p:extLst>
      <p:ext uri="{BB962C8B-B14F-4D97-AF65-F5344CB8AC3E}">
        <p14:creationId xmlns:p14="http://schemas.microsoft.com/office/powerpoint/2010/main" val="11158142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0971D-3A76-A848-B855-0BEF47A74600}"/>
              </a:ext>
            </a:extLst>
          </p:cNvPr>
          <p:cNvSpPr>
            <a:spLocks noGrp="1"/>
          </p:cNvSpPr>
          <p:nvPr>
            <p:ph type="title"/>
          </p:nvPr>
        </p:nvSpPr>
        <p:spPr/>
        <p:txBody>
          <a:bodyPr/>
          <a:lstStyle/>
          <a:p>
            <a:r>
              <a:rPr lang="zh-CN" altLang="en-US" dirty="0"/>
              <a:t>广义表结点定义</a:t>
            </a:r>
            <a:r>
              <a:rPr lang="en-US" altLang="zh-CN" dirty="0">
                <a:latin typeface="Times New Roman" panose="02020603050405020304" pitchFamily="18" charset="0"/>
                <a:cs typeface="Times New Roman" panose="02020603050405020304" pitchFamily="18" charset="0"/>
              </a:rPr>
              <a:t>(II)</a:t>
            </a:r>
            <a:endParaRPr lang="en-US" dirty="0"/>
          </a:p>
        </p:txBody>
      </p:sp>
      <p:sp>
        <p:nvSpPr>
          <p:cNvPr id="3" name="Content Placeholder 2">
            <a:extLst>
              <a:ext uri="{FF2B5EF4-FFF2-40B4-BE49-F238E27FC236}">
                <a16:creationId xmlns:a16="http://schemas.microsoft.com/office/drawing/2014/main" id="{BB390BA3-B0B3-894E-8175-625223725639}"/>
              </a:ext>
            </a:extLst>
          </p:cNvPr>
          <p:cNvSpPr>
            <a:spLocks noGrp="1"/>
          </p:cNvSpPr>
          <p:nvPr>
            <p:ph idx="1"/>
          </p:nvPr>
        </p:nvSpPr>
        <p:spPr>
          <a:xfrm>
            <a:off x="628650" y="2636911"/>
            <a:ext cx="7886700" cy="3540051"/>
          </a:xfrm>
        </p:spPr>
        <p:txBody>
          <a:bodyPr/>
          <a:lstStyle/>
          <a:p>
            <a:r>
              <a:rPr lang="zh-CN" altLang="en-US" dirty="0">
                <a:latin typeface="Times New Roman" panose="02020603050405020304" pitchFamily="18" charset="0"/>
                <a:cs typeface="Times New Roman" panose="02020603050405020304" pitchFamily="18" charset="0"/>
              </a:rPr>
              <a:t>标志域</a:t>
            </a:r>
            <a:r>
              <a:rPr lang="en-US" dirty="0" err="1">
                <a:solidFill>
                  <a:srgbClr val="C00000"/>
                </a:solidFill>
                <a:latin typeface="Times New Roman" panose="02020603050405020304" pitchFamily="18" charset="0"/>
                <a:cs typeface="Times New Roman" panose="02020603050405020304" pitchFamily="18" charset="0"/>
              </a:rPr>
              <a:t>utype</a:t>
            </a:r>
            <a:r>
              <a:rPr lang="zh-CN" altLang="en-US" dirty="0">
                <a:latin typeface="Times New Roman" panose="02020603050405020304" pitchFamily="18" charset="0"/>
                <a:cs typeface="Times New Roman" panose="02020603050405020304" pitchFamily="18" charset="0"/>
              </a:rPr>
              <a:t>：结点类型，</a:t>
            </a:r>
            <a:r>
              <a:rPr lang="en-US" dirty="0" err="1">
                <a:latin typeface="Times New Roman" panose="02020603050405020304" pitchFamily="18" charset="0"/>
                <a:cs typeface="Times New Roman" panose="02020603050405020304" pitchFamily="18" charset="0"/>
              </a:rPr>
              <a:t>utype</a:t>
            </a:r>
            <a:r>
              <a:rPr lang="en-US"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表头；</a:t>
            </a:r>
            <a:r>
              <a:rPr lang="en-US" dirty="0" err="1">
                <a:latin typeface="Times New Roman" panose="02020603050405020304" pitchFamily="18" charset="0"/>
                <a:cs typeface="Times New Roman" panose="02020603050405020304" pitchFamily="18" charset="0"/>
              </a:rPr>
              <a:t>utype</a:t>
            </a:r>
            <a:r>
              <a:rPr lang="en-US"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原子；</a:t>
            </a:r>
            <a:r>
              <a:rPr lang="en-US" dirty="0" err="1">
                <a:latin typeface="Times New Roman" panose="02020603050405020304" pitchFamily="18" charset="0"/>
                <a:cs typeface="Times New Roman" panose="02020603050405020304" pitchFamily="18" charset="0"/>
              </a:rPr>
              <a:t>utype</a:t>
            </a:r>
            <a:r>
              <a:rPr lang="en-US" dirty="0">
                <a:latin typeface="Times New Roman" panose="02020603050405020304" pitchFamily="18" charset="0"/>
                <a:cs typeface="Times New Roman" panose="02020603050405020304" pitchFamily="18" charset="0"/>
              </a:rPr>
              <a:t>= 2，</a:t>
            </a:r>
            <a:r>
              <a:rPr lang="zh-CN" altLang="en-US" dirty="0">
                <a:latin typeface="Times New Roman" panose="02020603050405020304" pitchFamily="18" charset="0"/>
                <a:cs typeface="Times New Roman" panose="02020603050405020304" pitchFamily="18" charset="0"/>
              </a:rPr>
              <a:t>子表</a:t>
            </a:r>
          </a:p>
          <a:p>
            <a:r>
              <a:rPr lang="zh-CN" altLang="en-US" dirty="0">
                <a:latin typeface="Times New Roman" panose="02020603050405020304" pitchFamily="18" charset="0"/>
                <a:cs typeface="Times New Roman" panose="02020603050405020304" pitchFamily="18" charset="0"/>
              </a:rPr>
              <a:t>信息域</a:t>
            </a:r>
            <a:r>
              <a:rPr lang="en-US" dirty="0">
                <a:solidFill>
                  <a:srgbClr val="C00000"/>
                </a:solidFill>
                <a:latin typeface="Times New Roman" panose="02020603050405020304" pitchFamily="18" charset="0"/>
                <a:cs typeface="Times New Roman" panose="02020603050405020304" pitchFamily="18" charset="0"/>
              </a:rPr>
              <a:t>info</a:t>
            </a:r>
            <a:r>
              <a:rPr lang="zh-CN" alt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utype</a:t>
            </a:r>
            <a:r>
              <a:rPr lang="en-US"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时，存放引用计数</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ref)；</a:t>
            </a:r>
            <a:r>
              <a:rPr lang="en-US" dirty="0" err="1">
                <a:latin typeface="Times New Roman" panose="02020603050405020304" pitchFamily="18" charset="0"/>
                <a:cs typeface="Times New Roman" panose="02020603050405020304" pitchFamily="18" charset="0"/>
              </a:rPr>
              <a:t>utype</a:t>
            </a:r>
            <a:r>
              <a:rPr lang="en-US"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时，存放数据值</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value)；</a:t>
            </a:r>
            <a:r>
              <a:rPr lang="en-US" dirty="0" err="1">
                <a:latin typeface="Times New Roman" panose="02020603050405020304" pitchFamily="18" charset="0"/>
                <a:cs typeface="Times New Roman" panose="02020603050405020304" pitchFamily="18" charset="0"/>
              </a:rPr>
              <a:t>utype</a:t>
            </a:r>
            <a:r>
              <a:rPr lang="en-US"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时，存放指向子表表头的指针</a:t>
            </a:r>
            <a:r>
              <a:rPr lang="en-US" altLang="zh-CN"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hlink</a:t>
            </a:r>
            <a:r>
              <a:rPr lang="en-US"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尾指针域</a:t>
            </a:r>
            <a:r>
              <a:rPr lang="en-US" dirty="0" err="1">
                <a:solidFill>
                  <a:srgbClr val="C00000"/>
                </a:solidFill>
                <a:latin typeface="Times New Roman" panose="02020603050405020304" pitchFamily="18" charset="0"/>
                <a:cs typeface="Times New Roman" panose="02020603050405020304" pitchFamily="18" charset="0"/>
              </a:rPr>
              <a:t>tlink</a:t>
            </a:r>
            <a:r>
              <a:rPr lang="zh-CN" alt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utype</a:t>
            </a:r>
            <a:r>
              <a:rPr lang="en-US"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时，指向该表第一个结点；</a:t>
            </a:r>
            <a:r>
              <a:rPr lang="en-US" dirty="0" err="1">
                <a:latin typeface="Times New Roman" panose="02020603050405020304" pitchFamily="18" charset="0"/>
                <a:cs typeface="Times New Roman" panose="02020603050405020304" pitchFamily="18" charset="0"/>
              </a:rPr>
              <a:t>utype</a:t>
            </a:r>
            <a:r>
              <a:rPr lang="en-US"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时，指向同一层下一个结点</a:t>
            </a:r>
          </a:p>
        </p:txBody>
      </p:sp>
      <p:sp>
        <p:nvSpPr>
          <p:cNvPr id="4" name="Rectangle 6">
            <a:extLst>
              <a:ext uri="{FF2B5EF4-FFF2-40B4-BE49-F238E27FC236}">
                <a16:creationId xmlns:a16="http://schemas.microsoft.com/office/drawing/2014/main" id="{48442E53-35F9-6140-AE50-99999ADC5685}"/>
              </a:ext>
            </a:extLst>
          </p:cNvPr>
          <p:cNvSpPr>
            <a:spLocks noChangeArrowheads="1"/>
          </p:cNvSpPr>
          <p:nvPr/>
        </p:nvSpPr>
        <p:spPr bwMode="auto">
          <a:xfrm>
            <a:off x="1585913" y="1816497"/>
            <a:ext cx="5715000" cy="441325"/>
          </a:xfrm>
          <a:prstGeom prst="rect">
            <a:avLst/>
          </a:prstGeom>
          <a:noFill/>
          <a:ln w="19050">
            <a:solidFill>
              <a:schemeClr val="tx1"/>
            </a:solidFill>
            <a:miter lim="800000"/>
            <a:headEnd/>
            <a:tailEnd/>
          </a:ln>
          <a:effectLst/>
        </p:spPr>
        <p:txBody>
          <a:bodyPr wrap="none" anchor="ctr"/>
          <a:lstStyle/>
          <a:p>
            <a:pPr>
              <a:defRPr/>
            </a:pPr>
            <a:r>
              <a:rPr lang="en-US" altLang="zh-CN" sz="2800" b="1">
                <a:solidFill>
                  <a:schemeClr val="hlink"/>
                </a:solidFill>
              </a:rPr>
              <a:t> </a:t>
            </a:r>
            <a:endParaRPr lang="en-US" altLang="zh-CN"/>
          </a:p>
        </p:txBody>
      </p:sp>
      <p:sp>
        <p:nvSpPr>
          <p:cNvPr id="5" name="Line 7">
            <a:extLst>
              <a:ext uri="{FF2B5EF4-FFF2-40B4-BE49-F238E27FC236}">
                <a16:creationId xmlns:a16="http://schemas.microsoft.com/office/drawing/2014/main" id="{81133367-2B82-404C-A321-BB52A80EA4FB}"/>
              </a:ext>
            </a:extLst>
          </p:cNvPr>
          <p:cNvSpPr>
            <a:spLocks noChangeShapeType="1"/>
          </p:cNvSpPr>
          <p:nvPr/>
        </p:nvSpPr>
        <p:spPr bwMode="auto">
          <a:xfrm>
            <a:off x="3490913" y="1816497"/>
            <a:ext cx="0" cy="441325"/>
          </a:xfrm>
          <a:prstGeom prst="line">
            <a:avLst/>
          </a:prstGeom>
          <a:noFill/>
          <a:ln w="19050">
            <a:solidFill>
              <a:schemeClr val="tx1"/>
            </a:solidFill>
            <a:round/>
            <a:headEnd/>
            <a:tailEnd/>
          </a:ln>
          <a:effectLst/>
        </p:spPr>
        <p:txBody>
          <a:bodyPr wrap="none" anchor="ctr"/>
          <a:lstStyle/>
          <a:p>
            <a:endParaRPr lang="zh-CN" altLang="en-US"/>
          </a:p>
        </p:txBody>
      </p:sp>
      <p:sp>
        <p:nvSpPr>
          <p:cNvPr id="6" name="Line 8">
            <a:extLst>
              <a:ext uri="{FF2B5EF4-FFF2-40B4-BE49-F238E27FC236}">
                <a16:creationId xmlns:a16="http://schemas.microsoft.com/office/drawing/2014/main" id="{AB68F915-0935-DC4C-82F1-48D68D7EB489}"/>
              </a:ext>
            </a:extLst>
          </p:cNvPr>
          <p:cNvSpPr>
            <a:spLocks noChangeShapeType="1"/>
          </p:cNvSpPr>
          <p:nvPr/>
        </p:nvSpPr>
        <p:spPr bwMode="auto">
          <a:xfrm flipH="1" flipV="1">
            <a:off x="5472113" y="1816497"/>
            <a:ext cx="0" cy="441325"/>
          </a:xfrm>
          <a:prstGeom prst="line">
            <a:avLst/>
          </a:prstGeom>
          <a:noFill/>
          <a:ln w="19050">
            <a:solidFill>
              <a:schemeClr val="tx1"/>
            </a:solidFill>
            <a:round/>
            <a:headEnd/>
            <a:tailEnd/>
          </a:ln>
          <a:effectLst/>
        </p:spPr>
        <p:txBody>
          <a:bodyPr wrap="none" anchor="ctr"/>
          <a:lstStyle/>
          <a:p>
            <a:endParaRPr lang="zh-CN" altLang="en-US"/>
          </a:p>
        </p:txBody>
      </p:sp>
      <p:sp>
        <p:nvSpPr>
          <p:cNvPr id="7" name="Text Box 9">
            <a:extLst>
              <a:ext uri="{FF2B5EF4-FFF2-40B4-BE49-F238E27FC236}">
                <a16:creationId xmlns:a16="http://schemas.microsoft.com/office/drawing/2014/main" id="{67F26929-3A33-3549-84DB-CE8E497F0946}"/>
              </a:ext>
            </a:extLst>
          </p:cNvPr>
          <p:cNvSpPr txBox="1">
            <a:spLocks noChangeArrowheads="1"/>
          </p:cNvSpPr>
          <p:nvPr/>
        </p:nvSpPr>
        <p:spPr bwMode="auto">
          <a:xfrm>
            <a:off x="2051720" y="1753652"/>
            <a:ext cx="5102225" cy="523220"/>
          </a:xfrm>
          <a:prstGeom prst="rect">
            <a:avLst/>
          </a:prstGeom>
          <a:noFill/>
          <a:ln w="9525">
            <a:noFill/>
            <a:miter lim="800000"/>
            <a:headEnd/>
            <a:tailEnd/>
          </a:ln>
          <a:effectLst/>
        </p:spPr>
        <p:txBody>
          <a:bodyPr>
            <a:spAutoFit/>
          </a:bodyPr>
          <a:lstStyle/>
          <a:p>
            <a:pPr>
              <a:defRPr/>
            </a:pPr>
            <a:r>
              <a:rPr lang="en-US" altLang="zh-CN" sz="2800" b="1" dirty="0" err="1">
                <a:latin typeface="Times New Roman" panose="02020603050405020304" pitchFamily="18" charset="0"/>
                <a:cs typeface="Times New Roman" panose="02020603050405020304" pitchFamily="18" charset="0"/>
              </a:rPr>
              <a:t>utype</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info            </a:t>
            </a:r>
            <a:r>
              <a:rPr lang="zh-CN" altLang="en-US" sz="2800" b="1" dirty="0">
                <a:latin typeface="Times New Roman" panose="02020603050405020304" pitchFamily="18" charset="0"/>
                <a:cs typeface="Times New Roman" panose="02020603050405020304" pitchFamily="18" charset="0"/>
              </a:rPr>
              <a:t>  </a:t>
            </a:r>
            <a:r>
              <a:rPr lang="en-US" altLang="zh-CN" sz="2800" b="1" dirty="0" err="1">
                <a:latin typeface="Times New Roman" panose="02020603050405020304" pitchFamily="18" charset="0"/>
                <a:cs typeface="Times New Roman" panose="02020603050405020304" pitchFamily="18" charset="0"/>
              </a:rPr>
              <a:t>tlink</a:t>
            </a:r>
            <a:r>
              <a:rPr lang="en-US" altLang="zh-CN"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125350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7D5D2-7534-364F-AD6E-7BECB4B690B4}"/>
              </a:ext>
            </a:extLst>
          </p:cNvPr>
          <p:cNvSpPr>
            <a:spLocks noGrp="1"/>
          </p:cNvSpPr>
          <p:nvPr>
            <p:ph type="title"/>
          </p:nvPr>
        </p:nvSpPr>
        <p:spPr/>
        <p:txBody>
          <a:bodyPr/>
          <a:lstStyle/>
          <a:p>
            <a:r>
              <a:rPr lang="zh-CN" altLang="en-US" dirty="0"/>
              <a:t>广义表结点定义</a:t>
            </a:r>
            <a:r>
              <a:rPr lang="en-US" altLang="zh-CN" dirty="0">
                <a:latin typeface="Times New Roman" panose="02020603050405020304" pitchFamily="18" charset="0"/>
                <a:cs typeface="Times New Roman" panose="02020603050405020304" pitchFamily="18" charset="0"/>
              </a:rPr>
              <a:t>(II)</a:t>
            </a:r>
            <a:endParaRPr lang="en-US" dirty="0"/>
          </a:p>
        </p:txBody>
      </p:sp>
      <p:sp>
        <p:nvSpPr>
          <p:cNvPr id="4" name="Rectangle 5" descr="再生纸">
            <a:extLst>
              <a:ext uri="{FF2B5EF4-FFF2-40B4-BE49-F238E27FC236}">
                <a16:creationId xmlns:a16="http://schemas.microsoft.com/office/drawing/2014/main" id="{3056EFF3-8181-5640-8F81-3C93FD04B07C}"/>
              </a:ext>
            </a:extLst>
          </p:cNvPr>
          <p:cNvSpPr>
            <a:spLocks noChangeArrowheads="1"/>
          </p:cNvSpPr>
          <p:nvPr/>
        </p:nvSpPr>
        <p:spPr bwMode="auto">
          <a:xfrm>
            <a:off x="1309936" y="6321400"/>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5" name="Line 6">
            <a:extLst>
              <a:ext uri="{FF2B5EF4-FFF2-40B4-BE49-F238E27FC236}">
                <a16:creationId xmlns:a16="http://schemas.microsoft.com/office/drawing/2014/main" id="{465B6113-9506-E74A-A11D-303FFCE304F7}"/>
              </a:ext>
            </a:extLst>
          </p:cNvPr>
          <p:cNvSpPr>
            <a:spLocks noChangeShapeType="1"/>
          </p:cNvSpPr>
          <p:nvPr/>
        </p:nvSpPr>
        <p:spPr bwMode="auto">
          <a:xfrm>
            <a:off x="1690936" y="6321400"/>
            <a:ext cx="0" cy="381000"/>
          </a:xfrm>
          <a:prstGeom prst="line">
            <a:avLst/>
          </a:prstGeom>
          <a:noFill/>
          <a:ln w="9525">
            <a:solidFill>
              <a:srgbClr val="C00000"/>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 name="Line 7">
            <a:extLst>
              <a:ext uri="{FF2B5EF4-FFF2-40B4-BE49-F238E27FC236}">
                <a16:creationId xmlns:a16="http://schemas.microsoft.com/office/drawing/2014/main" id="{8BD7CDB5-1E2C-9D45-B9FD-761A0112CAAB}"/>
              </a:ext>
            </a:extLst>
          </p:cNvPr>
          <p:cNvSpPr>
            <a:spLocks noChangeShapeType="1"/>
          </p:cNvSpPr>
          <p:nvPr/>
        </p:nvSpPr>
        <p:spPr bwMode="auto">
          <a:xfrm>
            <a:off x="2071936" y="6321400"/>
            <a:ext cx="0" cy="381000"/>
          </a:xfrm>
          <a:prstGeom prst="line">
            <a:avLst/>
          </a:prstGeom>
          <a:noFill/>
          <a:ln w="9525">
            <a:solidFill>
              <a:srgbClr val="C00000"/>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 name="Rectangle 8" descr="再生纸">
            <a:extLst>
              <a:ext uri="{FF2B5EF4-FFF2-40B4-BE49-F238E27FC236}">
                <a16:creationId xmlns:a16="http://schemas.microsoft.com/office/drawing/2014/main" id="{2F40CEBA-A54B-CE4A-9C0E-72CD1E08BDE7}"/>
              </a:ext>
            </a:extLst>
          </p:cNvPr>
          <p:cNvSpPr>
            <a:spLocks noChangeArrowheads="1"/>
          </p:cNvSpPr>
          <p:nvPr/>
        </p:nvSpPr>
        <p:spPr bwMode="auto">
          <a:xfrm>
            <a:off x="2757736" y="6321400"/>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8" name="Line 9">
            <a:extLst>
              <a:ext uri="{FF2B5EF4-FFF2-40B4-BE49-F238E27FC236}">
                <a16:creationId xmlns:a16="http://schemas.microsoft.com/office/drawing/2014/main" id="{0549BB8F-0F70-6547-ABAD-524ACE02E1E7}"/>
              </a:ext>
            </a:extLst>
          </p:cNvPr>
          <p:cNvSpPr>
            <a:spLocks noChangeShapeType="1"/>
          </p:cNvSpPr>
          <p:nvPr/>
        </p:nvSpPr>
        <p:spPr bwMode="auto">
          <a:xfrm>
            <a:off x="3138736" y="6321400"/>
            <a:ext cx="0" cy="381000"/>
          </a:xfrm>
          <a:prstGeom prst="line">
            <a:avLst/>
          </a:prstGeom>
          <a:noFill/>
          <a:ln w="952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 name="Line 10">
            <a:extLst>
              <a:ext uri="{FF2B5EF4-FFF2-40B4-BE49-F238E27FC236}">
                <a16:creationId xmlns:a16="http://schemas.microsoft.com/office/drawing/2014/main" id="{3EB56F69-7AB4-8D4D-90C1-304B4E4E1613}"/>
              </a:ext>
            </a:extLst>
          </p:cNvPr>
          <p:cNvSpPr>
            <a:spLocks noChangeShapeType="1"/>
          </p:cNvSpPr>
          <p:nvPr/>
        </p:nvSpPr>
        <p:spPr bwMode="auto">
          <a:xfrm>
            <a:off x="3519736" y="6321400"/>
            <a:ext cx="0" cy="381000"/>
          </a:xfrm>
          <a:prstGeom prst="line">
            <a:avLst/>
          </a:prstGeom>
          <a:noFill/>
          <a:ln w="952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 name="Rectangle 11" descr="再生纸">
            <a:extLst>
              <a:ext uri="{FF2B5EF4-FFF2-40B4-BE49-F238E27FC236}">
                <a16:creationId xmlns:a16="http://schemas.microsoft.com/office/drawing/2014/main" id="{2768EE0E-2BD7-1F40-896F-2E7794225A86}"/>
              </a:ext>
            </a:extLst>
          </p:cNvPr>
          <p:cNvSpPr>
            <a:spLocks noChangeArrowheads="1"/>
          </p:cNvSpPr>
          <p:nvPr/>
        </p:nvSpPr>
        <p:spPr bwMode="auto">
          <a:xfrm>
            <a:off x="4205536" y="6321400"/>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11" name="Line 12">
            <a:extLst>
              <a:ext uri="{FF2B5EF4-FFF2-40B4-BE49-F238E27FC236}">
                <a16:creationId xmlns:a16="http://schemas.microsoft.com/office/drawing/2014/main" id="{65089000-0048-814E-BDA6-2704E544BF45}"/>
              </a:ext>
            </a:extLst>
          </p:cNvPr>
          <p:cNvSpPr>
            <a:spLocks noChangeShapeType="1"/>
          </p:cNvSpPr>
          <p:nvPr/>
        </p:nvSpPr>
        <p:spPr bwMode="auto">
          <a:xfrm>
            <a:off x="4586536" y="6321400"/>
            <a:ext cx="0" cy="381000"/>
          </a:xfrm>
          <a:prstGeom prst="line">
            <a:avLst/>
          </a:prstGeom>
          <a:noFill/>
          <a:ln w="952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 name="Line 13">
            <a:extLst>
              <a:ext uri="{FF2B5EF4-FFF2-40B4-BE49-F238E27FC236}">
                <a16:creationId xmlns:a16="http://schemas.microsoft.com/office/drawing/2014/main" id="{D95C9600-CB35-7247-8514-563A66F201A1}"/>
              </a:ext>
            </a:extLst>
          </p:cNvPr>
          <p:cNvSpPr>
            <a:spLocks noChangeShapeType="1"/>
          </p:cNvSpPr>
          <p:nvPr/>
        </p:nvSpPr>
        <p:spPr bwMode="auto">
          <a:xfrm>
            <a:off x="4967536" y="6321400"/>
            <a:ext cx="0" cy="381000"/>
          </a:xfrm>
          <a:prstGeom prst="line">
            <a:avLst/>
          </a:prstGeom>
          <a:noFill/>
          <a:ln w="952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 name="Line 14">
            <a:extLst>
              <a:ext uri="{FF2B5EF4-FFF2-40B4-BE49-F238E27FC236}">
                <a16:creationId xmlns:a16="http://schemas.microsoft.com/office/drawing/2014/main" id="{ECCADBFA-436A-AC44-AD0F-6DE92343C757}"/>
              </a:ext>
            </a:extLst>
          </p:cNvPr>
          <p:cNvSpPr>
            <a:spLocks noChangeShapeType="1"/>
          </p:cNvSpPr>
          <p:nvPr/>
        </p:nvSpPr>
        <p:spPr bwMode="auto">
          <a:xfrm>
            <a:off x="2300536" y="6473800"/>
            <a:ext cx="4572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4" name="Line 15">
            <a:extLst>
              <a:ext uri="{FF2B5EF4-FFF2-40B4-BE49-F238E27FC236}">
                <a16:creationId xmlns:a16="http://schemas.microsoft.com/office/drawing/2014/main" id="{3884B2AE-93BB-C043-B968-B27F75FBB6FA}"/>
              </a:ext>
            </a:extLst>
          </p:cNvPr>
          <p:cNvSpPr>
            <a:spLocks noChangeShapeType="1"/>
          </p:cNvSpPr>
          <p:nvPr/>
        </p:nvSpPr>
        <p:spPr bwMode="auto">
          <a:xfrm>
            <a:off x="1081336" y="6397600"/>
            <a:ext cx="2286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 name="Line 16">
            <a:extLst>
              <a:ext uri="{FF2B5EF4-FFF2-40B4-BE49-F238E27FC236}">
                <a16:creationId xmlns:a16="http://schemas.microsoft.com/office/drawing/2014/main" id="{54D8050B-E867-2749-B013-B918FA5EB8B6}"/>
              </a:ext>
            </a:extLst>
          </p:cNvPr>
          <p:cNvSpPr>
            <a:spLocks noChangeShapeType="1"/>
          </p:cNvSpPr>
          <p:nvPr/>
        </p:nvSpPr>
        <p:spPr bwMode="auto">
          <a:xfrm>
            <a:off x="3748336" y="6473800"/>
            <a:ext cx="4572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 name="Rectangle 17" descr="再生纸">
            <a:extLst>
              <a:ext uri="{FF2B5EF4-FFF2-40B4-BE49-F238E27FC236}">
                <a16:creationId xmlns:a16="http://schemas.microsoft.com/office/drawing/2014/main" id="{2DAE3DFD-8F0F-4643-8E31-28F741A0F979}"/>
              </a:ext>
            </a:extLst>
          </p:cNvPr>
          <p:cNvSpPr>
            <a:spLocks noChangeArrowheads="1"/>
          </p:cNvSpPr>
          <p:nvPr/>
        </p:nvSpPr>
        <p:spPr bwMode="auto">
          <a:xfrm>
            <a:off x="1309936" y="5483200"/>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17" name="Line 18">
            <a:extLst>
              <a:ext uri="{FF2B5EF4-FFF2-40B4-BE49-F238E27FC236}">
                <a16:creationId xmlns:a16="http://schemas.microsoft.com/office/drawing/2014/main" id="{62F34C73-A328-2741-8DDA-6DC9F7AAD628}"/>
              </a:ext>
            </a:extLst>
          </p:cNvPr>
          <p:cNvSpPr>
            <a:spLocks noChangeShapeType="1"/>
          </p:cNvSpPr>
          <p:nvPr/>
        </p:nvSpPr>
        <p:spPr bwMode="auto">
          <a:xfrm>
            <a:off x="1690936" y="5483200"/>
            <a:ext cx="0" cy="381000"/>
          </a:xfrm>
          <a:prstGeom prst="line">
            <a:avLst/>
          </a:prstGeom>
          <a:noFill/>
          <a:ln w="9525">
            <a:solidFill>
              <a:srgbClr val="C00000"/>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8" name="Line 19">
            <a:extLst>
              <a:ext uri="{FF2B5EF4-FFF2-40B4-BE49-F238E27FC236}">
                <a16:creationId xmlns:a16="http://schemas.microsoft.com/office/drawing/2014/main" id="{816F02D7-800C-A04A-A0DB-095C6341393F}"/>
              </a:ext>
            </a:extLst>
          </p:cNvPr>
          <p:cNvSpPr>
            <a:spLocks noChangeShapeType="1"/>
          </p:cNvSpPr>
          <p:nvPr/>
        </p:nvSpPr>
        <p:spPr bwMode="auto">
          <a:xfrm>
            <a:off x="2071936" y="5483200"/>
            <a:ext cx="0" cy="381000"/>
          </a:xfrm>
          <a:prstGeom prst="line">
            <a:avLst/>
          </a:prstGeom>
          <a:noFill/>
          <a:ln w="9525">
            <a:solidFill>
              <a:srgbClr val="C00000"/>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 name="Rectangle 20" descr="再生纸">
            <a:extLst>
              <a:ext uri="{FF2B5EF4-FFF2-40B4-BE49-F238E27FC236}">
                <a16:creationId xmlns:a16="http://schemas.microsoft.com/office/drawing/2014/main" id="{F7599CB6-F8EE-1C45-960B-CEE246228A1A}"/>
              </a:ext>
            </a:extLst>
          </p:cNvPr>
          <p:cNvSpPr>
            <a:spLocks noChangeArrowheads="1"/>
          </p:cNvSpPr>
          <p:nvPr/>
        </p:nvSpPr>
        <p:spPr bwMode="auto">
          <a:xfrm>
            <a:off x="2757736" y="5483200"/>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20" name="Line 21">
            <a:extLst>
              <a:ext uri="{FF2B5EF4-FFF2-40B4-BE49-F238E27FC236}">
                <a16:creationId xmlns:a16="http://schemas.microsoft.com/office/drawing/2014/main" id="{850F076B-FB74-2047-B6C5-717F90529299}"/>
              </a:ext>
            </a:extLst>
          </p:cNvPr>
          <p:cNvSpPr>
            <a:spLocks noChangeShapeType="1"/>
          </p:cNvSpPr>
          <p:nvPr/>
        </p:nvSpPr>
        <p:spPr bwMode="auto">
          <a:xfrm>
            <a:off x="3138736" y="5483200"/>
            <a:ext cx="0" cy="381000"/>
          </a:xfrm>
          <a:prstGeom prst="line">
            <a:avLst/>
          </a:prstGeom>
          <a:noFill/>
          <a:ln w="952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1" name="Line 22">
            <a:extLst>
              <a:ext uri="{FF2B5EF4-FFF2-40B4-BE49-F238E27FC236}">
                <a16:creationId xmlns:a16="http://schemas.microsoft.com/office/drawing/2014/main" id="{FA8807B3-A11D-4545-859D-D93107492E9C}"/>
              </a:ext>
            </a:extLst>
          </p:cNvPr>
          <p:cNvSpPr>
            <a:spLocks noChangeShapeType="1"/>
          </p:cNvSpPr>
          <p:nvPr/>
        </p:nvSpPr>
        <p:spPr bwMode="auto">
          <a:xfrm>
            <a:off x="3519736" y="5483200"/>
            <a:ext cx="0" cy="381000"/>
          </a:xfrm>
          <a:prstGeom prst="line">
            <a:avLst/>
          </a:prstGeom>
          <a:noFill/>
          <a:ln w="952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2" name="Rectangle 23" descr="再生纸">
            <a:extLst>
              <a:ext uri="{FF2B5EF4-FFF2-40B4-BE49-F238E27FC236}">
                <a16:creationId xmlns:a16="http://schemas.microsoft.com/office/drawing/2014/main" id="{E7B8B02F-9E20-C846-B617-70C8CE38DA5C}"/>
              </a:ext>
            </a:extLst>
          </p:cNvPr>
          <p:cNvSpPr>
            <a:spLocks noChangeArrowheads="1"/>
          </p:cNvSpPr>
          <p:nvPr/>
        </p:nvSpPr>
        <p:spPr bwMode="auto">
          <a:xfrm>
            <a:off x="4205536" y="5483200"/>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23" name="Line 24">
            <a:extLst>
              <a:ext uri="{FF2B5EF4-FFF2-40B4-BE49-F238E27FC236}">
                <a16:creationId xmlns:a16="http://schemas.microsoft.com/office/drawing/2014/main" id="{98C38239-12AD-E043-8F8B-9BAC2FA96177}"/>
              </a:ext>
            </a:extLst>
          </p:cNvPr>
          <p:cNvSpPr>
            <a:spLocks noChangeShapeType="1"/>
          </p:cNvSpPr>
          <p:nvPr/>
        </p:nvSpPr>
        <p:spPr bwMode="auto">
          <a:xfrm>
            <a:off x="4586536" y="5483200"/>
            <a:ext cx="0" cy="381000"/>
          </a:xfrm>
          <a:prstGeom prst="line">
            <a:avLst/>
          </a:prstGeom>
          <a:noFill/>
          <a:ln w="952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4" name="Line 25">
            <a:extLst>
              <a:ext uri="{FF2B5EF4-FFF2-40B4-BE49-F238E27FC236}">
                <a16:creationId xmlns:a16="http://schemas.microsoft.com/office/drawing/2014/main" id="{3E734CBF-9F7D-CD44-8223-53B78EE47003}"/>
              </a:ext>
            </a:extLst>
          </p:cNvPr>
          <p:cNvSpPr>
            <a:spLocks noChangeShapeType="1"/>
          </p:cNvSpPr>
          <p:nvPr/>
        </p:nvSpPr>
        <p:spPr bwMode="auto">
          <a:xfrm>
            <a:off x="4967536" y="5483200"/>
            <a:ext cx="0" cy="381000"/>
          </a:xfrm>
          <a:prstGeom prst="line">
            <a:avLst/>
          </a:prstGeom>
          <a:noFill/>
          <a:ln w="952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5" name="Line 26">
            <a:extLst>
              <a:ext uri="{FF2B5EF4-FFF2-40B4-BE49-F238E27FC236}">
                <a16:creationId xmlns:a16="http://schemas.microsoft.com/office/drawing/2014/main" id="{E85A2A3D-F661-3748-A940-E01EB4E6D7D3}"/>
              </a:ext>
            </a:extLst>
          </p:cNvPr>
          <p:cNvSpPr>
            <a:spLocks noChangeShapeType="1"/>
          </p:cNvSpPr>
          <p:nvPr/>
        </p:nvSpPr>
        <p:spPr bwMode="auto">
          <a:xfrm>
            <a:off x="2300536" y="5635600"/>
            <a:ext cx="4572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6" name="Line 27">
            <a:extLst>
              <a:ext uri="{FF2B5EF4-FFF2-40B4-BE49-F238E27FC236}">
                <a16:creationId xmlns:a16="http://schemas.microsoft.com/office/drawing/2014/main" id="{034F8069-ADB5-CE47-A67A-2AD414CE353F}"/>
              </a:ext>
            </a:extLst>
          </p:cNvPr>
          <p:cNvSpPr>
            <a:spLocks noChangeShapeType="1"/>
          </p:cNvSpPr>
          <p:nvPr/>
        </p:nvSpPr>
        <p:spPr bwMode="auto">
          <a:xfrm>
            <a:off x="3748336" y="5635600"/>
            <a:ext cx="4572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7" name="Rectangle 28" descr="再生纸">
            <a:extLst>
              <a:ext uri="{FF2B5EF4-FFF2-40B4-BE49-F238E27FC236}">
                <a16:creationId xmlns:a16="http://schemas.microsoft.com/office/drawing/2014/main" id="{770DC425-831C-0445-8F73-1DF7DE41FE56}"/>
              </a:ext>
            </a:extLst>
          </p:cNvPr>
          <p:cNvSpPr>
            <a:spLocks noChangeArrowheads="1"/>
          </p:cNvSpPr>
          <p:nvPr/>
        </p:nvSpPr>
        <p:spPr bwMode="auto">
          <a:xfrm>
            <a:off x="4586536" y="4264000"/>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28" name="Line 29">
            <a:extLst>
              <a:ext uri="{FF2B5EF4-FFF2-40B4-BE49-F238E27FC236}">
                <a16:creationId xmlns:a16="http://schemas.microsoft.com/office/drawing/2014/main" id="{29CDA8B3-0B9C-5949-A9DA-FF0F4C81FC77}"/>
              </a:ext>
            </a:extLst>
          </p:cNvPr>
          <p:cNvSpPr>
            <a:spLocks noChangeShapeType="1"/>
          </p:cNvSpPr>
          <p:nvPr/>
        </p:nvSpPr>
        <p:spPr bwMode="auto">
          <a:xfrm>
            <a:off x="4967536" y="4264000"/>
            <a:ext cx="0" cy="381000"/>
          </a:xfrm>
          <a:prstGeom prst="line">
            <a:avLst/>
          </a:prstGeom>
          <a:noFill/>
          <a:ln w="952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9" name="Line 30">
            <a:extLst>
              <a:ext uri="{FF2B5EF4-FFF2-40B4-BE49-F238E27FC236}">
                <a16:creationId xmlns:a16="http://schemas.microsoft.com/office/drawing/2014/main" id="{CB58229B-8136-BD47-AF20-DAD79C4298A5}"/>
              </a:ext>
            </a:extLst>
          </p:cNvPr>
          <p:cNvSpPr>
            <a:spLocks noChangeShapeType="1"/>
          </p:cNvSpPr>
          <p:nvPr/>
        </p:nvSpPr>
        <p:spPr bwMode="auto">
          <a:xfrm>
            <a:off x="5348536" y="4264000"/>
            <a:ext cx="0" cy="381000"/>
          </a:xfrm>
          <a:prstGeom prst="line">
            <a:avLst/>
          </a:prstGeom>
          <a:noFill/>
          <a:ln w="952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0" name="Rectangle 31" descr="再生纸">
            <a:extLst>
              <a:ext uri="{FF2B5EF4-FFF2-40B4-BE49-F238E27FC236}">
                <a16:creationId xmlns:a16="http://schemas.microsoft.com/office/drawing/2014/main" id="{8DC5D007-8A5B-734D-B3D9-9CE00C6B3FBB}"/>
              </a:ext>
            </a:extLst>
          </p:cNvPr>
          <p:cNvSpPr>
            <a:spLocks noChangeArrowheads="1"/>
          </p:cNvSpPr>
          <p:nvPr/>
        </p:nvSpPr>
        <p:spPr bwMode="auto">
          <a:xfrm>
            <a:off x="6034336" y="4264000"/>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31" name="Line 32">
            <a:extLst>
              <a:ext uri="{FF2B5EF4-FFF2-40B4-BE49-F238E27FC236}">
                <a16:creationId xmlns:a16="http://schemas.microsoft.com/office/drawing/2014/main" id="{CDA8910A-42AE-254D-81AF-600365628C10}"/>
              </a:ext>
            </a:extLst>
          </p:cNvPr>
          <p:cNvSpPr>
            <a:spLocks noChangeShapeType="1"/>
          </p:cNvSpPr>
          <p:nvPr/>
        </p:nvSpPr>
        <p:spPr bwMode="auto">
          <a:xfrm>
            <a:off x="6415336" y="4264000"/>
            <a:ext cx="0" cy="381000"/>
          </a:xfrm>
          <a:prstGeom prst="line">
            <a:avLst/>
          </a:prstGeom>
          <a:noFill/>
          <a:ln w="952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2" name="Line 33">
            <a:extLst>
              <a:ext uri="{FF2B5EF4-FFF2-40B4-BE49-F238E27FC236}">
                <a16:creationId xmlns:a16="http://schemas.microsoft.com/office/drawing/2014/main" id="{B6CD3C64-EF1C-D745-AC1C-94A30F184D2E}"/>
              </a:ext>
            </a:extLst>
          </p:cNvPr>
          <p:cNvSpPr>
            <a:spLocks noChangeShapeType="1"/>
          </p:cNvSpPr>
          <p:nvPr/>
        </p:nvSpPr>
        <p:spPr bwMode="auto">
          <a:xfrm>
            <a:off x="6796336" y="4264000"/>
            <a:ext cx="0" cy="381000"/>
          </a:xfrm>
          <a:prstGeom prst="line">
            <a:avLst/>
          </a:prstGeom>
          <a:noFill/>
          <a:ln w="952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3" name="Rectangle 34" descr="再生纸">
            <a:extLst>
              <a:ext uri="{FF2B5EF4-FFF2-40B4-BE49-F238E27FC236}">
                <a16:creationId xmlns:a16="http://schemas.microsoft.com/office/drawing/2014/main" id="{EC71B2FA-C7D5-1543-ABB7-9BDC046B2160}"/>
              </a:ext>
            </a:extLst>
          </p:cNvPr>
          <p:cNvSpPr>
            <a:spLocks noChangeArrowheads="1"/>
          </p:cNvSpPr>
          <p:nvPr/>
        </p:nvSpPr>
        <p:spPr bwMode="auto">
          <a:xfrm>
            <a:off x="7482136" y="4264000"/>
            <a:ext cx="12192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34" name="Line 35">
            <a:extLst>
              <a:ext uri="{FF2B5EF4-FFF2-40B4-BE49-F238E27FC236}">
                <a16:creationId xmlns:a16="http://schemas.microsoft.com/office/drawing/2014/main" id="{F6DF0193-B0B6-7F41-8C04-0007E0C9C892}"/>
              </a:ext>
            </a:extLst>
          </p:cNvPr>
          <p:cNvSpPr>
            <a:spLocks noChangeShapeType="1"/>
          </p:cNvSpPr>
          <p:nvPr/>
        </p:nvSpPr>
        <p:spPr bwMode="auto">
          <a:xfrm>
            <a:off x="7863136" y="4264000"/>
            <a:ext cx="0" cy="381000"/>
          </a:xfrm>
          <a:prstGeom prst="line">
            <a:avLst/>
          </a:prstGeom>
          <a:noFill/>
          <a:ln w="952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5" name="Line 36">
            <a:extLst>
              <a:ext uri="{FF2B5EF4-FFF2-40B4-BE49-F238E27FC236}">
                <a16:creationId xmlns:a16="http://schemas.microsoft.com/office/drawing/2014/main" id="{3BCE83D0-A410-1B46-9934-5DD298B15D80}"/>
              </a:ext>
            </a:extLst>
          </p:cNvPr>
          <p:cNvSpPr>
            <a:spLocks noChangeShapeType="1"/>
          </p:cNvSpPr>
          <p:nvPr/>
        </p:nvSpPr>
        <p:spPr bwMode="auto">
          <a:xfrm>
            <a:off x="8320336" y="4264000"/>
            <a:ext cx="0" cy="381000"/>
          </a:xfrm>
          <a:prstGeom prst="line">
            <a:avLst/>
          </a:prstGeom>
          <a:noFill/>
          <a:ln w="952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6" name="Line 37">
            <a:extLst>
              <a:ext uri="{FF2B5EF4-FFF2-40B4-BE49-F238E27FC236}">
                <a16:creationId xmlns:a16="http://schemas.microsoft.com/office/drawing/2014/main" id="{14BD2E0A-8DCD-F545-8667-CA482871A9FE}"/>
              </a:ext>
            </a:extLst>
          </p:cNvPr>
          <p:cNvSpPr>
            <a:spLocks noChangeShapeType="1"/>
          </p:cNvSpPr>
          <p:nvPr/>
        </p:nvSpPr>
        <p:spPr bwMode="auto">
          <a:xfrm>
            <a:off x="5577136" y="4416400"/>
            <a:ext cx="4572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7" name="Line 38">
            <a:extLst>
              <a:ext uri="{FF2B5EF4-FFF2-40B4-BE49-F238E27FC236}">
                <a16:creationId xmlns:a16="http://schemas.microsoft.com/office/drawing/2014/main" id="{A288BB8C-0EE9-5649-B13C-4C3AC4B6745D}"/>
              </a:ext>
            </a:extLst>
          </p:cNvPr>
          <p:cNvSpPr>
            <a:spLocks noChangeShapeType="1"/>
          </p:cNvSpPr>
          <p:nvPr/>
        </p:nvSpPr>
        <p:spPr bwMode="auto">
          <a:xfrm>
            <a:off x="7024936" y="4416400"/>
            <a:ext cx="4572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8" name="Rectangle 39" descr="再生纸">
            <a:extLst>
              <a:ext uri="{FF2B5EF4-FFF2-40B4-BE49-F238E27FC236}">
                <a16:creationId xmlns:a16="http://schemas.microsoft.com/office/drawing/2014/main" id="{4D6F3AD0-6A70-B843-A4B7-C3D2182932F7}"/>
              </a:ext>
            </a:extLst>
          </p:cNvPr>
          <p:cNvSpPr>
            <a:spLocks noChangeArrowheads="1"/>
          </p:cNvSpPr>
          <p:nvPr/>
        </p:nvSpPr>
        <p:spPr bwMode="auto">
          <a:xfrm>
            <a:off x="3138736" y="4264000"/>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39" name="Line 40">
            <a:extLst>
              <a:ext uri="{FF2B5EF4-FFF2-40B4-BE49-F238E27FC236}">
                <a16:creationId xmlns:a16="http://schemas.microsoft.com/office/drawing/2014/main" id="{668B780F-8017-B742-A30E-534714144963}"/>
              </a:ext>
            </a:extLst>
          </p:cNvPr>
          <p:cNvSpPr>
            <a:spLocks noChangeShapeType="1"/>
          </p:cNvSpPr>
          <p:nvPr/>
        </p:nvSpPr>
        <p:spPr bwMode="auto">
          <a:xfrm>
            <a:off x="3519736" y="4264000"/>
            <a:ext cx="0" cy="381000"/>
          </a:xfrm>
          <a:prstGeom prst="line">
            <a:avLst/>
          </a:prstGeom>
          <a:noFill/>
          <a:ln w="9525">
            <a:solidFill>
              <a:srgbClr val="C00000"/>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0" name="Line 41">
            <a:extLst>
              <a:ext uri="{FF2B5EF4-FFF2-40B4-BE49-F238E27FC236}">
                <a16:creationId xmlns:a16="http://schemas.microsoft.com/office/drawing/2014/main" id="{E12D38EE-B408-0E47-8729-EE0D0333FE62}"/>
              </a:ext>
            </a:extLst>
          </p:cNvPr>
          <p:cNvSpPr>
            <a:spLocks noChangeShapeType="1"/>
          </p:cNvSpPr>
          <p:nvPr/>
        </p:nvSpPr>
        <p:spPr bwMode="auto">
          <a:xfrm>
            <a:off x="3900736" y="4264000"/>
            <a:ext cx="0" cy="381000"/>
          </a:xfrm>
          <a:prstGeom prst="line">
            <a:avLst/>
          </a:prstGeom>
          <a:noFill/>
          <a:ln w="9525">
            <a:solidFill>
              <a:srgbClr val="C00000"/>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 name="Line 42">
            <a:extLst>
              <a:ext uri="{FF2B5EF4-FFF2-40B4-BE49-F238E27FC236}">
                <a16:creationId xmlns:a16="http://schemas.microsoft.com/office/drawing/2014/main" id="{A3B062BB-ADB9-9642-BC8A-76A7DC3F8D9E}"/>
              </a:ext>
            </a:extLst>
          </p:cNvPr>
          <p:cNvSpPr>
            <a:spLocks noChangeShapeType="1"/>
          </p:cNvSpPr>
          <p:nvPr/>
        </p:nvSpPr>
        <p:spPr bwMode="auto">
          <a:xfrm>
            <a:off x="4129336" y="4416400"/>
            <a:ext cx="4572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2" name="Line 43">
            <a:extLst>
              <a:ext uri="{FF2B5EF4-FFF2-40B4-BE49-F238E27FC236}">
                <a16:creationId xmlns:a16="http://schemas.microsoft.com/office/drawing/2014/main" id="{2A233913-BF38-DD45-8399-C7D15E8F557C}"/>
              </a:ext>
            </a:extLst>
          </p:cNvPr>
          <p:cNvSpPr>
            <a:spLocks noChangeShapeType="1"/>
          </p:cNvSpPr>
          <p:nvPr/>
        </p:nvSpPr>
        <p:spPr bwMode="auto">
          <a:xfrm>
            <a:off x="1005136" y="5635600"/>
            <a:ext cx="3048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3" name="Text Box 44">
            <a:extLst>
              <a:ext uri="{FF2B5EF4-FFF2-40B4-BE49-F238E27FC236}">
                <a16:creationId xmlns:a16="http://schemas.microsoft.com/office/drawing/2014/main" id="{B24B6FD3-B2C9-5D4E-B778-0C44D02B0468}"/>
              </a:ext>
            </a:extLst>
          </p:cNvPr>
          <p:cNvSpPr txBox="1">
            <a:spLocks noChangeArrowheads="1"/>
          </p:cNvSpPr>
          <p:nvPr/>
        </p:nvSpPr>
        <p:spPr bwMode="auto">
          <a:xfrm>
            <a:off x="624136" y="5421288"/>
            <a:ext cx="420688" cy="519112"/>
          </a:xfrm>
          <a:prstGeom prst="rect">
            <a:avLst/>
          </a:prstGeom>
          <a:noFill/>
          <a:ln w="9525">
            <a:noFill/>
            <a:miter lim="800000"/>
            <a:headEnd/>
            <a:tailEnd/>
          </a:ln>
          <a:effectLst/>
        </p:spPr>
        <p:txBody>
          <a:bodyPr wrap="none">
            <a:spAutoFit/>
          </a:bodyPr>
          <a:lstStyle/>
          <a:p>
            <a:pPr>
              <a:defRPr/>
            </a:pPr>
            <a:r>
              <a:rPr lang="en-US" altLang="zh-CN" sz="2800" b="1">
                <a:latin typeface="Times New Roman" panose="02020603050405020304" pitchFamily="18" charset="0"/>
                <a:cs typeface="Times New Roman" panose="02020603050405020304" pitchFamily="18" charset="0"/>
              </a:rPr>
              <a:t>E</a:t>
            </a:r>
            <a:endParaRPr lang="en-US" altLang="zh-CN">
              <a:latin typeface="Times New Roman" panose="02020603050405020304" pitchFamily="18" charset="0"/>
              <a:cs typeface="Times New Roman" panose="02020603050405020304" pitchFamily="18" charset="0"/>
            </a:endParaRPr>
          </a:p>
        </p:txBody>
      </p:sp>
      <p:sp>
        <p:nvSpPr>
          <p:cNvPr id="44" name="Rectangle 45">
            <a:extLst>
              <a:ext uri="{FF2B5EF4-FFF2-40B4-BE49-F238E27FC236}">
                <a16:creationId xmlns:a16="http://schemas.microsoft.com/office/drawing/2014/main" id="{FC460EEF-5CD8-DE4B-8E37-D7E631381DB6}"/>
              </a:ext>
            </a:extLst>
          </p:cNvPr>
          <p:cNvSpPr>
            <a:spLocks noChangeArrowheads="1"/>
          </p:cNvSpPr>
          <p:nvPr/>
        </p:nvSpPr>
        <p:spPr bwMode="auto">
          <a:xfrm>
            <a:off x="1690936" y="5483200"/>
            <a:ext cx="381000" cy="381000"/>
          </a:xfrm>
          <a:prstGeom prst="rect">
            <a:avLst/>
          </a:prstGeom>
          <a:solidFill>
            <a:srgbClr val="C00000"/>
          </a:solidFill>
          <a:ln w="9525">
            <a:solidFill>
              <a:srgbClr val="C00000"/>
            </a:solidFill>
            <a:miter lim="800000"/>
            <a:headEnd/>
            <a:tailEnd/>
          </a:ln>
          <a:effectLst/>
        </p:spPr>
        <p:txBody>
          <a:bodyPr wrap="none" anchor="ctr"/>
          <a:lstStyle/>
          <a:p>
            <a:pPr algn="ctr"/>
            <a:endParaRPr lang="zh-CN" altLang="zh-CN">
              <a:latin typeface="Times New Roman" panose="02020603050405020304" pitchFamily="18" charset="0"/>
              <a:cs typeface="Times New Roman" panose="02020603050405020304" pitchFamily="18" charset="0"/>
            </a:endParaRPr>
          </a:p>
        </p:txBody>
      </p:sp>
      <p:sp>
        <p:nvSpPr>
          <p:cNvPr id="45" name="Text Box 46">
            <a:extLst>
              <a:ext uri="{FF2B5EF4-FFF2-40B4-BE49-F238E27FC236}">
                <a16:creationId xmlns:a16="http://schemas.microsoft.com/office/drawing/2014/main" id="{0DA4C1E7-24CF-4F48-901A-0F23F87A5F4E}"/>
              </a:ext>
            </a:extLst>
          </p:cNvPr>
          <p:cNvSpPr txBox="1">
            <a:spLocks noChangeArrowheads="1"/>
          </p:cNvSpPr>
          <p:nvPr/>
        </p:nvSpPr>
        <p:spPr bwMode="auto">
          <a:xfrm>
            <a:off x="3360986" y="5051400"/>
            <a:ext cx="420688" cy="519113"/>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B</a:t>
            </a:r>
            <a:endParaRPr lang="en-US" altLang="zh-CN">
              <a:latin typeface="Times New Roman" panose="02020603050405020304" pitchFamily="18" charset="0"/>
              <a:cs typeface="Times New Roman" panose="02020603050405020304" pitchFamily="18" charset="0"/>
            </a:endParaRPr>
          </a:p>
        </p:txBody>
      </p:sp>
      <p:sp>
        <p:nvSpPr>
          <p:cNvPr id="46" name="Line 47">
            <a:extLst>
              <a:ext uri="{FF2B5EF4-FFF2-40B4-BE49-F238E27FC236}">
                <a16:creationId xmlns:a16="http://schemas.microsoft.com/office/drawing/2014/main" id="{1884F982-86A2-1647-B7CF-C0273CFEB6C7}"/>
              </a:ext>
            </a:extLst>
          </p:cNvPr>
          <p:cNvSpPr>
            <a:spLocks noChangeShapeType="1"/>
          </p:cNvSpPr>
          <p:nvPr/>
        </p:nvSpPr>
        <p:spPr bwMode="auto">
          <a:xfrm flipV="1">
            <a:off x="4815136" y="6092800"/>
            <a:ext cx="0" cy="38100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7" name="Line 48">
            <a:extLst>
              <a:ext uri="{FF2B5EF4-FFF2-40B4-BE49-F238E27FC236}">
                <a16:creationId xmlns:a16="http://schemas.microsoft.com/office/drawing/2014/main" id="{4170A18E-7AE6-E848-9045-00B4EBFB0B82}"/>
              </a:ext>
            </a:extLst>
          </p:cNvPr>
          <p:cNvSpPr>
            <a:spLocks noChangeShapeType="1"/>
          </p:cNvSpPr>
          <p:nvPr/>
        </p:nvSpPr>
        <p:spPr bwMode="auto">
          <a:xfrm>
            <a:off x="1081336" y="6092800"/>
            <a:ext cx="3733800" cy="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8" name="Line 49">
            <a:extLst>
              <a:ext uri="{FF2B5EF4-FFF2-40B4-BE49-F238E27FC236}">
                <a16:creationId xmlns:a16="http://schemas.microsoft.com/office/drawing/2014/main" id="{D752DEC3-1CFE-8D41-A6EE-13A84300BF34}"/>
              </a:ext>
            </a:extLst>
          </p:cNvPr>
          <p:cNvSpPr>
            <a:spLocks noChangeShapeType="1"/>
          </p:cNvSpPr>
          <p:nvPr/>
        </p:nvSpPr>
        <p:spPr bwMode="auto">
          <a:xfrm>
            <a:off x="1005136" y="6550000"/>
            <a:ext cx="3048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9" name="Text Box 50">
            <a:extLst>
              <a:ext uri="{FF2B5EF4-FFF2-40B4-BE49-F238E27FC236}">
                <a16:creationId xmlns:a16="http://schemas.microsoft.com/office/drawing/2014/main" id="{54348553-CBD0-994C-8580-185261AA3376}"/>
              </a:ext>
            </a:extLst>
          </p:cNvPr>
          <p:cNvSpPr txBox="1">
            <a:spLocks noChangeArrowheads="1"/>
          </p:cNvSpPr>
          <p:nvPr/>
        </p:nvSpPr>
        <p:spPr bwMode="auto">
          <a:xfrm>
            <a:off x="624136" y="6245200"/>
            <a:ext cx="404278" cy="523220"/>
          </a:xfrm>
          <a:prstGeom prst="rect">
            <a:avLst/>
          </a:prstGeom>
          <a:noFill/>
          <a:ln w="9525">
            <a:noFill/>
            <a:miter lim="800000"/>
            <a:headEnd/>
            <a:tailEnd/>
          </a:ln>
          <a:effectLst/>
        </p:spPr>
        <p:txBody>
          <a:bodyPr wrap="none">
            <a:spAutoFit/>
          </a:bodyPr>
          <a:lstStyle/>
          <a:p>
            <a:pPr>
              <a:defRPr/>
            </a:pPr>
            <a:r>
              <a:rPr lang="en-US" altLang="zh-CN" sz="2800" b="1">
                <a:latin typeface="Times New Roman" panose="02020603050405020304" pitchFamily="18" charset="0"/>
                <a:cs typeface="Times New Roman" panose="02020603050405020304" pitchFamily="18" charset="0"/>
              </a:rPr>
              <a:t>F</a:t>
            </a:r>
            <a:endParaRPr lang="en-US" altLang="zh-CN">
              <a:latin typeface="Times New Roman" panose="02020603050405020304" pitchFamily="18" charset="0"/>
              <a:cs typeface="Times New Roman" panose="02020603050405020304" pitchFamily="18" charset="0"/>
            </a:endParaRPr>
          </a:p>
        </p:txBody>
      </p:sp>
      <p:sp>
        <p:nvSpPr>
          <p:cNvPr id="50" name="Line 51">
            <a:extLst>
              <a:ext uri="{FF2B5EF4-FFF2-40B4-BE49-F238E27FC236}">
                <a16:creationId xmlns:a16="http://schemas.microsoft.com/office/drawing/2014/main" id="{779AE1E2-5CF0-0B44-BB01-70D45C21B958}"/>
              </a:ext>
            </a:extLst>
          </p:cNvPr>
          <p:cNvSpPr>
            <a:spLocks noChangeShapeType="1"/>
          </p:cNvSpPr>
          <p:nvPr/>
        </p:nvSpPr>
        <p:spPr bwMode="auto">
          <a:xfrm>
            <a:off x="1081336" y="6092800"/>
            <a:ext cx="0" cy="30480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1" name="Rectangle 52">
            <a:extLst>
              <a:ext uri="{FF2B5EF4-FFF2-40B4-BE49-F238E27FC236}">
                <a16:creationId xmlns:a16="http://schemas.microsoft.com/office/drawing/2014/main" id="{2F2BCEDF-BBF4-1A4F-B83C-068F583D62FF}"/>
              </a:ext>
            </a:extLst>
          </p:cNvPr>
          <p:cNvSpPr>
            <a:spLocks noChangeArrowheads="1"/>
          </p:cNvSpPr>
          <p:nvPr/>
        </p:nvSpPr>
        <p:spPr bwMode="auto">
          <a:xfrm>
            <a:off x="1690936" y="6321400"/>
            <a:ext cx="381000" cy="381000"/>
          </a:xfrm>
          <a:prstGeom prst="rect">
            <a:avLst/>
          </a:prstGeom>
          <a:solidFill>
            <a:srgbClr val="C00000"/>
          </a:solidFill>
          <a:ln w="9525">
            <a:solidFill>
              <a:srgbClr val="C00000"/>
            </a:solidFill>
            <a:miter lim="800000"/>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2" name="Text Box 53">
            <a:extLst>
              <a:ext uri="{FF2B5EF4-FFF2-40B4-BE49-F238E27FC236}">
                <a16:creationId xmlns:a16="http://schemas.microsoft.com/office/drawing/2014/main" id="{DAD6D447-C388-9148-97F8-EF0E8267C7D7}"/>
              </a:ext>
            </a:extLst>
          </p:cNvPr>
          <p:cNvSpPr txBox="1">
            <a:spLocks noChangeArrowheads="1"/>
          </p:cNvSpPr>
          <p:nvPr/>
        </p:nvSpPr>
        <p:spPr bwMode="auto">
          <a:xfrm>
            <a:off x="1309936" y="6259488"/>
            <a:ext cx="717550" cy="519112"/>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0  1</a:t>
            </a:r>
            <a:endParaRPr lang="en-US" altLang="zh-CN">
              <a:latin typeface="Times New Roman" panose="02020603050405020304" pitchFamily="18" charset="0"/>
              <a:cs typeface="Times New Roman" panose="02020603050405020304" pitchFamily="18" charset="0"/>
            </a:endParaRPr>
          </a:p>
        </p:txBody>
      </p:sp>
      <p:sp>
        <p:nvSpPr>
          <p:cNvPr id="53" name="Text Box 54">
            <a:extLst>
              <a:ext uri="{FF2B5EF4-FFF2-40B4-BE49-F238E27FC236}">
                <a16:creationId xmlns:a16="http://schemas.microsoft.com/office/drawing/2014/main" id="{6C4EF748-BD4B-484D-BDBB-2DE1E2940AAD}"/>
              </a:ext>
            </a:extLst>
          </p:cNvPr>
          <p:cNvSpPr txBox="1">
            <a:spLocks noChangeArrowheads="1"/>
          </p:cNvSpPr>
          <p:nvPr/>
        </p:nvSpPr>
        <p:spPr bwMode="auto">
          <a:xfrm>
            <a:off x="2757736" y="6259488"/>
            <a:ext cx="717550" cy="519112"/>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1  4</a:t>
            </a:r>
            <a:endParaRPr lang="en-US" altLang="zh-CN">
              <a:latin typeface="Times New Roman" panose="02020603050405020304" pitchFamily="18" charset="0"/>
              <a:cs typeface="Times New Roman" panose="02020603050405020304" pitchFamily="18" charset="0"/>
            </a:endParaRPr>
          </a:p>
        </p:txBody>
      </p:sp>
      <p:sp>
        <p:nvSpPr>
          <p:cNvPr id="54" name="Text Box 55">
            <a:extLst>
              <a:ext uri="{FF2B5EF4-FFF2-40B4-BE49-F238E27FC236}">
                <a16:creationId xmlns:a16="http://schemas.microsoft.com/office/drawing/2014/main" id="{3048EA8C-15EB-B54E-B7F2-E4C6C844B0AB}"/>
              </a:ext>
            </a:extLst>
          </p:cNvPr>
          <p:cNvSpPr txBox="1">
            <a:spLocks noChangeArrowheads="1"/>
          </p:cNvSpPr>
          <p:nvPr/>
        </p:nvSpPr>
        <p:spPr bwMode="auto">
          <a:xfrm>
            <a:off x="4205536" y="6259488"/>
            <a:ext cx="361950" cy="519112"/>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2</a:t>
            </a:r>
            <a:endParaRPr lang="en-US" altLang="zh-CN">
              <a:latin typeface="Times New Roman" panose="02020603050405020304" pitchFamily="18" charset="0"/>
              <a:cs typeface="Times New Roman" panose="02020603050405020304" pitchFamily="18" charset="0"/>
            </a:endParaRPr>
          </a:p>
        </p:txBody>
      </p:sp>
      <p:sp>
        <p:nvSpPr>
          <p:cNvPr id="55" name="Text Box 56">
            <a:extLst>
              <a:ext uri="{FF2B5EF4-FFF2-40B4-BE49-F238E27FC236}">
                <a16:creationId xmlns:a16="http://schemas.microsoft.com/office/drawing/2014/main" id="{47B7B7EB-20CD-A54C-A19E-783396739A87}"/>
              </a:ext>
            </a:extLst>
          </p:cNvPr>
          <p:cNvSpPr txBox="1">
            <a:spLocks noChangeArrowheads="1"/>
          </p:cNvSpPr>
          <p:nvPr/>
        </p:nvSpPr>
        <p:spPr bwMode="auto">
          <a:xfrm>
            <a:off x="1309936" y="5407000"/>
            <a:ext cx="717550" cy="519113"/>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0  0</a:t>
            </a:r>
            <a:endParaRPr lang="en-US" altLang="zh-CN">
              <a:latin typeface="Times New Roman" panose="02020603050405020304" pitchFamily="18" charset="0"/>
              <a:cs typeface="Times New Roman" panose="02020603050405020304" pitchFamily="18" charset="0"/>
            </a:endParaRPr>
          </a:p>
        </p:txBody>
      </p:sp>
      <p:sp>
        <p:nvSpPr>
          <p:cNvPr id="56" name="Text Box 57">
            <a:extLst>
              <a:ext uri="{FF2B5EF4-FFF2-40B4-BE49-F238E27FC236}">
                <a16:creationId xmlns:a16="http://schemas.microsoft.com/office/drawing/2014/main" id="{6122A2FB-0D85-8941-B66C-B3A0A3A2096F}"/>
              </a:ext>
            </a:extLst>
          </p:cNvPr>
          <p:cNvSpPr txBox="1">
            <a:spLocks noChangeArrowheads="1"/>
          </p:cNvSpPr>
          <p:nvPr/>
        </p:nvSpPr>
        <p:spPr bwMode="auto">
          <a:xfrm>
            <a:off x="4205536" y="5407000"/>
            <a:ext cx="361950" cy="519113"/>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2</a:t>
            </a:r>
            <a:endParaRPr lang="en-US" altLang="zh-CN">
              <a:latin typeface="Times New Roman" panose="02020603050405020304" pitchFamily="18" charset="0"/>
              <a:cs typeface="Times New Roman" panose="02020603050405020304" pitchFamily="18" charset="0"/>
            </a:endParaRPr>
          </a:p>
        </p:txBody>
      </p:sp>
      <p:sp>
        <p:nvSpPr>
          <p:cNvPr id="57" name="Text Box 58">
            <a:extLst>
              <a:ext uri="{FF2B5EF4-FFF2-40B4-BE49-F238E27FC236}">
                <a16:creationId xmlns:a16="http://schemas.microsoft.com/office/drawing/2014/main" id="{AB3E3B1D-3569-2D46-BDA8-B296ABBBA4FE}"/>
              </a:ext>
            </a:extLst>
          </p:cNvPr>
          <p:cNvSpPr txBox="1">
            <a:spLocks noChangeArrowheads="1"/>
          </p:cNvSpPr>
          <p:nvPr/>
        </p:nvSpPr>
        <p:spPr bwMode="auto">
          <a:xfrm>
            <a:off x="2757736" y="5407000"/>
            <a:ext cx="361950" cy="519113"/>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2</a:t>
            </a:r>
            <a:endParaRPr lang="en-US" altLang="zh-CN">
              <a:latin typeface="Times New Roman" panose="02020603050405020304" pitchFamily="18" charset="0"/>
              <a:cs typeface="Times New Roman" panose="02020603050405020304" pitchFamily="18" charset="0"/>
            </a:endParaRPr>
          </a:p>
        </p:txBody>
      </p:sp>
      <p:sp>
        <p:nvSpPr>
          <p:cNvPr id="58" name="Line 59">
            <a:extLst>
              <a:ext uri="{FF2B5EF4-FFF2-40B4-BE49-F238E27FC236}">
                <a16:creationId xmlns:a16="http://schemas.microsoft.com/office/drawing/2014/main" id="{69C32746-43FB-FD41-8AA1-A95BAF7E517B}"/>
              </a:ext>
            </a:extLst>
          </p:cNvPr>
          <p:cNvSpPr>
            <a:spLocks noChangeShapeType="1"/>
          </p:cNvSpPr>
          <p:nvPr/>
        </p:nvSpPr>
        <p:spPr bwMode="auto">
          <a:xfrm flipV="1">
            <a:off x="3367336" y="5178400"/>
            <a:ext cx="0" cy="45720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9" name="Line 60">
            <a:extLst>
              <a:ext uri="{FF2B5EF4-FFF2-40B4-BE49-F238E27FC236}">
                <a16:creationId xmlns:a16="http://schemas.microsoft.com/office/drawing/2014/main" id="{3F8CE51F-5B23-604B-A281-CDCB7FEF5E89}"/>
              </a:ext>
            </a:extLst>
          </p:cNvPr>
          <p:cNvSpPr>
            <a:spLocks noChangeShapeType="1"/>
          </p:cNvSpPr>
          <p:nvPr/>
        </p:nvSpPr>
        <p:spPr bwMode="auto">
          <a:xfrm flipH="1">
            <a:off x="395536" y="5178400"/>
            <a:ext cx="2971800" cy="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0" name="Line 61">
            <a:extLst>
              <a:ext uri="{FF2B5EF4-FFF2-40B4-BE49-F238E27FC236}">
                <a16:creationId xmlns:a16="http://schemas.microsoft.com/office/drawing/2014/main" id="{F557E595-8B64-174D-B96A-B98F66631C4C}"/>
              </a:ext>
            </a:extLst>
          </p:cNvPr>
          <p:cNvSpPr>
            <a:spLocks noChangeShapeType="1"/>
          </p:cNvSpPr>
          <p:nvPr/>
        </p:nvSpPr>
        <p:spPr bwMode="auto">
          <a:xfrm>
            <a:off x="852736" y="4949800"/>
            <a:ext cx="0" cy="0"/>
          </a:xfrm>
          <a:prstGeom prst="line">
            <a:avLst/>
          </a:prstGeom>
          <a:noFill/>
          <a:ln w="9525">
            <a:solidFill>
              <a:schemeClr val="tx1"/>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1" name="Line 62">
            <a:extLst>
              <a:ext uri="{FF2B5EF4-FFF2-40B4-BE49-F238E27FC236}">
                <a16:creationId xmlns:a16="http://schemas.microsoft.com/office/drawing/2014/main" id="{76C3FF75-2E34-1442-A94A-1F490B62021C}"/>
              </a:ext>
            </a:extLst>
          </p:cNvPr>
          <p:cNvSpPr>
            <a:spLocks noChangeShapeType="1"/>
          </p:cNvSpPr>
          <p:nvPr/>
        </p:nvSpPr>
        <p:spPr bwMode="auto">
          <a:xfrm>
            <a:off x="624136" y="4873600"/>
            <a:ext cx="4191000" cy="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2" name="Line 63">
            <a:extLst>
              <a:ext uri="{FF2B5EF4-FFF2-40B4-BE49-F238E27FC236}">
                <a16:creationId xmlns:a16="http://schemas.microsoft.com/office/drawing/2014/main" id="{79B90717-6CED-8745-B0DD-5FBFB03FEDFC}"/>
              </a:ext>
            </a:extLst>
          </p:cNvPr>
          <p:cNvSpPr>
            <a:spLocks noChangeShapeType="1"/>
          </p:cNvSpPr>
          <p:nvPr/>
        </p:nvSpPr>
        <p:spPr bwMode="auto">
          <a:xfrm>
            <a:off x="4815136" y="4873600"/>
            <a:ext cx="0" cy="76200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3" name="Text Box 64">
            <a:extLst>
              <a:ext uri="{FF2B5EF4-FFF2-40B4-BE49-F238E27FC236}">
                <a16:creationId xmlns:a16="http://schemas.microsoft.com/office/drawing/2014/main" id="{0FBA7052-347E-EC4C-B64B-58C929CD4975}"/>
              </a:ext>
            </a:extLst>
          </p:cNvPr>
          <p:cNvSpPr txBox="1">
            <a:spLocks noChangeArrowheads="1"/>
          </p:cNvSpPr>
          <p:nvPr/>
        </p:nvSpPr>
        <p:spPr bwMode="auto">
          <a:xfrm>
            <a:off x="4851649" y="5040288"/>
            <a:ext cx="441325" cy="519112"/>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D</a:t>
            </a:r>
            <a:endParaRPr lang="en-US" altLang="zh-CN">
              <a:latin typeface="Times New Roman" panose="02020603050405020304" pitchFamily="18" charset="0"/>
              <a:cs typeface="Times New Roman" panose="02020603050405020304" pitchFamily="18" charset="0"/>
            </a:endParaRPr>
          </a:p>
        </p:txBody>
      </p:sp>
      <p:sp>
        <p:nvSpPr>
          <p:cNvPr id="64" name="Text Box 65">
            <a:extLst>
              <a:ext uri="{FF2B5EF4-FFF2-40B4-BE49-F238E27FC236}">
                <a16:creationId xmlns:a16="http://schemas.microsoft.com/office/drawing/2014/main" id="{046751FA-A7FF-FD4A-BB81-1F2A9D028EDF}"/>
              </a:ext>
            </a:extLst>
          </p:cNvPr>
          <p:cNvSpPr txBox="1">
            <a:spLocks noChangeArrowheads="1"/>
          </p:cNvSpPr>
          <p:nvPr/>
        </p:nvSpPr>
        <p:spPr bwMode="auto">
          <a:xfrm>
            <a:off x="4967536" y="6183288"/>
            <a:ext cx="398463" cy="519112"/>
          </a:xfrm>
          <a:prstGeom prst="rect">
            <a:avLst/>
          </a:prstGeom>
          <a:noFill/>
          <a:ln w="2857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sym typeface="Symbol" pitchFamily="18" charset="2"/>
              </a:rPr>
              <a:t></a:t>
            </a:r>
            <a:endParaRPr lang="en-US" altLang="zh-CN">
              <a:latin typeface="Times New Roman" panose="02020603050405020304" pitchFamily="18" charset="0"/>
              <a:cs typeface="Times New Roman" panose="02020603050405020304" pitchFamily="18" charset="0"/>
            </a:endParaRPr>
          </a:p>
        </p:txBody>
      </p:sp>
      <p:sp>
        <p:nvSpPr>
          <p:cNvPr id="65" name="Text Box 66">
            <a:extLst>
              <a:ext uri="{FF2B5EF4-FFF2-40B4-BE49-F238E27FC236}">
                <a16:creationId xmlns:a16="http://schemas.microsoft.com/office/drawing/2014/main" id="{33FE3D48-1FFC-2A42-BCBF-5FB7680C5E39}"/>
              </a:ext>
            </a:extLst>
          </p:cNvPr>
          <p:cNvSpPr txBox="1">
            <a:spLocks noChangeArrowheads="1"/>
          </p:cNvSpPr>
          <p:nvPr/>
        </p:nvSpPr>
        <p:spPr bwMode="auto">
          <a:xfrm>
            <a:off x="4967536" y="5345088"/>
            <a:ext cx="398463" cy="519112"/>
          </a:xfrm>
          <a:prstGeom prst="rect">
            <a:avLst/>
          </a:prstGeom>
          <a:noFill/>
          <a:ln w="2857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sym typeface="Symbol" pitchFamily="18" charset="2"/>
              </a:rPr>
              <a:t></a:t>
            </a:r>
            <a:endParaRPr lang="en-US" altLang="zh-CN">
              <a:latin typeface="Times New Roman" panose="02020603050405020304" pitchFamily="18" charset="0"/>
              <a:cs typeface="Times New Roman" panose="02020603050405020304" pitchFamily="18" charset="0"/>
            </a:endParaRPr>
          </a:p>
        </p:txBody>
      </p:sp>
      <p:sp>
        <p:nvSpPr>
          <p:cNvPr id="66" name="Rectangle 67">
            <a:extLst>
              <a:ext uri="{FF2B5EF4-FFF2-40B4-BE49-F238E27FC236}">
                <a16:creationId xmlns:a16="http://schemas.microsoft.com/office/drawing/2014/main" id="{5A0F02C2-D4B5-5F41-BCEF-D0BBF1DC6C66}"/>
              </a:ext>
            </a:extLst>
          </p:cNvPr>
          <p:cNvSpPr>
            <a:spLocks noChangeArrowheads="1"/>
          </p:cNvSpPr>
          <p:nvPr/>
        </p:nvSpPr>
        <p:spPr bwMode="auto">
          <a:xfrm>
            <a:off x="3519736" y="4264000"/>
            <a:ext cx="381000" cy="381000"/>
          </a:xfrm>
          <a:prstGeom prst="rect">
            <a:avLst/>
          </a:prstGeom>
          <a:solidFill>
            <a:srgbClr val="C00000"/>
          </a:solidFill>
          <a:ln w="9525">
            <a:solidFill>
              <a:srgbClr val="C00000"/>
            </a:solidFill>
            <a:miter lim="800000"/>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7" name="Text Box 68">
            <a:extLst>
              <a:ext uri="{FF2B5EF4-FFF2-40B4-BE49-F238E27FC236}">
                <a16:creationId xmlns:a16="http://schemas.microsoft.com/office/drawing/2014/main" id="{9343EE76-45A1-A842-9E83-B6E3C7FF07B6}"/>
              </a:ext>
            </a:extLst>
          </p:cNvPr>
          <p:cNvSpPr txBox="1">
            <a:spLocks noChangeArrowheads="1"/>
          </p:cNvSpPr>
          <p:nvPr/>
        </p:nvSpPr>
        <p:spPr bwMode="auto">
          <a:xfrm>
            <a:off x="3138736" y="4202088"/>
            <a:ext cx="717550" cy="519112"/>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0  1</a:t>
            </a:r>
            <a:endParaRPr lang="en-US" altLang="zh-CN">
              <a:latin typeface="Times New Roman" panose="02020603050405020304" pitchFamily="18" charset="0"/>
              <a:cs typeface="Times New Roman" panose="02020603050405020304" pitchFamily="18" charset="0"/>
            </a:endParaRPr>
          </a:p>
        </p:txBody>
      </p:sp>
      <p:sp>
        <p:nvSpPr>
          <p:cNvPr id="68" name="Text Box 69">
            <a:extLst>
              <a:ext uri="{FF2B5EF4-FFF2-40B4-BE49-F238E27FC236}">
                <a16:creationId xmlns:a16="http://schemas.microsoft.com/office/drawing/2014/main" id="{4A4B3739-113E-F94F-B545-BCC2D8B4C920}"/>
              </a:ext>
            </a:extLst>
          </p:cNvPr>
          <p:cNvSpPr txBox="1">
            <a:spLocks noChangeArrowheads="1"/>
          </p:cNvSpPr>
          <p:nvPr/>
        </p:nvSpPr>
        <p:spPr bwMode="auto">
          <a:xfrm>
            <a:off x="4630986" y="4202088"/>
            <a:ext cx="717550" cy="519112"/>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1  5</a:t>
            </a:r>
            <a:endParaRPr lang="en-US" altLang="zh-CN">
              <a:latin typeface="Times New Roman" panose="02020603050405020304" pitchFamily="18" charset="0"/>
              <a:cs typeface="Times New Roman" panose="02020603050405020304" pitchFamily="18" charset="0"/>
            </a:endParaRPr>
          </a:p>
        </p:txBody>
      </p:sp>
      <p:sp>
        <p:nvSpPr>
          <p:cNvPr id="69" name="Text Box 70">
            <a:extLst>
              <a:ext uri="{FF2B5EF4-FFF2-40B4-BE49-F238E27FC236}">
                <a16:creationId xmlns:a16="http://schemas.microsoft.com/office/drawing/2014/main" id="{7E866801-F33C-5A40-87E4-DF1AEA50970D}"/>
              </a:ext>
            </a:extLst>
          </p:cNvPr>
          <p:cNvSpPr txBox="1">
            <a:spLocks noChangeArrowheads="1"/>
          </p:cNvSpPr>
          <p:nvPr/>
        </p:nvSpPr>
        <p:spPr bwMode="auto">
          <a:xfrm>
            <a:off x="6034336" y="4202088"/>
            <a:ext cx="717550" cy="519112"/>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1  3</a:t>
            </a:r>
            <a:endParaRPr lang="en-US" altLang="zh-CN">
              <a:latin typeface="Times New Roman" panose="02020603050405020304" pitchFamily="18" charset="0"/>
              <a:cs typeface="Times New Roman" panose="02020603050405020304" pitchFamily="18" charset="0"/>
            </a:endParaRPr>
          </a:p>
        </p:txBody>
      </p:sp>
      <p:sp>
        <p:nvSpPr>
          <p:cNvPr id="70" name="Text Box 71">
            <a:extLst>
              <a:ext uri="{FF2B5EF4-FFF2-40B4-BE49-F238E27FC236}">
                <a16:creationId xmlns:a16="http://schemas.microsoft.com/office/drawing/2014/main" id="{5266F2B4-30E5-1A41-B39C-6BA900838B77}"/>
              </a:ext>
            </a:extLst>
          </p:cNvPr>
          <p:cNvSpPr txBox="1">
            <a:spLocks noChangeArrowheads="1"/>
          </p:cNvSpPr>
          <p:nvPr/>
        </p:nvSpPr>
        <p:spPr bwMode="auto">
          <a:xfrm>
            <a:off x="7529761" y="4187800"/>
            <a:ext cx="723275" cy="523220"/>
          </a:xfrm>
          <a:prstGeom prst="rect">
            <a:avLst/>
          </a:prstGeom>
          <a:noFill/>
          <a:ln w="9525">
            <a:noFill/>
            <a:miter lim="800000"/>
            <a:headEnd/>
            <a:tailEnd/>
          </a:ln>
          <a:effectLst/>
        </p:spPr>
        <p:txBody>
          <a:bodyPr wrap="none">
            <a:spAutoFit/>
          </a:bodyPr>
          <a:lstStyle/>
          <a:p>
            <a:r>
              <a:rPr lang="en-US" altLang="zh-CN" sz="2800" b="1" dirty="0">
                <a:latin typeface="Times New Roman" panose="02020603050405020304" pitchFamily="18" charset="0"/>
                <a:cs typeface="Times New Roman" panose="02020603050405020304" pitchFamily="18" charset="0"/>
              </a:rPr>
              <a:t>1  4</a:t>
            </a:r>
            <a:endParaRPr lang="en-US" altLang="zh-CN" dirty="0">
              <a:latin typeface="Times New Roman" panose="02020603050405020304" pitchFamily="18" charset="0"/>
              <a:cs typeface="Times New Roman" panose="02020603050405020304" pitchFamily="18" charset="0"/>
            </a:endParaRPr>
          </a:p>
        </p:txBody>
      </p:sp>
      <p:sp>
        <p:nvSpPr>
          <p:cNvPr id="71" name="Text Box 72">
            <a:extLst>
              <a:ext uri="{FF2B5EF4-FFF2-40B4-BE49-F238E27FC236}">
                <a16:creationId xmlns:a16="http://schemas.microsoft.com/office/drawing/2014/main" id="{C238AA2A-0584-FA4F-99A6-86E6E2D798AB}"/>
              </a:ext>
            </a:extLst>
          </p:cNvPr>
          <p:cNvSpPr txBox="1">
            <a:spLocks noChangeArrowheads="1"/>
          </p:cNvSpPr>
          <p:nvPr/>
        </p:nvSpPr>
        <p:spPr bwMode="auto">
          <a:xfrm>
            <a:off x="8302874" y="4125888"/>
            <a:ext cx="398462" cy="519112"/>
          </a:xfrm>
          <a:prstGeom prst="rect">
            <a:avLst/>
          </a:prstGeom>
          <a:noFill/>
          <a:ln w="2857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sym typeface="Symbol" pitchFamily="18" charset="2"/>
              </a:rPr>
              <a:t></a:t>
            </a:r>
            <a:endParaRPr lang="en-US" altLang="zh-CN">
              <a:latin typeface="Times New Roman" panose="02020603050405020304" pitchFamily="18" charset="0"/>
              <a:cs typeface="Times New Roman" panose="02020603050405020304" pitchFamily="18" charset="0"/>
            </a:endParaRPr>
          </a:p>
        </p:txBody>
      </p:sp>
      <p:sp>
        <p:nvSpPr>
          <p:cNvPr id="72" name="Line 73">
            <a:extLst>
              <a:ext uri="{FF2B5EF4-FFF2-40B4-BE49-F238E27FC236}">
                <a16:creationId xmlns:a16="http://schemas.microsoft.com/office/drawing/2014/main" id="{073D23F6-250B-DE45-BCD0-D9E09C36A6A5}"/>
              </a:ext>
            </a:extLst>
          </p:cNvPr>
          <p:cNvSpPr>
            <a:spLocks noChangeShapeType="1"/>
          </p:cNvSpPr>
          <p:nvPr/>
        </p:nvSpPr>
        <p:spPr bwMode="auto">
          <a:xfrm>
            <a:off x="2833936" y="4340200"/>
            <a:ext cx="3048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3" name="Rectangle 74" descr="再生纸">
            <a:extLst>
              <a:ext uri="{FF2B5EF4-FFF2-40B4-BE49-F238E27FC236}">
                <a16:creationId xmlns:a16="http://schemas.microsoft.com/office/drawing/2014/main" id="{B9E429CB-8DA2-AF4F-BD27-427158720479}"/>
              </a:ext>
            </a:extLst>
          </p:cNvPr>
          <p:cNvSpPr>
            <a:spLocks noChangeArrowheads="1"/>
          </p:cNvSpPr>
          <p:nvPr/>
        </p:nvSpPr>
        <p:spPr bwMode="auto">
          <a:xfrm>
            <a:off x="2757736" y="3425800"/>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74" name="Line 75">
            <a:extLst>
              <a:ext uri="{FF2B5EF4-FFF2-40B4-BE49-F238E27FC236}">
                <a16:creationId xmlns:a16="http://schemas.microsoft.com/office/drawing/2014/main" id="{247298B4-50C3-7847-A00F-7036547BB8DA}"/>
              </a:ext>
            </a:extLst>
          </p:cNvPr>
          <p:cNvSpPr>
            <a:spLocks noChangeShapeType="1"/>
          </p:cNvSpPr>
          <p:nvPr/>
        </p:nvSpPr>
        <p:spPr bwMode="auto">
          <a:xfrm>
            <a:off x="3138736" y="3425800"/>
            <a:ext cx="0" cy="381000"/>
          </a:xfrm>
          <a:prstGeom prst="line">
            <a:avLst/>
          </a:prstGeom>
          <a:noFill/>
          <a:ln w="952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5" name="Rectangle 76" descr="再生纸">
            <a:extLst>
              <a:ext uri="{FF2B5EF4-FFF2-40B4-BE49-F238E27FC236}">
                <a16:creationId xmlns:a16="http://schemas.microsoft.com/office/drawing/2014/main" id="{678706C0-F97F-5E45-B614-8543F499B991}"/>
              </a:ext>
            </a:extLst>
          </p:cNvPr>
          <p:cNvSpPr>
            <a:spLocks noChangeArrowheads="1"/>
          </p:cNvSpPr>
          <p:nvPr/>
        </p:nvSpPr>
        <p:spPr bwMode="auto">
          <a:xfrm>
            <a:off x="4205536" y="3425800"/>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76" name="Line 77">
            <a:extLst>
              <a:ext uri="{FF2B5EF4-FFF2-40B4-BE49-F238E27FC236}">
                <a16:creationId xmlns:a16="http://schemas.microsoft.com/office/drawing/2014/main" id="{5E288CCF-70CB-7345-ADC5-E449563E93CB}"/>
              </a:ext>
            </a:extLst>
          </p:cNvPr>
          <p:cNvSpPr>
            <a:spLocks noChangeShapeType="1"/>
          </p:cNvSpPr>
          <p:nvPr/>
        </p:nvSpPr>
        <p:spPr bwMode="auto">
          <a:xfrm>
            <a:off x="3748336" y="3578200"/>
            <a:ext cx="4572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7" name="Rectangle 78" descr="再生纸">
            <a:extLst>
              <a:ext uri="{FF2B5EF4-FFF2-40B4-BE49-F238E27FC236}">
                <a16:creationId xmlns:a16="http://schemas.microsoft.com/office/drawing/2014/main" id="{F417BC4E-AD17-1F43-A10F-939DD9F31F85}"/>
              </a:ext>
            </a:extLst>
          </p:cNvPr>
          <p:cNvSpPr>
            <a:spLocks noChangeArrowheads="1"/>
          </p:cNvSpPr>
          <p:nvPr/>
        </p:nvSpPr>
        <p:spPr bwMode="auto">
          <a:xfrm>
            <a:off x="1309936" y="3425800"/>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78" name="Line 79">
            <a:extLst>
              <a:ext uri="{FF2B5EF4-FFF2-40B4-BE49-F238E27FC236}">
                <a16:creationId xmlns:a16="http://schemas.microsoft.com/office/drawing/2014/main" id="{25782540-F591-954A-89E5-2862F559AB5F}"/>
              </a:ext>
            </a:extLst>
          </p:cNvPr>
          <p:cNvSpPr>
            <a:spLocks noChangeShapeType="1"/>
          </p:cNvSpPr>
          <p:nvPr/>
        </p:nvSpPr>
        <p:spPr bwMode="auto">
          <a:xfrm>
            <a:off x="2071936" y="3425800"/>
            <a:ext cx="0" cy="381000"/>
          </a:xfrm>
          <a:prstGeom prst="line">
            <a:avLst/>
          </a:prstGeom>
          <a:noFill/>
          <a:ln w="9525">
            <a:solidFill>
              <a:srgbClr val="C00000"/>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9" name="Line 80">
            <a:extLst>
              <a:ext uri="{FF2B5EF4-FFF2-40B4-BE49-F238E27FC236}">
                <a16:creationId xmlns:a16="http://schemas.microsoft.com/office/drawing/2014/main" id="{48A538D4-5717-8041-A44E-D79C1E96F520}"/>
              </a:ext>
            </a:extLst>
          </p:cNvPr>
          <p:cNvSpPr>
            <a:spLocks noChangeShapeType="1"/>
          </p:cNvSpPr>
          <p:nvPr/>
        </p:nvSpPr>
        <p:spPr bwMode="auto">
          <a:xfrm>
            <a:off x="2300536" y="3578200"/>
            <a:ext cx="4572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0" name="Rectangle 81">
            <a:extLst>
              <a:ext uri="{FF2B5EF4-FFF2-40B4-BE49-F238E27FC236}">
                <a16:creationId xmlns:a16="http://schemas.microsoft.com/office/drawing/2014/main" id="{8CA07866-11F0-134B-955A-9374A8BA658A}"/>
              </a:ext>
            </a:extLst>
          </p:cNvPr>
          <p:cNvSpPr>
            <a:spLocks noChangeArrowheads="1"/>
          </p:cNvSpPr>
          <p:nvPr/>
        </p:nvSpPr>
        <p:spPr bwMode="auto">
          <a:xfrm>
            <a:off x="1690936" y="3425800"/>
            <a:ext cx="381000" cy="381000"/>
          </a:xfrm>
          <a:prstGeom prst="rect">
            <a:avLst/>
          </a:prstGeom>
          <a:solidFill>
            <a:srgbClr val="C00000"/>
          </a:solidFill>
          <a:ln w="9525">
            <a:solidFill>
              <a:srgbClr val="C00000"/>
            </a:solidFill>
            <a:miter lim="800000"/>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1" name="Text Box 82">
            <a:extLst>
              <a:ext uri="{FF2B5EF4-FFF2-40B4-BE49-F238E27FC236}">
                <a16:creationId xmlns:a16="http://schemas.microsoft.com/office/drawing/2014/main" id="{CF00BA26-5866-054E-B586-E7DBC954A3A9}"/>
              </a:ext>
            </a:extLst>
          </p:cNvPr>
          <p:cNvSpPr txBox="1">
            <a:spLocks noChangeArrowheads="1"/>
          </p:cNvSpPr>
          <p:nvPr/>
        </p:nvSpPr>
        <p:spPr bwMode="auto">
          <a:xfrm>
            <a:off x="1309936" y="3363888"/>
            <a:ext cx="717550" cy="519112"/>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0  1</a:t>
            </a:r>
            <a:endParaRPr lang="en-US" altLang="zh-CN">
              <a:latin typeface="Times New Roman" panose="02020603050405020304" pitchFamily="18" charset="0"/>
              <a:cs typeface="Times New Roman" panose="02020603050405020304" pitchFamily="18" charset="0"/>
            </a:endParaRPr>
          </a:p>
        </p:txBody>
      </p:sp>
      <p:sp>
        <p:nvSpPr>
          <p:cNvPr id="82" name="Text Box 83">
            <a:extLst>
              <a:ext uri="{FF2B5EF4-FFF2-40B4-BE49-F238E27FC236}">
                <a16:creationId xmlns:a16="http://schemas.microsoft.com/office/drawing/2014/main" id="{83C4FCF2-BD9C-7E47-8717-35FF0E6FCB58}"/>
              </a:ext>
            </a:extLst>
          </p:cNvPr>
          <p:cNvSpPr txBox="1">
            <a:spLocks noChangeArrowheads="1"/>
          </p:cNvSpPr>
          <p:nvPr/>
        </p:nvSpPr>
        <p:spPr bwMode="auto">
          <a:xfrm>
            <a:off x="2805361" y="3363888"/>
            <a:ext cx="723275" cy="523220"/>
          </a:xfrm>
          <a:prstGeom prst="rect">
            <a:avLst/>
          </a:prstGeom>
          <a:noFill/>
          <a:ln w="9525">
            <a:noFill/>
            <a:miter lim="800000"/>
            <a:headEnd/>
            <a:tailEnd/>
          </a:ln>
          <a:effectLst/>
        </p:spPr>
        <p:txBody>
          <a:bodyPr wrap="none">
            <a:spAutoFit/>
          </a:bodyPr>
          <a:lstStyle/>
          <a:p>
            <a:r>
              <a:rPr lang="en-US" altLang="zh-CN" sz="2800" b="1" dirty="0">
                <a:latin typeface="Times New Roman" panose="02020603050405020304" pitchFamily="18" charset="0"/>
                <a:cs typeface="Times New Roman" panose="02020603050405020304" pitchFamily="18" charset="0"/>
              </a:rPr>
              <a:t>1  3</a:t>
            </a:r>
            <a:endParaRPr lang="en-US" altLang="zh-CN" dirty="0">
              <a:latin typeface="Times New Roman" panose="02020603050405020304" pitchFamily="18" charset="0"/>
              <a:cs typeface="Times New Roman" panose="02020603050405020304" pitchFamily="18" charset="0"/>
            </a:endParaRPr>
          </a:p>
        </p:txBody>
      </p:sp>
      <p:sp>
        <p:nvSpPr>
          <p:cNvPr id="83" name="Text Box 84">
            <a:extLst>
              <a:ext uri="{FF2B5EF4-FFF2-40B4-BE49-F238E27FC236}">
                <a16:creationId xmlns:a16="http://schemas.microsoft.com/office/drawing/2014/main" id="{77A70BA0-6CB0-9F41-966A-D2ED6E95181F}"/>
              </a:ext>
            </a:extLst>
          </p:cNvPr>
          <p:cNvSpPr txBox="1">
            <a:spLocks noChangeArrowheads="1"/>
          </p:cNvSpPr>
          <p:nvPr/>
        </p:nvSpPr>
        <p:spPr bwMode="auto">
          <a:xfrm>
            <a:off x="4205536" y="3363888"/>
            <a:ext cx="361950" cy="519112"/>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2</a:t>
            </a:r>
            <a:endParaRPr lang="en-US" altLang="zh-CN">
              <a:latin typeface="Times New Roman" panose="02020603050405020304" pitchFamily="18" charset="0"/>
              <a:cs typeface="Times New Roman" panose="02020603050405020304" pitchFamily="18" charset="0"/>
            </a:endParaRPr>
          </a:p>
        </p:txBody>
      </p:sp>
      <p:sp>
        <p:nvSpPr>
          <p:cNvPr id="84" name="Line 85">
            <a:extLst>
              <a:ext uri="{FF2B5EF4-FFF2-40B4-BE49-F238E27FC236}">
                <a16:creationId xmlns:a16="http://schemas.microsoft.com/office/drawing/2014/main" id="{08CB83FC-C4D7-B94D-BD33-DE1D5C5ECC97}"/>
              </a:ext>
            </a:extLst>
          </p:cNvPr>
          <p:cNvSpPr>
            <a:spLocks noChangeShapeType="1"/>
          </p:cNvSpPr>
          <p:nvPr/>
        </p:nvSpPr>
        <p:spPr bwMode="auto">
          <a:xfrm>
            <a:off x="1005136" y="3668688"/>
            <a:ext cx="3048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5" name="Line 86">
            <a:extLst>
              <a:ext uri="{FF2B5EF4-FFF2-40B4-BE49-F238E27FC236}">
                <a16:creationId xmlns:a16="http://schemas.microsoft.com/office/drawing/2014/main" id="{CC4747D7-D40A-A048-8C14-3BC00B33D5BE}"/>
              </a:ext>
            </a:extLst>
          </p:cNvPr>
          <p:cNvSpPr>
            <a:spLocks noChangeShapeType="1"/>
          </p:cNvSpPr>
          <p:nvPr/>
        </p:nvSpPr>
        <p:spPr bwMode="auto">
          <a:xfrm>
            <a:off x="3595936" y="3425800"/>
            <a:ext cx="0" cy="381000"/>
          </a:xfrm>
          <a:prstGeom prst="line">
            <a:avLst/>
          </a:prstGeom>
          <a:noFill/>
          <a:ln w="12700">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6" name="Line 87">
            <a:extLst>
              <a:ext uri="{FF2B5EF4-FFF2-40B4-BE49-F238E27FC236}">
                <a16:creationId xmlns:a16="http://schemas.microsoft.com/office/drawing/2014/main" id="{B6280584-B383-2B4F-BB00-F197FBCCC0F6}"/>
              </a:ext>
            </a:extLst>
          </p:cNvPr>
          <p:cNvSpPr>
            <a:spLocks noChangeShapeType="1"/>
          </p:cNvSpPr>
          <p:nvPr/>
        </p:nvSpPr>
        <p:spPr bwMode="auto">
          <a:xfrm>
            <a:off x="4586536" y="3425800"/>
            <a:ext cx="0" cy="381000"/>
          </a:xfrm>
          <a:prstGeom prst="line">
            <a:avLst/>
          </a:prstGeom>
          <a:noFill/>
          <a:ln w="12700">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7" name="Line 88">
            <a:extLst>
              <a:ext uri="{FF2B5EF4-FFF2-40B4-BE49-F238E27FC236}">
                <a16:creationId xmlns:a16="http://schemas.microsoft.com/office/drawing/2014/main" id="{FF5FBC66-D9F7-094C-9E8E-9781C5B4F8B0}"/>
              </a:ext>
            </a:extLst>
          </p:cNvPr>
          <p:cNvSpPr>
            <a:spLocks noChangeShapeType="1"/>
          </p:cNvSpPr>
          <p:nvPr/>
        </p:nvSpPr>
        <p:spPr bwMode="auto">
          <a:xfrm>
            <a:off x="4967536" y="3425800"/>
            <a:ext cx="0" cy="381000"/>
          </a:xfrm>
          <a:prstGeom prst="line">
            <a:avLst/>
          </a:prstGeom>
          <a:noFill/>
          <a:ln w="12700">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8" name="Text Box 89">
            <a:extLst>
              <a:ext uri="{FF2B5EF4-FFF2-40B4-BE49-F238E27FC236}">
                <a16:creationId xmlns:a16="http://schemas.microsoft.com/office/drawing/2014/main" id="{C6A01BB9-8598-A442-BD40-8C0FB1E9FEF3}"/>
              </a:ext>
            </a:extLst>
          </p:cNvPr>
          <p:cNvSpPr txBox="1">
            <a:spLocks noChangeArrowheads="1"/>
          </p:cNvSpPr>
          <p:nvPr/>
        </p:nvSpPr>
        <p:spPr bwMode="auto">
          <a:xfrm>
            <a:off x="4967536" y="3287688"/>
            <a:ext cx="398463" cy="519112"/>
          </a:xfrm>
          <a:prstGeom prst="rect">
            <a:avLst/>
          </a:prstGeom>
          <a:noFill/>
          <a:ln w="2857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sym typeface="Symbol" pitchFamily="18" charset="2"/>
              </a:rPr>
              <a:t></a:t>
            </a:r>
            <a:endParaRPr lang="en-US" altLang="zh-CN">
              <a:latin typeface="Times New Roman" panose="02020603050405020304" pitchFamily="18" charset="0"/>
              <a:cs typeface="Times New Roman" panose="02020603050405020304" pitchFamily="18" charset="0"/>
            </a:endParaRPr>
          </a:p>
        </p:txBody>
      </p:sp>
      <p:sp>
        <p:nvSpPr>
          <p:cNvPr id="89" name="Line 90">
            <a:extLst>
              <a:ext uri="{FF2B5EF4-FFF2-40B4-BE49-F238E27FC236}">
                <a16:creationId xmlns:a16="http://schemas.microsoft.com/office/drawing/2014/main" id="{D542060F-98E0-4C4B-AC14-68B9053E8189}"/>
              </a:ext>
            </a:extLst>
          </p:cNvPr>
          <p:cNvSpPr>
            <a:spLocks noChangeShapeType="1"/>
          </p:cNvSpPr>
          <p:nvPr/>
        </p:nvSpPr>
        <p:spPr bwMode="auto">
          <a:xfrm>
            <a:off x="2833936" y="4035400"/>
            <a:ext cx="0" cy="30480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0" name="Line 91">
            <a:extLst>
              <a:ext uri="{FF2B5EF4-FFF2-40B4-BE49-F238E27FC236}">
                <a16:creationId xmlns:a16="http://schemas.microsoft.com/office/drawing/2014/main" id="{C5D2285B-2F32-0645-8B25-AB02D24EA766}"/>
              </a:ext>
            </a:extLst>
          </p:cNvPr>
          <p:cNvSpPr>
            <a:spLocks noChangeShapeType="1"/>
          </p:cNvSpPr>
          <p:nvPr/>
        </p:nvSpPr>
        <p:spPr bwMode="auto">
          <a:xfrm>
            <a:off x="2833936" y="4035400"/>
            <a:ext cx="1981200" cy="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1" name="Line 92">
            <a:extLst>
              <a:ext uri="{FF2B5EF4-FFF2-40B4-BE49-F238E27FC236}">
                <a16:creationId xmlns:a16="http://schemas.microsoft.com/office/drawing/2014/main" id="{89217549-6A57-2043-868C-315B61A25E0C}"/>
              </a:ext>
            </a:extLst>
          </p:cNvPr>
          <p:cNvSpPr>
            <a:spLocks noChangeShapeType="1"/>
          </p:cNvSpPr>
          <p:nvPr/>
        </p:nvSpPr>
        <p:spPr bwMode="auto">
          <a:xfrm>
            <a:off x="4815136" y="3578200"/>
            <a:ext cx="0" cy="45720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2" name="Text Box 93">
            <a:extLst>
              <a:ext uri="{FF2B5EF4-FFF2-40B4-BE49-F238E27FC236}">
                <a16:creationId xmlns:a16="http://schemas.microsoft.com/office/drawing/2014/main" id="{443C0901-663A-944A-B0C9-E6D569B28605}"/>
              </a:ext>
            </a:extLst>
          </p:cNvPr>
          <p:cNvSpPr txBox="1">
            <a:spLocks noChangeArrowheads="1"/>
          </p:cNvSpPr>
          <p:nvPr/>
        </p:nvSpPr>
        <p:spPr bwMode="auto">
          <a:xfrm>
            <a:off x="624136" y="3363888"/>
            <a:ext cx="444352" cy="523220"/>
          </a:xfrm>
          <a:prstGeom prst="rect">
            <a:avLst/>
          </a:prstGeom>
          <a:noFill/>
          <a:ln w="9525">
            <a:noFill/>
            <a:miter lim="800000"/>
            <a:headEnd/>
            <a:tailEnd/>
          </a:ln>
          <a:effectLst/>
        </p:spPr>
        <p:txBody>
          <a:bodyPr wrap="none">
            <a:spAutoFit/>
          </a:bodyPr>
          <a:lstStyle/>
          <a:p>
            <a:pPr>
              <a:defRPr/>
            </a:pPr>
            <a:r>
              <a:rPr lang="en-US" altLang="zh-CN" sz="2800" b="1">
                <a:latin typeface="Times New Roman" panose="02020603050405020304" pitchFamily="18" charset="0"/>
                <a:cs typeface="Times New Roman" panose="02020603050405020304" pitchFamily="18" charset="0"/>
              </a:rPr>
              <a:t>C</a:t>
            </a:r>
            <a:endParaRPr lang="en-US" altLang="zh-CN">
              <a:latin typeface="Times New Roman" panose="02020603050405020304" pitchFamily="18" charset="0"/>
              <a:cs typeface="Times New Roman" panose="02020603050405020304" pitchFamily="18" charset="0"/>
            </a:endParaRPr>
          </a:p>
        </p:txBody>
      </p:sp>
      <p:sp>
        <p:nvSpPr>
          <p:cNvPr id="93" name="Line 94">
            <a:extLst>
              <a:ext uri="{FF2B5EF4-FFF2-40B4-BE49-F238E27FC236}">
                <a16:creationId xmlns:a16="http://schemas.microsoft.com/office/drawing/2014/main" id="{146AE791-B0D0-D245-B68A-ED28E8D232A8}"/>
              </a:ext>
            </a:extLst>
          </p:cNvPr>
          <p:cNvSpPr>
            <a:spLocks noChangeShapeType="1"/>
          </p:cNvSpPr>
          <p:nvPr/>
        </p:nvSpPr>
        <p:spPr bwMode="auto">
          <a:xfrm>
            <a:off x="1081336" y="3502000"/>
            <a:ext cx="2286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4" name="Line 95">
            <a:extLst>
              <a:ext uri="{FF2B5EF4-FFF2-40B4-BE49-F238E27FC236}">
                <a16:creationId xmlns:a16="http://schemas.microsoft.com/office/drawing/2014/main" id="{8322DFAB-9C2B-5143-9D14-1AFA3C2B1B3D}"/>
              </a:ext>
            </a:extLst>
          </p:cNvPr>
          <p:cNvSpPr>
            <a:spLocks noChangeShapeType="1"/>
          </p:cNvSpPr>
          <p:nvPr/>
        </p:nvSpPr>
        <p:spPr bwMode="auto">
          <a:xfrm>
            <a:off x="1081336" y="3197200"/>
            <a:ext cx="0" cy="30480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5" name="Rectangle 96" descr="再生纸">
            <a:extLst>
              <a:ext uri="{FF2B5EF4-FFF2-40B4-BE49-F238E27FC236}">
                <a16:creationId xmlns:a16="http://schemas.microsoft.com/office/drawing/2014/main" id="{FFF20E20-F26D-C844-9341-0100C56AC6AE}"/>
              </a:ext>
            </a:extLst>
          </p:cNvPr>
          <p:cNvSpPr>
            <a:spLocks noChangeArrowheads="1"/>
          </p:cNvSpPr>
          <p:nvPr/>
        </p:nvSpPr>
        <p:spPr bwMode="auto">
          <a:xfrm>
            <a:off x="2757736" y="2587600"/>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96" name="Rectangle 97" descr="再生纸">
            <a:extLst>
              <a:ext uri="{FF2B5EF4-FFF2-40B4-BE49-F238E27FC236}">
                <a16:creationId xmlns:a16="http://schemas.microsoft.com/office/drawing/2014/main" id="{1452FBD1-3214-504D-8EAE-65EB4407ACAC}"/>
              </a:ext>
            </a:extLst>
          </p:cNvPr>
          <p:cNvSpPr>
            <a:spLocks noChangeArrowheads="1"/>
          </p:cNvSpPr>
          <p:nvPr/>
        </p:nvSpPr>
        <p:spPr bwMode="auto">
          <a:xfrm>
            <a:off x="4205536" y="2587600"/>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97" name="Rectangle 98" descr="再生纸">
            <a:extLst>
              <a:ext uri="{FF2B5EF4-FFF2-40B4-BE49-F238E27FC236}">
                <a16:creationId xmlns:a16="http://schemas.microsoft.com/office/drawing/2014/main" id="{1BC82A63-7434-0D45-B4B0-C44F95D4D2BB}"/>
              </a:ext>
            </a:extLst>
          </p:cNvPr>
          <p:cNvSpPr>
            <a:spLocks noChangeArrowheads="1"/>
          </p:cNvSpPr>
          <p:nvPr/>
        </p:nvSpPr>
        <p:spPr bwMode="auto">
          <a:xfrm>
            <a:off x="5653336" y="2587600"/>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98" name="Line 99">
            <a:extLst>
              <a:ext uri="{FF2B5EF4-FFF2-40B4-BE49-F238E27FC236}">
                <a16:creationId xmlns:a16="http://schemas.microsoft.com/office/drawing/2014/main" id="{397CAC0D-38EA-4E4E-8E4F-1401E8D1D3C5}"/>
              </a:ext>
            </a:extLst>
          </p:cNvPr>
          <p:cNvSpPr>
            <a:spLocks noChangeShapeType="1"/>
          </p:cNvSpPr>
          <p:nvPr/>
        </p:nvSpPr>
        <p:spPr bwMode="auto">
          <a:xfrm>
            <a:off x="3748336" y="2740000"/>
            <a:ext cx="4572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9" name="Line 100">
            <a:extLst>
              <a:ext uri="{FF2B5EF4-FFF2-40B4-BE49-F238E27FC236}">
                <a16:creationId xmlns:a16="http://schemas.microsoft.com/office/drawing/2014/main" id="{C62FCC24-F9F6-1A4B-A9D2-5041315A25A8}"/>
              </a:ext>
            </a:extLst>
          </p:cNvPr>
          <p:cNvSpPr>
            <a:spLocks noChangeShapeType="1"/>
          </p:cNvSpPr>
          <p:nvPr/>
        </p:nvSpPr>
        <p:spPr bwMode="auto">
          <a:xfrm>
            <a:off x="5196136" y="2740000"/>
            <a:ext cx="4572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0" name="Rectangle 101" descr="再生纸">
            <a:extLst>
              <a:ext uri="{FF2B5EF4-FFF2-40B4-BE49-F238E27FC236}">
                <a16:creationId xmlns:a16="http://schemas.microsoft.com/office/drawing/2014/main" id="{D6EFF248-5729-1E41-BA07-FB3ECADA81A3}"/>
              </a:ext>
            </a:extLst>
          </p:cNvPr>
          <p:cNvSpPr>
            <a:spLocks noChangeArrowheads="1"/>
          </p:cNvSpPr>
          <p:nvPr/>
        </p:nvSpPr>
        <p:spPr bwMode="auto">
          <a:xfrm>
            <a:off x="1309936" y="2587600"/>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101" name="Line 102">
            <a:extLst>
              <a:ext uri="{FF2B5EF4-FFF2-40B4-BE49-F238E27FC236}">
                <a16:creationId xmlns:a16="http://schemas.microsoft.com/office/drawing/2014/main" id="{1FD607BC-CC34-634E-818B-A96521E2098A}"/>
              </a:ext>
            </a:extLst>
          </p:cNvPr>
          <p:cNvSpPr>
            <a:spLocks noChangeShapeType="1"/>
          </p:cNvSpPr>
          <p:nvPr/>
        </p:nvSpPr>
        <p:spPr bwMode="auto">
          <a:xfrm>
            <a:off x="2300536" y="2740000"/>
            <a:ext cx="4572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2" name="Text Box 103">
            <a:extLst>
              <a:ext uri="{FF2B5EF4-FFF2-40B4-BE49-F238E27FC236}">
                <a16:creationId xmlns:a16="http://schemas.microsoft.com/office/drawing/2014/main" id="{1E8B8719-DC6D-0648-9FC6-761FD0E6EEAA}"/>
              </a:ext>
            </a:extLst>
          </p:cNvPr>
          <p:cNvSpPr txBox="1">
            <a:spLocks noChangeArrowheads="1"/>
          </p:cNvSpPr>
          <p:nvPr/>
        </p:nvSpPr>
        <p:spPr bwMode="auto">
          <a:xfrm>
            <a:off x="6415336" y="2449488"/>
            <a:ext cx="398463" cy="519112"/>
          </a:xfrm>
          <a:prstGeom prst="rect">
            <a:avLst/>
          </a:prstGeom>
          <a:noFill/>
          <a:ln w="2857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sym typeface="Symbol" pitchFamily="18" charset="2"/>
              </a:rPr>
              <a:t></a:t>
            </a:r>
            <a:endParaRPr lang="en-US" altLang="zh-CN">
              <a:latin typeface="Times New Roman" panose="02020603050405020304" pitchFamily="18" charset="0"/>
              <a:cs typeface="Times New Roman" panose="02020603050405020304" pitchFamily="18" charset="0"/>
            </a:endParaRPr>
          </a:p>
        </p:txBody>
      </p:sp>
      <p:sp>
        <p:nvSpPr>
          <p:cNvPr id="103" name="Rectangle 104">
            <a:extLst>
              <a:ext uri="{FF2B5EF4-FFF2-40B4-BE49-F238E27FC236}">
                <a16:creationId xmlns:a16="http://schemas.microsoft.com/office/drawing/2014/main" id="{08D0BE65-7C41-0048-A6C7-6E34473B3CEC}"/>
              </a:ext>
            </a:extLst>
          </p:cNvPr>
          <p:cNvSpPr>
            <a:spLocks noChangeArrowheads="1"/>
          </p:cNvSpPr>
          <p:nvPr/>
        </p:nvSpPr>
        <p:spPr bwMode="auto">
          <a:xfrm>
            <a:off x="1690936" y="2587600"/>
            <a:ext cx="381000" cy="381000"/>
          </a:xfrm>
          <a:prstGeom prst="rect">
            <a:avLst/>
          </a:prstGeom>
          <a:solidFill>
            <a:srgbClr val="C00000"/>
          </a:solidFill>
          <a:ln w="9525">
            <a:solidFill>
              <a:srgbClr val="C00000"/>
            </a:solidFill>
            <a:miter lim="800000"/>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4" name="Text Box 105">
            <a:extLst>
              <a:ext uri="{FF2B5EF4-FFF2-40B4-BE49-F238E27FC236}">
                <a16:creationId xmlns:a16="http://schemas.microsoft.com/office/drawing/2014/main" id="{D4E9965C-F8CC-F541-AFB9-8D750BCD7956}"/>
              </a:ext>
            </a:extLst>
          </p:cNvPr>
          <p:cNvSpPr txBox="1">
            <a:spLocks noChangeArrowheads="1"/>
          </p:cNvSpPr>
          <p:nvPr/>
        </p:nvSpPr>
        <p:spPr bwMode="auto">
          <a:xfrm>
            <a:off x="1309936" y="2525688"/>
            <a:ext cx="717550" cy="519112"/>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0  1</a:t>
            </a:r>
            <a:endParaRPr lang="en-US" altLang="zh-CN">
              <a:latin typeface="Times New Roman" panose="02020603050405020304" pitchFamily="18" charset="0"/>
              <a:cs typeface="Times New Roman" panose="02020603050405020304" pitchFamily="18" charset="0"/>
            </a:endParaRPr>
          </a:p>
        </p:txBody>
      </p:sp>
      <p:sp>
        <p:nvSpPr>
          <p:cNvPr id="105" name="Line 106">
            <a:extLst>
              <a:ext uri="{FF2B5EF4-FFF2-40B4-BE49-F238E27FC236}">
                <a16:creationId xmlns:a16="http://schemas.microsoft.com/office/drawing/2014/main" id="{F0156321-1A9F-844F-8B32-F3F6021C89C6}"/>
              </a:ext>
            </a:extLst>
          </p:cNvPr>
          <p:cNvSpPr>
            <a:spLocks noChangeShapeType="1"/>
          </p:cNvSpPr>
          <p:nvPr/>
        </p:nvSpPr>
        <p:spPr bwMode="auto">
          <a:xfrm>
            <a:off x="3138736" y="2587600"/>
            <a:ext cx="0" cy="381000"/>
          </a:xfrm>
          <a:prstGeom prst="line">
            <a:avLst/>
          </a:prstGeom>
          <a:noFill/>
          <a:ln w="12700">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6" name="Line 107">
            <a:extLst>
              <a:ext uri="{FF2B5EF4-FFF2-40B4-BE49-F238E27FC236}">
                <a16:creationId xmlns:a16="http://schemas.microsoft.com/office/drawing/2014/main" id="{F324FF51-97C2-A143-8A10-45394804F328}"/>
              </a:ext>
            </a:extLst>
          </p:cNvPr>
          <p:cNvSpPr>
            <a:spLocks noChangeShapeType="1"/>
          </p:cNvSpPr>
          <p:nvPr/>
        </p:nvSpPr>
        <p:spPr bwMode="auto">
          <a:xfrm>
            <a:off x="3519736" y="2587600"/>
            <a:ext cx="0" cy="381000"/>
          </a:xfrm>
          <a:prstGeom prst="line">
            <a:avLst/>
          </a:prstGeom>
          <a:noFill/>
          <a:ln w="12700">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7" name="Line 108">
            <a:extLst>
              <a:ext uri="{FF2B5EF4-FFF2-40B4-BE49-F238E27FC236}">
                <a16:creationId xmlns:a16="http://schemas.microsoft.com/office/drawing/2014/main" id="{8A0691C2-0CFB-E049-87AE-170FE7341483}"/>
              </a:ext>
            </a:extLst>
          </p:cNvPr>
          <p:cNvSpPr>
            <a:spLocks noChangeShapeType="1"/>
          </p:cNvSpPr>
          <p:nvPr/>
        </p:nvSpPr>
        <p:spPr bwMode="auto">
          <a:xfrm>
            <a:off x="4586536" y="2587600"/>
            <a:ext cx="0" cy="381000"/>
          </a:xfrm>
          <a:prstGeom prst="line">
            <a:avLst/>
          </a:prstGeom>
          <a:noFill/>
          <a:ln w="12700">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8" name="Line 109">
            <a:extLst>
              <a:ext uri="{FF2B5EF4-FFF2-40B4-BE49-F238E27FC236}">
                <a16:creationId xmlns:a16="http://schemas.microsoft.com/office/drawing/2014/main" id="{4C4F9603-8E81-E14B-A30E-99690E8BEB3A}"/>
              </a:ext>
            </a:extLst>
          </p:cNvPr>
          <p:cNvSpPr>
            <a:spLocks noChangeShapeType="1"/>
          </p:cNvSpPr>
          <p:nvPr/>
        </p:nvSpPr>
        <p:spPr bwMode="auto">
          <a:xfrm>
            <a:off x="4967536" y="2587600"/>
            <a:ext cx="0" cy="381000"/>
          </a:xfrm>
          <a:prstGeom prst="line">
            <a:avLst/>
          </a:prstGeom>
          <a:noFill/>
          <a:ln w="12700">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9" name="Line 110">
            <a:extLst>
              <a:ext uri="{FF2B5EF4-FFF2-40B4-BE49-F238E27FC236}">
                <a16:creationId xmlns:a16="http://schemas.microsoft.com/office/drawing/2014/main" id="{8D2FBA60-88B2-0E42-B58A-B49C7AA8EFA8}"/>
              </a:ext>
            </a:extLst>
          </p:cNvPr>
          <p:cNvSpPr>
            <a:spLocks noChangeShapeType="1"/>
          </p:cNvSpPr>
          <p:nvPr/>
        </p:nvSpPr>
        <p:spPr bwMode="auto">
          <a:xfrm>
            <a:off x="6034336" y="2587600"/>
            <a:ext cx="0" cy="381000"/>
          </a:xfrm>
          <a:prstGeom prst="line">
            <a:avLst/>
          </a:prstGeom>
          <a:noFill/>
          <a:ln w="12700">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0" name="Line 111">
            <a:extLst>
              <a:ext uri="{FF2B5EF4-FFF2-40B4-BE49-F238E27FC236}">
                <a16:creationId xmlns:a16="http://schemas.microsoft.com/office/drawing/2014/main" id="{0FD3FC39-2270-EC49-8FAB-7F8055681B89}"/>
              </a:ext>
            </a:extLst>
          </p:cNvPr>
          <p:cNvSpPr>
            <a:spLocks noChangeShapeType="1"/>
          </p:cNvSpPr>
          <p:nvPr/>
        </p:nvSpPr>
        <p:spPr bwMode="auto">
          <a:xfrm>
            <a:off x="6415336" y="2587600"/>
            <a:ext cx="0" cy="381000"/>
          </a:xfrm>
          <a:prstGeom prst="line">
            <a:avLst/>
          </a:prstGeom>
          <a:noFill/>
          <a:ln w="12700">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1" name="Text Box 112">
            <a:extLst>
              <a:ext uri="{FF2B5EF4-FFF2-40B4-BE49-F238E27FC236}">
                <a16:creationId xmlns:a16="http://schemas.microsoft.com/office/drawing/2014/main" id="{E6D7E1F8-9E24-1843-8655-BD2128320E72}"/>
              </a:ext>
            </a:extLst>
          </p:cNvPr>
          <p:cNvSpPr txBox="1">
            <a:spLocks noChangeArrowheads="1"/>
          </p:cNvSpPr>
          <p:nvPr/>
        </p:nvSpPr>
        <p:spPr bwMode="auto">
          <a:xfrm>
            <a:off x="2757736" y="2511400"/>
            <a:ext cx="361950" cy="519113"/>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2</a:t>
            </a:r>
            <a:endParaRPr lang="en-US" altLang="zh-CN">
              <a:latin typeface="Times New Roman" panose="02020603050405020304" pitchFamily="18" charset="0"/>
              <a:cs typeface="Times New Roman" panose="02020603050405020304" pitchFamily="18" charset="0"/>
            </a:endParaRPr>
          </a:p>
        </p:txBody>
      </p:sp>
      <p:sp>
        <p:nvSpPr>
          <p:cNvPr id="112" name="Text Box 113">
            <a:extLst>
              <a:ext uri="{FF2B5EF4-FFF2-40B4-BE49-F238E27FC236}">
                <a16:creationId xmlns:a16="http://schemas.microsoft.com/office/drawing/2014/main" id="{E3571188-004E-DD47-BFBB-97347F42B955}"/>
              </a:ext>
            </a:extLst>
          </p:cNvPr>
          <p:cNvSpPr txBox="1">
            <a:spLocks noChangeArrowheads="1"/>
          </p:cNvSpPr>
          <p:nvPr/>
        </p:nvSpPr>
        <p:spPr bwMode="auto">
          <a:xfrm>
            <a:off x="4224586" y="2511400"/>
            <a:ext cx="361950" cy="519113"/>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2</a:t>
            </a:r>
            <a:endParaRPr lang="en-US" altLang="zh-CN">
              <a:latin typeface="Times New Roman" panose="02020603050405020304" pitchFamily="18" charset="0"/>
              <a:cs typeface="Times New Roman" panose="02020603050405020304" pitchFamily="18" charset="0"/>
            </a:endParaRPr>
          </a:p>
        </p:txBody>
      </p:sp>
      <p:sp>
        <p:nvSpPr>
          <p:cNvPr id="113" name="Text Box 114">
            <a:extLst>
              <a:ext uri="{FF2B5EF4-FFF2-40B4-BE49-F238E27FC236}">
                <a16:creationId xmlns:a16="http://schemas.microsoft.com/office/drawing/2014/main" id="{26CDF912-168C-E641-BF13-94815739DDD7}"/>
              </a:ext>
            </a:extLst>
          </p:cNvPr>
          <p:cNvSpPr txBox="1">
            <a:spLocks noChangeArrowheads="1"/>
          </p:cNvSpPr>
          <p:nvPr/>
        </p:nvSpPr>
        <p:spPr bwMode="auto">
          <a:xfrm>
            <a:off x="5672386" y="2511400"/>
            <a:ext cx="361950" cy="519113"/>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2</a:t>
            </a:r>
            <a:endParaRPr lang="en-US" altLang="zh-CN">
              <a:latin typeface="Times New Roman" panose="02020603050405020304" pitchFamily="18" charset="0"/>
              <a:cs typeface="Times New Roman" panose="02020603050405020304" pitchFamily="18" charset="0"/>
            </a:endParaRPr>
          </a:p>
        </p:txBody>
      </p:sp>
      <p:sp>
        <p:nvSpPr>
          <p:cNvPr id="114" name="Line 115">
            <a:extLst>
              <a:ext uri="{FF2B5EF4-FFF2-40B4-BE49-F238E27FC236}">
                <a16:creationId xmlns:a16="http://schemas.microsoft.com/office/drawing/2014/main" id="{24C2E77E-D20E-A144-ACE1-D50BEBC7A010}"/>
              </a:ext>
            </a:extLst>
          </p:cNvPr>
          <p:cNvSpPr>
            <a:spLocks noChangeShapeType="1"/>
          </p:cNvSpPr>
          <p:nvPr/>
        </p:nvSpPr>
        <p:spPr bwMode="auto">
          <a:xfrm>
            <a:off x="1081336" y="3197200"/>
            <a:ext cx="3733800" cy="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5" name="Line 116">
            <a:extLst>
              <a:ext uri="{FF2B5EF4-FFF2-40B4-BE49-F238E27FC236}">
                <a16:creationId xmlns:a16="http://schemas.microsoft.com/office/drawing/2014/main" id="{AF80EF05-B2BD-C74C-97CE-59E69D5B08C9}"/>
              </a:ext>
            </a:extLst>
          </p:cNvPr>
          <p:cNvSpPr>
            <a:spLocks noChangeShapeType="1"/>
          </p:cNvSpPr>
          <p:nvPr/>
        </p:nvSpPr>
        <p:spPr bwMode="auto">
          <a:xfrm>
            <a:off x="4815136" y="2740000"/>
            <a:ext cx="0" cy="45720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6" name="Line 117">
            <a:extLst>
              <a:ext uri="{FF2B5EF4-FFF2-40B4-BE49-F238E27FC236}">
                <a16:creationId xmlns:a16="http://schemas.microsoft.com/office/drawing/2014/main" id="{B126B238-0EDD-3240-BB2A-6A4AEB7D0F7B}"/>
              </a:ext>
            </a:extLst>
          </p:cNvPr>
          <p:cNvSpPr>
            <a:spLocks noChangeShapeType="1"/>
          </p:cNvSpPr>
          <p:nvPr/>
        </p:nvSpPr>
        <p:spPr bwMode="auto">
          <a:xfrm flipV="1">
            <a:off x="3367336" y="2359000"/>
            <a:ext cx="0" cy="38100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7" name="Line 118">
            <a:extLst>
              <a:ext uri="{FF2B5EF4-FFF2-40B4-BE49-F238E27FC236}">
                <a16:creationId xmlns:a16="http://schemas.microsoft.com/office/drawing/2014/main" id="{AD40BD8F-034B-4F48-B0AC-4BBB4B5C7033}"/>
              </a:ext>
            </a:extLst>
          </p:cNvPr>
          <p:cNvSpPr>
            <a:spLocks noChangeShapeType="1"/>
          </p:cNvSpPr>
          <p:nvPr/>
        </p:nvSpPr>
        <p:spPr bwMode="auto">
          <a:xfrm flipV="1">
            <a:off x="6262936" y="1520800"/>
            <a:ext cx="0" cy="121920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8" name="Rectangle 119" descr="再生纸">
            <a:extLst>
              <a:ext uri="{FF2B5EF4-FFF2-40B4-BE49-F238E27FC236}">
                <a16:creationId xmlns:a16="http://schemas.microsoft.com/office/drawing/2014/main" id="{166B4FC0-421A-9344-BA7C-201C44D68875}"/>
              </a:ext>
            </a:extLst>
          </p:cNvPr>
          <p:cNvSpPr>
            <a:spLocks noChangeArrowheads="1"/>
          </p:cNvSpPr>
          <p:nvPr/>
        </p:nvSpPr>
        <p:spPr bwMode="auto">
          <a:xfrm>
            <a:off x="2757736" y="1749400"/>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119" name="Rectangle 120" descr="再生纸">
            <a:extLst>
              <a:ext uri="{FF2B5EF4-FFF2-40B4-BE49-F238E27FC236}">
                <a16:creationId xmlns:a16="http://schemas.microsoft.com/office/drawing/2014/main" id="{15725B7C-704A-564C-B157-3A1971FA9110}"/>
              </a:ext>
            </a:extLst>
          </p:cNvPr>
          <p:cNvSpPr>
            <a:spLocks noChangeArrowheads="1"/>
          </p:cNvSpPr>
          <p:nvPr/>
        </p:nvSpPr>
        <p:spPr bwMode="auto">
          <a:xfrm>
            <a:off x="4205536" y="1749400"/>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120" name="Line 121">
            <a:extLst>
              <a:ext uri="{FF2B5EF4-FFF2-40B4-BE49-F238E27FC236}">
                <a16:creationId xmlns:a16="http://schemas.microsoft.com/office/drawing/2014/main" id="{6333FF6A-F2FC-2248-8063-FA33758E3598}"/>
              </a:ext>
            </a:extLst>
          </p:cNvPr>
          <p:cNvSpPr>
            <a:spLocks noChangeShapeType="1"/>
          </p:cNvSpPr>
          <p:nvPr/>
        </p:nvSpPr>
        <p:spPr bwMode="auto">
          <a:xfrm>
            <a:off x="3748336" y="1901800"/>
            <a:ext cx="4572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1" name="Rectangle 122" descr="再生纸">
            <a:extLst>
              <a:ext uri="{FF2B5EF4-FFF2-40B4-BE49-F238E27FC236}">
                <a16:creationId xmlns:a16="http://schemas.microsoft.com/office/drawing/2014/main" id="{2207C3D1-8AAD-9D40-93E8-1735513B0D2A}"/>
              </a:ext>
            </a:extLst>
          </p:cNvPr>
          <p:cNvSpPr>
            <a:spLocks noChangeArrowheads="1"/>
          </p:cNvSpPr>
          <p:nvPr/>
        </p:nvSpPr>
        <p:spPr bwMode="auto">
          <a:xfrm>
            <a:off x="1309936" y="1749400"/>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122" name="Line 123">
            <a:extLst>
              <a:ext uri="{FF2B5EF4-FFF2-40B4-BE49-F238E27FC236}">
                <a16:creationId xmlns:a16="http://schemas.microsoft.com/office/drawing/2014/main" id="{2419785F-8FCE-D24E-A418-4E5E1F329A7B}"/>
              </a:ext>
            </a:extLst>
          </p:cNvPr>
          <p:cNvSpPr>
            <a:spLocks noChangeShapeType="1"/>
          </p:cNvSpPr>
          <p:nvPr/>
        </p:nvSpPr>
        <p:spPr bwMode="auto">
          <a:xfrm>
            <a:off x="2300536" y="1901800"/>
            <a:ext cx="4572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3" name="Rectangle 124">
            <a:extLst>
              <a:ext uri="{FF2B5EF4-FFF2-40B4-BE49-F238E27FC236}">
                <a16:creationId xmlns:a16="http://schemas.microsoft.com/office/drawing/2014/main" id="{52A5BD0F-56F3-C445-BB44-19231811EEE5}"/>
              </a:ext>
            </a:extLst>
          </p:cNvPr>
          <p:cNvSpPr>
            <a:spLocks noChangeArrowheads="1"/>
          </p:cNvSpPr>
          <p:nvPr/>
        </p:nvSpPr>
        <p:spPr bwMode="auto">
          <a:xfrm>
            <a:off x="1690936" y="1749400"/>
            <a:ext cx="381000" cy="381000"/>
          </a:xfrm>
          <a:prstGeom prst="rect">
            <a:avLst/>
          </a:prstGeom>
          <a:solidFill>
            <a:srgbClr val="C00000"/>
          </a:solidFill>
          <a:ln w="9525">
            <a:solidFill>
              <a:srgbClr val="C00000"/>
            </a:solidFill>
            <a:miter lim="800000"/>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4" name="Text Box 125">
            <a:extLst>
              <a:ext uri="{FF2B5EF4-FFF2-40B4-BE49-F238E27FC236}">
                <a16:creationId xmlns:a16="http://schemas.microsoft.com/office/drawing/2014/main" id="{3FCD349B-72F1-B641-93EB-BDC891DDC381}"/>
              </a:ext>
            </a:extLst>
          </p:cNvPr>
          <p:cNvSpPr txBox="1">
            <a:spLocks noChangeArrowheads="1"/>
          </p:cNvSpPr>
          <p:nvPr/>
        </p:nvSpPr>
        <p:spPr bwMode="auto">
          <a:xfrm>
            <a:off x="1309936" y="1687488"/>
            <a:ext cx="717550" cy="519112"/>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0  2</a:t>
            </a:r>
            <a:endParaRPr lang="en-US" altLang="zh-CN">
              <a:latin typeface="Times New Roman" panose="02020603050405020304" pitchFamily="18" charset="0"/>
              <a:cs typeface="Times New Roman" panose="02020603050405020304" pitchFamily="18" charset="0"/>
            </a:endParaRPr>
          </a:p>
        </p:txBody>
      </p:sp>
      <p:sp>
        <p:nvSpPr>
          <p:cNvPr id="125" name="Line 126">
            <a:extLst>
              <a:ext uri="{FF2B5EF4-FFF2-40B4-BE49-F238E27FC236}">
                <a16:creationId xmlns:a16="http://schemas.microsoft.com/office/drawing/2014/main" id="{178B6B80-A7CD-AF45-8E42-F6D02595F446}"/>
              </a:ext>
            </a:extLst>
          </p:cNvPr>
          <p:cNvSpPr>
            <a:spLocks noChangeShapeType="1"/>
          </p:cNvSpPr>
          <p:nvPr/>
        </p:nvSpPr>
        <p:spPr bwMode="auto">
          <a:xfrm>
            <a:off x="3138736" y="1749400"/>
            <a:ext cx="0" cy="381000"/>
          </a:xfrm>
          <a:prstGeom prst="line">
            <a:avLst/>
          </a:prstGeom>
          <a:noFill/>
          <a:ln w="12700">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6" name="Line 127">
            <a:extLst>
              <a:ext uri="{FF2B5EF4-FFF2-40B4-BE49-F238E27FC236}">
                <a16:creationId xmlns:a16="http://schemas.microsoft.com/office/drawing/2014/main" id="{366C75F8-A822-EF41-8634-61B4D60BC2C3}"/>
              </a:ext>
            </a:extLst>
          </p:cNvPr>
          <p:cNvSpPr>
            <a:spLocks noChangeShapeType="1"/>
          </p:cNvSpPr>
          <p:nvPr/>
        </p:nvSpPr>
        <p:spPr bwMode="auto">
          <a:xfrm>
            <a:off x="3519736" y="1749400"/>
            <a:ext cx="0" cy="381000"/>
          </a:xfrm>
          <a:prstGeom prst="line">
            <a:avLst/>
          </a:prstGeom>
          <a:noFill/>
          <a:ln w="12700">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7" name="Line 128">
            <a:extLst>
              <a:ext uri="{FF2B5EF4-FFF2-40B4-BE49-F238E27FC236}">
                <a16:creationId xmlns:a16="http://schemas.microsoft.com/office/drawing/2014/main" id="{DC1B12EE-2D3C-F948-8756-3E90E3C0FD5D}"/>
              </a:ext>
            </a:extLst>
          </p:cNvPr>
          <p:cNvSpPr>
            <a:spLocks noChangeShapeType="1"/>
          </p:cNvSpPr>
          <p:nvPr/>
        </p:nvSpPr>
        <p:spPr bwMode="auto">
          <a:xfrm>
            <a:off x="4586536" y="1749400"/>
            <a:ext cx="0" cy="381000"/>
          </a:xfrm>
          <a:prstGeom prst="line">
            <a:avLst/>
          </a:prstGeom>
          <a:noFill/>
          <a:ln w="12700">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8" name="Line 129">
            <a:extLst>
              <a:ext uri="{FF2B5EF4-FFF2-40B4-BE49-F238E27FC236}">
                <a16:creationId xmlns:a16="http://schemas.microsoft.com/office/drawing/2014/main" id="{98036DFF-20F3-A94D-B9B8-5E2A28050AB8}"/>
              </a:ext>
            </a:extLst>
          </p:cNvPr>
          <p:cNvSpPr>
            <a:spLocks noChangeShapeType="1"/>
          </p:cNvSpPr>
          <p:nvPr/>
        </p:nvSpPr>
        <p:spPr bwMode="auto">
          <a:xfrm>
            <a:off x="4967536" y="1749400"/>
            <a:ext cx="0" cy="381000"/>
          </a:xfrm>
          <a:prstGeom prst="line">
            <a:avLst/>
          </a:prstGeom>
          <a:noFill/>
          <a:ln w="12700">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9" name="Text Box 130">
            <a:extLst>
              <a:ext uri="{FF2B5EF4-FFF2-40B4-BE49-F238E27FC236}">
                <a16:creationId xmlns:a16="http://schemas.microsoft.com/office/drawing/2014/main" id="{2EC4DFEE-5D2A-6D4D-A5DB-04FE7E7EDEDB}"/>
              </a:ext>
            </a:extLst>
          </p:cNvPr>
          <p:cNvSpPr txBox="1">
            <a:spLocks noChangeArrowheads="1"/>
          </p:cNvSpPr>
          <p:nvPr/>
        </p:nvSpPr>
        <p:spPr bwMode="auto">
          <a:xfrm>
            <a:off x="2757736" y="1673200"/>
            <a:ext cx="717550" cy="519113"/>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1  6</a:t>
            </a:r>
            <a:endParaRPr lang="en-US" altLang="zh-CN">
              <a:latin typeface="Times New Roman" panose="02020603050405020304" pitchFamily="18" charset="0"/>
              <a:cs typeface="Times New Roman" panose="02020603050405020304" pitchFamily="18" charset="0"/>
            </a:endParaRPr>
          </a:p>
        </p:txBody>
      </p:sp>
      <p:sp>
        <p:nvSpPr>
          <p:cNvPr id="130" name="Line 131">
            <a:extLst>
              <a:ext uri="{FF2B5EF4-FFF2-40B4-BE49-F238E27FC236}">
                <a16:creationId xmlns:a16="http://schemas.microsoft.com/office/drawing/2014/main" id="{AB81F613-F048-9340-86B9-CD8F3D4F4CF1}"/>
              </a:ext>
            </a:extLst>
          </p:cNvPr>
          <p:cNvSpPr>
            <a:spLocks noChangeShapeType="1"/>
          </p:cNvSpPr>
          <p:nvPr/>
        </p:nvSpPr>
        <p:spPr bwMode="auto">
          <a:xfrm>
            <a:off x="1005136" y="2663800"/>
            <a:ext cx="3048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1" name="Text Box 132">
            <a:extLst>
              <a:ext uri="{FF2B5EF4-FFF2-40B4-BE49-F238E27FC236}">
                <a16:creationId xmlns:a16="http://schemas.microsoft.com/office/drawing/2014/main" id="{34F0CA97-3136-5C41-8B52-189D10DA6ECA}"/>
              </a:ext>
            </a:extLst>
          </p:cNvPr>
          <p:cNvSpPr txBox="1">
            <a:spLocks noChangeArrowheads="1"/>
          </p:cNvSpPr>
          <p:nvPr/>
        </p:nvSpPr>
        <p:spPr bwMode="auto">
          <a:xfrm>
            <a:off x="624136" y="2359000"/>
            <a:ext cx="441325" cy="519113"/>
          </a:xfrm>
          <a:prstGeom prst="rect">
            <a:avLst/>
          </a:prstGeom>
          <a:noFill/>
          <a:ln w="9525">
            <a:noFill/>
            <a:miter lim="800000"/>
            <a:headEnd/>
            <a:tailEnd/>
          </a:ln>
          <a:effectLst/>
        </p:spPr>
        <p:txBody>
          <a:bodyPr wrap="none">
            <a:spAutoFit/>
          </a:bodyPr>
          <a:lstStyle/>
          <a:p>
            <a:pPr>
              <a:defRPr/>
            </a:pPr>
            <a:r>
              <a:rPr lang="en-US" altLang="zh-CN" sz="2800" b="1">
                <a:latin typeface="Times New Roman" panose="02020603050405020304" pitchFamily="18" charset="0"/>
                <a:cs typeface="Times New Roman" panose="02020603050405020304" pitchFamily="18" charset="0"/>
              </a:rPr>
              <a:t>D</a:t>
            </a:r>
            <a:endParaRPr lang="en-US" altLang="zh-CN">
              <a:latin typeface="Times New Roman" panose="02020603050405020304" pitchFamily="18" charset="0"/>
              <a:cs typeface="Times New Roman" panose="02020603050405020304" pitchFamily="18" charset="0"/>
            </a:endParaRPr>
          </a:p>
        </p:txBody>
      </p:sp>
      <p:sp>
        <p:nvSpPr>
          <p:cNvPr id="132" name="Line 133">
            <a:extLst>
              <a:ext uri="{FF2B5EF4-FFF2-40B4-BE49-F238E27FC236}">
                <a16:creationId xmlns:a16="http://schemas.microsoft.com/office/drawing/2014/main" id="{CC23EF82-3951-3542-B5D9-5D482309DD48}"/>
              </a:ext>
            </a:extLst>
          </p:cNvPr>
          <p:cNvSpPr>
            <a:spLocks noChangeShapeType="1"/>
          </p:cNvSpPr>
          <p:nvPr/>
        </p:nvSpPr>
        <p:spPr bwMode="auto">
          <a:xfrm>
            <a:off x="624136" y="2892400"/>
            <a:ext cx="6858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3" name="Line 134">
            <a:extLst>
              <a:ext uri="{FF2B5EF4-FFF2-40B4-BE49-F238E27FC236}">
                <a16:creationId xmlns:a16="http://schemas.microsoft.com/office/drawing/2014/main" id="{1E4E0EF9-A162-1942-A007-F883625FAC98}"/>
              </a:ext>
            </a:extLst>
          </p:cNvPr>
          <p:cNvSpPr>
            <a:spLocks noChangeShapeType="1"/>
          </p:cNvSpPr>
          <p:nvPr/>
        </p:nvSpPr>
        <p:spPr bwMode="auto">
          <a:xfrm flipV="1">
            <a:off x="624136" y="2892400"/>
            <a:ext cx="0" cy="198120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4" name="Line 135">
            <a:extLst>
              <a:ext uri="{FF2B5EF4-FFF2-40B4-BE49-F238E27FC236}">
                <a16:creationId xmlns:a16="http://schemas.microsoft.com/office/drawing/2014/main" id="{F9A4D225-5549-3A42-9E78-7D6AB2EB7902}"/>
              </a:ext>
            </a:extLst>
          </p:cNvPr>
          <p:cNvSpPr>
            <a:spLocks noChangeShapeType="1"/>
          </p:cNvSpPr>
          <p:nvPr/>
        </p:nvSpPr>
        <p:spPr bwMode="auto">
          <a:xfrm>
            <a:off x="395536" y="1978000"/>
            <a:ext cx="0" cy="320040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5" name="Line 136">
            <a:extLst>
              <a:ext uri="{FF2B5EF4-FFF2-40B4-BE49-F238E27FC236}">
                <a16:creationId xmlns:a16="http://schemas.microsoft.com/office/drawing/2014/main" id="{763A4F12-06EF-F54F-9FC4-7BF7B31A1BE1}"/>
              </a:ext>
            </a:extLst>
          </p:cNvPr>
          <p:cNvSpPr>
            <a:spLocks noChangeShapeType="1"/>
          </p:cNvSpPr>
          <p:nvPr/>
        </p:nvSpPr>
        <p:spPr bwMode="auto">
          <a:xfrm>
            <a:off x="1005136" y="1825600"/>
            <a:ext cx="3048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6" name="Line 137">
            <a:extLst>
              <a:ext uri="{FF2B5EF4-FFF2-40B4-BE49-F238E27FC236}">
                <a16:creationId xmlns:a16="http://schemas.microsoft.com/office/drawing/2014/main" id="{51E04B27-4E4F-1E4A-8D49-85A0A4FB8B29}"/>
              </a:ext>
            </a:extLst>
          </p:cNvPr>
          <p:cNvSpPr>
            <a:spLocks noChangeShapeType="1"/>
          </p:cNvSpPr>
          <p:nvPr/>
        </p:nvSpPr>
        <p:spPr bwMode="auto">
          <a:xfrm>
            <a:off x="395536" y="1978000"/>
            <a:ext cx="9144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7" name="Line 138">
            <a:extLst>
              <a:ext uri="{FF2B5EF4-FFF2-40B4-BE49-F238E27FC236}">
                <a16:creationId xmlns:a16="http://schemas.microsoft.com/office/drawing/2014/main" id="{090E189E-C245-5741-9D06-1F88E07D07DE}"/>
              </a:ext>
            </a:extLst>
          </p:cNvPr>
          <p:cNvSpPr>
            <a:spLocks noChangeShapeType="1"/>
          </p:cNvSpPr>
          <p:nvPr/>
        </p:nvSpPr>
        <p:spPr bwMode="auto">
          <a:xfrm>
            <a:off x="1081336" y="2054200"/>
            <a:ext cx="2286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8" name="Line 139">
            <a:extLst>
              <a:ext uri="{FF2B5EF4-FFF2-40B4-BE49-F238E27FC236}">
                <a16:creationId xmlns:a16="http://schemas.microsoft.com/office/drawing/2014/main" id="{7F2A8555-60AA-9742-AF2F-E080312ECFD6}"/>
              </a:ext>
            </a:extLst>
          </p:cNvPr>
          <p:cNvSpPr>
            <a:spLocks noChangeShapeType="1"/>
          </p:cNvSpPr>
          <p:nvPr/>
        </p:nvSpPr>
        <p:spPr bwMode="auto">
          <a:xfrm>
            <a:off x="1081336" y="2054200"/>
            <a:ext cx="0" cy="30480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9" name="Line 140">
            <a:extLst>
              <a:ext uri="{FF2B5EF4-FFF2-40B4-BE49-F238E27FC236}">
                <a16:creationId xmlns:a16="http://schemas.microsoft.com/office/drawing/2014/main" id="{DDD78ED1-1FD9-5D48-9444-21621602A7D9}"/>
              </a:ext>
            </a:extLst>
          </p:cNvPr>
          <p:cNvSpPr>
            <a:spLocks noChangeShapeType="1"/>
          </p:cNvSpPr>
          <p:nvPr/>
        </p:nvSpPr>
        <p:spPr bwMode="auto">
          <a:xfrm>
            <a:off x="1081336" y="2359000"/>
            <a:ext cx="2286000" cy="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40" name="Text Box 141">
            <a:extLst>
              <a:ext uri="{FF2B5EF4-FFF2-40B4-BE49-F238E27FC236}">
                <a16:creationId xmlns:a16="http://schemas.microsoft.com/office/drawing/2014/main" id="{833E1315-4105-DE4D-8861-48DFAD6EE4A7}"/>
              </a:ext>
            </a:extLst>
          </p:cNvPr>
          <p:cNvSpPr txBox="1">
            <a:spLocks noChangeArrowheads="1"/>
          </p:cNvSpPr>
          <p:nvPr/>
        </p:nvSpPr>
        <p:spPr bwMode="auto">
          <a:xfrm>
            <a:off x="624136" y="1458888"/>
            <a:ext cx="420688" cy="519112"/>
          </a:xfrm>
          <a:prstGeom prst="rect">
            <a:avLst/>
          </a:prstGeom>
          <a:noFill/>
          <a:ln w="9525">
            <a:noFill/>
            <a:miter lim="800000"/>
            <a:headEnd/>
            <a:tailEnd/>
          </a:ln>
          <a:effectLst/>
        </p:spPr>
        <p:txBody>
          <a:bodyPr wrap="none">
            <a:spAutoFit/>
          </a:bodyPr>
          <a:lstStyle/>
          <a:p>
            <a:pPr>
              <a:defRPr/>
            </a:pPr>
            <a:r>
              <a:rPr lang="en-US" altLang="zh-CN" sz="2800" b="1">
                <a:latin typeface="Times New Roman" panose="02020603050405020304" pitchFamily="18" charset="0"/>
                <a:cs typeface="Times New Roman" panose="02020603050405020304" pitchFamily="18" charset="0"/>
              </a:rPr>
              <a:t>B</a:t>
            </a:r>
            <a:endParaRPr lang="en-US" altLang="zh-CN">
              <a:latin typeface="Times New Roman" panose="02020603050405020304" pitchFamily="18" charset="0"/>
              <a:cs typeface="Times New Roman" panose="02020603050405020304" pitchFamily="18" charset="0"/>
            </a:endParaRPr>
          </a:p>
        </p:txBody>
      </p:sp>
      <p:sp>
        <p:nvSpPr>
          <p:cNvPr id="141" name="Text Box 142">
            <a:extLst>
              <a:ext uri="{FF2B5EF4-FFF2-40B4-BE49-F238E27FC236}">
                <a16:creationId xmlns:a16="http://schemas.microsoft.com/office/drawing/2014/main" id="{7F6DDC89-E763-B74D-9109-4E992595C10D}"/>
              </a:ext>
            </a:extLst>
          </p:cNvPr>
          <p:cNvSpPr txBox="1">
            <a:spLocks noChangeArrowheads="1"/>
          </p:cNvSpPr>
          <p:nvPr/>
        </p:nvSpPr>
        <p:spPr bwMode="auto">
          <a:xfrm>
            <a:off x="3367336" y="2130400"/>
            <a:ext cx="420688" cy="519113"/>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B</a:t>
            </a:r>
            <a:endParaRPr lang="en-US" altLang="zh-CN">
              <a:latin typeface="Times New Roman" panose="02020603050405020304" pitchFamily="18" charset="0"/>
              <a:cs typeface="Times New Roman" panose="02020603050405020304" pitchFamily="18" charset="0"/>
            </a:endParaRPr>
          </a:p>
        </p:txBody>
      </p:sp>
      <p:sp>
        <p:nvSpPr>
          <p:cNvPr id="142" name="Text Box 143">
            <a:extLst>
              <a:ext uri="{FF2B5EF4-FFF2-40B4-BE49-F238E27FC236}">
                <a16:creationId xmlns:a16="http://schemas.microsoft.com/office/drawing/2014/main" id="{2326B668-FEFB-1443-B829-3F2032402A0C}"/>
              </a:ext>
            </a:extLst>
          </p:cNvPr>
          <p:cNvSpPr txBox="1">
            <a:spLocks noChangeArrowheads="1"/>
          </p:cNvSpPr>
          <p:nvPr/>
        </p:nvSpPr>
        <p:spPr bwMode="auto">
          <a:xfrm>
            <a:off x="4851649" y="2130400"/>
            <a:ext cx="444352" cy="523220"/>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C</a:t>
            </a:r>
            <a:endParaRPr lang="en-US" altLang="zh-CN">
              <a:latin typeface="Times New Roman" panose="02020603050405020304" pitchFamily="18" charset="0"/>
              <a:cs typeface="Times New Roman" panose="02020603050405020304" pitchFamily="18" charset="0"/>
            </a:endParaRPr>
          </a:p>
        </p:txBody>
      </p:sp>
      <p:sp>
        <p:nvSpPr>
          <p:cNvPr id="143" name="Text Box 144">
            <a:extLst>
              <a:ext uri="{FF2B5EF4-FFF2-40B4-BE49-F238E27FC236}">
                <a16:creationId xmlns:a16="http://schemas.microsoft.com/office/drawing/2014/main" id="{13963B4C-EEC6-5343-B907-A6A4D88DE412}"/>
              </a:ext>
            </a:extLst>
          </p:cNvPr>
          <p:cNvSpPr txBox="1">
            <a:spLocks noChangeArrowheads="1"/>
          </p:cNvSpPr>
          <p:nvPr/>
        </p:nvSpPr>
        <p:spPr bwMode="auto">
          <a:xfrm>
            <a:off x="6299449" y="2130400"/>
            <a:ext cx="444352" cy="523220"/>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A</a:t>
            </a:r>
            <a:endParaRPr lang="en-US" altLang="zh-CN">
              <a:latin typeface="Times New Roman" panose="02020603050405020304" pitchFamily="18" charset="0"/>
              <a:cs typeface="Times New Roman" panose="02020603050405020304" pitchFamily="18" charset="0"/>
            </a:endParaRPr>
          </a:p>
        </p:txBody>
      </p:sp>
      <p:sp>
        <p:nvSpPr>
          <p:cNvPr id="144" name="Text Box 145">
            <a:extLst>
              <a:ext uri="{FF2B5EF4-FFF2-40B4-BE49-F238E27FC236}">
                <a16:creationId xmlns:a16="http://schemas.microsoft.com/office/drawing/2014/main" id="{4260B056-84D6-2F47-BCB2-D77B367E3D94}"/>
              </a:ext>
            </a:extLst>
          </p:cNvPr>
          <p:cNvSpPr txBox="1">
            <a:spLocks noChangeArrowheads="1"/>
          </p:cNvSpPr>
          <p:nvPr/>
        </p:nvSpPr>
        <p:spPr bwMode="auto">
          <a:xfrm>
            <a:off x="4205536" y="1673200"/>
            <a:ext cx="717550" cy="519113"/>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1  2</a:t>
            </a:r>
            <a:endParaRPr lang="en-US" altLang="zh-CN">
              <a:latin typeface="Times New Roman" panose="02020603050405020304" pitchFamily="18" charset="0"/>
              <a:cs typeface="Times New Roman" panose="02020603050405020304" pitchFamily="18" charset="0"/>
            </a:endParaRPr>
          </a:p>
        </p:txBody>
      </p:sp>
      <p:sp>
        <p:nvSpPr>
          <p:cNvPr id="145" name="Text Box 146">
            <a:extLst>
              <a:ext uri="{FF2B5EF4-FFF2-40B4-BE49-F238E27FC236}">
                <a16:creationId xmlns:a16="http://schemas.microsoft.com/office/drawing/2014/main" id="{71C9326F-622A-3844-BECC-BEEBF62A8816}"/>
              </a:ext>
            </a:extLst>
          </p:cNvPr>
          <p:cNvSpPr txBox="1">
            <a:spLocks noChangeArrowheads="1"/>
          </p:cNvSpPr>
          <p:nvPr/>
        </p:nvSpPr>
        <p:spPr bwMode="auto">
          <a:xfrm>
            <a:off x="4967536" y="1611288"/>
            <a:ext cx="398463" cy="519112"/>
          </a:xfrm>
          <a:prstGeom prst="rect">
            <a:avLst/>
          </a:prstGeom>
          <a:noFill/>
          <a:ln w="2857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sym typeface="Symbol" pitchFamily="18" charset="2"/>
              </a:rPr>
              <a:t></a:t>
            </a:r>
            <a:endParaRPr lang="en-US" altLang="zh-CN">
              <a:latin typeface="Times New Roman" panose="02020603050405020304" pitchFamily="18" charset="0"/>
              <a:cs typeface="Times New Roman" panose="02020603050405020304" pitchFamily="18" charset="0"/>
            </a:endParaRPr>
          </a:p>
        </p:txBody>
      </p:sp>
      <p:sp>
        <p:nvSpPr>
          <p:cNvPr id="146" name="Rectangle 147" descr="再生纸">
            <a:extLst>
              <a:ext uri="{FF2B5EF4-FFF2-40B4-BE49-F238E27FC236}">
                <a16:creationId xmlns:a16="http://schemas.microsoft.com/office/drawing/2014/main" id="{F8F365D1-A427-D444-A463-B0D1E857AD8B}"/>
              </a:ext>
            </a:extLst>
          </p:cNvPr>
          <p:cNvSpPr>
            <a:spLocks noChangeArrowheads="1"/>
          </p:cNvSpPr>
          <p:nvPr/>
        </p:nvSpPr>
        <p:spPr bwMode="auto">
          <a:xfrm>
            <a:off x="1309936" y="911200"/>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147" name="Rectangle 148">
            <a:extLst>
              <a:ext uri="{FF2B5EF4-FFF2-40B4-BE49-F238E27FC236}">
                <a16:creationId xmlns:a16="http://schemas.microsoft.com/office/drawing/2014/main" id="{46AD3595-F2C5-4841-BFA4-DB63867B0E5D}"/>
              </a:ext>
            </a:extLst>
          </p:cNvPr>
          <p:cNvSpPr>
            <a:spLocks noChangeArrowheads="1"/>
          </p:cNvSpPr>
          <p:nvPr/>
        </p:nvSpPr>
        <p:spPr bwMode="auto">
          <a:xfrm>
            <a:off x="1690936" y="911200"/>
            <a:ext cx="381000" cy="381000"/>
          </a:xfrm>
          <a:prstGeom prst="rect">
            <a:avLst/>
          </a:prstGeom>
          <a:solidFill>
            <a:srgbClr val="C00000"/>
          </a:solidFill>
          <a:ln w="9525">
            <a:solidFill>
              <a:srgbClr val="C00000"/>
            </a:solidFill>
            <a:miter lim="800000"/>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48" name="Text Box 149">
            <a:extLst>
              <a:ext uri="{FF2B5EF4-FFF2-40B4-BE49-F238E27FC236}">
                <a16:creationId xmlns:a16="http://schemas.microsoft.com/office/drawing/2014/main" id="{6513748B-9BFB-E34E-827B-93E588EAB4E8}"/>
              </a:ext>
            </a:extLst>
          </p:cNvPr>
          <p:cNvSpPr txBox="1">
            <a:spLocks noChangeArrowheads="1"/>
          </p:cNvSpPr>
          <p:nvPr/>
        </p:nvSpPr>
        <p:spPr bwMode="auto">
          <a:xfrm>
            <a:off x="1309936" y="849288"/>
            <a:ext cx="717550" cy="519112"/>
          </a:xfrm>
          <a:prstGeom prst="rect">
            <a:avLst/>
          </a:prstGeom>
          <a:noFill/>
          <a:ln w="9525">
            <a:noFill/>
            <a:miter lim="800000"/>
            <a:headEnd/>
            <a:tailEnd/>
          </a:ln>
          <a:effectLst/>
        </p:spPr>
        <p:txBody>
          <a:bodyPr wrap="none">
            <a:spAutoFit/>
          </a:bodyPr>
          <a:lstStyle/>
          <a:p>
            <a:r>
              <a:rPr lang="en-US" altLang="zh-CN" sz="2800" b="1" dirty="0">
                <a:latin typeface="Times New Roman" panose="02020603050405020304" pitchFamily="18" charset="0"/>
                <a:cs typeface="Times New Roman" panose="02020603050405020304" pitchFamily="18" charset="0"/>
              </a:rPr>
              <a:t>0  1</a:t>
            </a:r>
            <a:endParaRPr lang="en-US" altLang="zh-CN" dirty="0">
              <a:latin typeface="Times New Roman" panose="02020603050405020304" pitchFamily="18" charset="0"/>
              <a:cs typeface="Times New Roman" panose="02020603050405020304" pitchFamily="18" charset="0"/>
            </a:endParaRPr>
          </a:p>
        </p:txBody>
      </p:sp>
      <p:sp>
        <p:nvSpPr>
          <p:cNvPr id="149" name="Line 150">
            <a:extLst>
              <a:ext uri="{FF2B5EF4-FFF2-40B4-BE49-F238E27FC236}">
                <a16:creationId xmlns:a16="http://schemas.microsoft.com/office/drawing/2014/main" id="{4A1C0DFE-B809-EF4F-A1B9-C0DCE10AB6EA}"/>
              </a:ext>
            </a:extLst>
          </p:cNvPr>
          <p:cNvSpPr>
            <a:spLocks noChangeShapeType="1"/>
          </p:cNvSpPr>
          <p:nvPr/>
        </p:nvSpPr>
        <p:spPr bwMode="auto">
          <a:xfrm>
            <a:off x="1005136" y="987400"/>
            <a:ext cx="3048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0" name="Text Box 151">
            <a:extLst>
              <a:ext uri="{FF2B5EF4-FFF2-40B4-BE49-F238E27FC236}">
                <a16:creationId xmlns:a16="http://schemas.microsoft.com/office/drawing/2014/main" id="{802F5F30-D296-A049-B459-35841DD36265}"/>
              </a:ext>
            </a:extLst>
          </p:cNvPr>
          <p:cNvSpPr txBox="1">
            <a:spLocks noChangeArrowheads="1"/>
          </p:cNvSpPr>
          <p:nvPr/>
        </p:nvSpPr>
        <p:spPr bwMode="auto">
          <a:xfrm>
            <a:off x="624136" y="620688"/>
            <a:ext cx="444352" cy="523220"/>
          </a:xfrm>
          <a:prstGeom prst="rect">
            <a:avLst/>
          </a:prstGeom>
          <a:noFill/>
          <a:ln w="9525">
            <a:noFill/>
            <a:miter lim="800000"/>
            <a:headEnd/>
            <a:tailEnd/>
          </a:ln>
          <a:effectLst/>
        </p:spPr>
        <p:txBody>
          <a:bodyPr wrap="none">
            <a:spAutoFit/>
          </a:bodyPr>
          <a:lstStyle/>
          <a:p>
            <a:pPr>
              <a:defRPr/>
            </a:pPr>
            <a:r>
              <a:rPr lang="en-US" altLang="zh-CN" sz="2800" b="1">
                <a:latin typeface="Times New Roman" panose="02020603050405020304" pitchFamily="18" charset="0"/>
                <a:cs typeface="Times New Roman" panose="02020603050405020304" pitchFamily="18" charset="0"/>
              </a:rPr>
              <a:t>A</a:t>
            </a:r>
            <a:endParaRPr lang="en-US" altLang="zh-CN">
              <a:latin typeface="Times New Roman" panose="02020603050405020304" pitchFamily="18" charset="0"/>
              <a:cs typeface="Times New Roman" panose="02020603050405020304" pitchFamily="18" charset="0"/>
            </a:endParaRPr>
          </a:p>
        </p:txBody>
      </p:sp>
      <p:sp>
        <p:nvSpPr>
          <p:cNvPr id="151" name="Text Box 152">
            <a:extLst>
              <a:ext uri="{FF2B5EF4-FFF2-40B4-BE49-F238E27FC236}">
                <a16:creationId xmlns:a16="http://schemas.microsoft.com/office/drawing/2014/main" id="{C8D36B5A-F4DF-F74A-9AFB-3CEA582619EA}"/>
              </a:ext>
            </a:extLst>
          </p:cNvPr>
          <p:cNvSpPr txBox="1">
            <a:spLocks noChangeArrowheads="1"/>
          </p:cNvSpPr>
          <p:nvPr/>
        </p:nvSpPr>
        <p:spPr bwMode="auto">
          <a:xfrm>
            <a:off x="2071936" y="773088"/>
            <a:ext cx="398463" cy="519112"/>
          </a:xfrm>
          <a:prstGeom prst="rect">
            <a:avLst/>
          </a:prstGeom>
          <a:noFill/>
          <a:ln w="2857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sym typeface="Symbol" pitchFamily="18" charset="2"/>
              </a:rPr>
              <a:t></a:t>
            </a:r>
            <a:endParaRPr lang="en-US" altLang="zh-CN">
              <a:latin typeface="Times New Roman" panose="02020603050405020304" pitchFamily="18" charset="0"/>
              <a:cs typeface="Times New Roman" panose="02020603050405020304" pitchFamily="18" charset="0"/>
            </a:endParaRPr>
          </a:p>
        </p:txBody>
      </p:sp>
      <p:sp>
        <p:nvSpPr>
          <p:cNvPr id="152" name="Line 153">
            <a:extLst>
              <a:ext uri="{FF2B5EF4-FFF2-40B4-BE49-F238E27FC236}">
                <a16:creationId xmlns:a16="http://schemas.microsoft.com/office/drawing/2014/main" id="{F22E8EB3-5ACE-F44B-B97B-E1BA08E152C9}"/>
              </a:ext>
            </a:extLst>
          </p:cNvPr>
          <p:cNvSpPr>
            <a:spLocks noChangeShapeType="1"/>
          </p:cNvSpPr>
          <p:nvPr/>
        </p:nvSpPr>
        <p:spPr bwMode="auto">
          <a:xfrm>
            <a:off x="1081336" y="1139800"/>
            <a:ext cx="2286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3" name="Line 154">
            <a:extLst>
              <a:ext uri="{FF2B5EF4-FFF2-40B4-BE49-F238E27FC236}">
                <a16:creationId xmlns:a16="http://schemas.microsoft.com/office/drawing/2014/main" id="{7B40EFC3-E692-E948-A07E-9922207C9592}"/>
              </a:ext>
            </a:extLst>
          </p:cNvPr>
          <p:cNvSpPr>
            <a:spLocks noChangeShapeType="1"/>
          </p:cNvSpPr>
          <p:nvPr/>
        </p:nvSpPr>
        <p:spPr bwMode="auto">
          <a:xfrm>
            <a:off x="1081336" y="1139800"/>
            <a:ext cx="0" cy="38100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4" name="Line 155">
            <a:extLst>
              <a:ext uri="{FF2B5EF4-FFF2-40B4-BE49-F238E27FC236}">
                <a16:creationId xmlns:a16="http://schemas.microsoft.com/office/drawing/2014/main" id="{7242A964-B7B3-064D-BD1E-5E0FC413C520}"/>
              </a:ext>
            </a:extLst>
          </p:cNvPr>
          <p:cNvSpPr>
            <a:spLocks noChangeShapeType="1"/>
          </p:cNvSpPr>
          <p:nvPr/>
        </p:nvSpPr>
        <p:spPr bwMode="auto">
          <a:xfrm>
            <a:off x="1081336" y="1520800"/>
            <a:ext cx="5181600" cy="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2925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EA4F4F-51B4-483C-8ADF-73CEE8739028}"/>
              </a:ext>
            </a:extLst>
          </p:cNvPr>
          <p:cNvSpPr>
            <a:spLocks noGrp="1"/>
          </p:cNvSpPr>
          <p:nvPr>
            <p:ph type="title"/>
          </p:nvPr>
        </p:nvSpPr>
        <p:spPr/>
        <p:txBody>
          <a:bodyPr>
            <a:normAutofit/>
          </a:bodyPr>
          <a:lstStyle/>
          <a:p>
            <a:r>
              <a:rPr lang="zh-CN" altLang="en-US" dirty="0"/>
              <a:t>上述存储表示的特点</a:t>
            </a:r>
          </a:p>
        </p:txBody>
      </p:sp>
      <p:sp>
        <p:nvSpPr>
          <p:cNvPr id="5" name="内容占位符 4">
            <a:extLst>
              <a:ext uri="{FF2B5EF4-FFF2-40B4-BE49-F238E27FC236}">
                <a16:creationId xmlns:a16="http://schemas.microsoft.com/office/drawing/2014/main" id="{3B0462EF-3179-4DBC-A8A1-CD1C280A8A20}"/>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所有表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包括空表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，以及不论哪一层的子表，都带有一个表头结点，便于操作</a:t>
            </a:r>
            <a:r>
              <a:rPr lang="en-US" altLang="zh-CN" dirty="0">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特别是共享表情况下的删除操作</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表中结点的层次分明，所有位于同一层的表元素，在其存储表示中也在同一层</a:t>
            </a:r>
          </a:p>
          <a:p>
            <a:r>
              <a:rPr lang="zh-CN" altLang="en-US" dirty="0">
                <a:latin typeface="Times New Roman" panose="02020603050405020304" pitchFamily="18" charset="0"/>
                <a:cs typeface="Times New Roman" panose="02020603050405020304" pitchFamily="18" charset="0"/>
              </a:rPr>
              <a:t>最高一层的表结点个数</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除表头结点外</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即为表长度</a:t>
            </a:r>
          </a:p>
        </p:txBody>
      </p:sp>
      <p:sp>
        <p:nvSpPr>
          <p:cNvPr id="3" name="灯片编号占位符 2"/>
          <p:cNvSpPr>
            <a:spLocks noGrp="1"/>
          </p:cNvSpPr>
          <p:nvPr>
            <p:ph type="sldNum" sz="quarter" idx="12"/>
          </p:nvPr>
        </p:nvSpPr>
        <p:spPr/>
        <p:txBody>
          <a:bodyPr/>
          <a:lstStyle/>
          <a:p>
            <a:pPr>
              <a:defRPr/>
            </a:pPr>
            <a:fld id="{F8797D24-BD3E-4AE6-B8C6-197600D909F3}" type="slidenum">
              <a:rPr lang="en-US" altLang="zh-CN" smtClean="0"/>
              <a:pPr>
                <a:defRPr/>
              </a:pPr>
              <a:t>53</a:t>
            </a:fld>
            <a:endParaRPr lang="en-US" altLang="zh-CN"/>
          </a:p>
        </p:txBody>
      </p:sp>
    </p:spTree>
    <p:custDataLst>
      <p:tags r:id="rId1"/>
    </p:custDataLst>
    <p:extLst>
      <p:ext uri="{BB962C8B-B14F-4D97-AF65-F5344CB8AC3E}">
        <p14:creationId xmlns:p14="http://schemas.microsoft.com/office/powerpoint/2010/main" val="138836270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E4A6-9872-B740-BF67-AAEC9D4A2974}"/>
              </a:ext>
            </a:extLst>
          </p:cNvPr>
          <p:cNvSpPr>
            <a:spLocks noGrp="1"/>
          </p:cNvSpPr>
          <p:nvPr>
            <p:ph type="title"/>
          </p:nvPr>
        </p:nvSpPr>
        <p:spPr/>
        <p:txBody>
          <a:bodyPr/>
          <a:lstStyle/>
          <a:p>
            <a:r>
              <a:rPr lang="zh-CN" altLang="en-US" dirty="0"/>
              <a:t>广义表的类定义</a:t>
            </a:r>
            <a:endParaRPr lang="en-US" dirty="0"/>
          </a:p>
        </p:txBody>
      </p:sp>
      <p:sp>
        <p:nvSpPr>
          <p:cNvPr id="4" name="Text Box 5">
            <a:extLst>
              <a:ext uri="{FF2B5EF4-FFF2-40B4-BE49-F238E27FC236}">
                <a16:creationId xmlns:a16="http://schemas.microsoft.com/office/drawing/2014/main" id="{9318EE04-924E-3942-A0B2-70C606CCB9FF}"/>
              </a:ext>
            </a:extLst>
          </p:cNvPr>
          <p:cNvSpPr txBox="1">
            <a:spLocks noChangeArrowheads="1"/>
          </p:cNvSpPr>
          <p:nvPr/>
        </p:nvSpPr>
        <p:spPr bwMode="auto">
          <a:xfrm>
            <a:off x="651624" y="1690689"/>
            <a:ext cx="8168848" cy="5016758"/>
          </a:xfrm>
          <a:prstGeom prst="rect">
            <a:avLst/>
          </a:prstGeom>
          <a:noFill/>
          <a:ln w="9525">
            <a:noFill/>
            <a:miter lim="800000"/>
            <a:headEnd/>
            <a:tailEnd/>
          </a:ln>
        </p:spPr>
        <p:txBody>
          <a:bodyPr wrap="square">
            <a:spAutoFit/>
          </a:bodyPr>
          <a:lstStyle/>
          <a:p>
            <a:r>
              <a:rPr lang="en-US" altLang="zh-CN" sz="2000" b="1" dirty="0">
                <a:latin typeface="Times New Roman" panose="02020603050405020304" pitchFamily="18" charset="0"/>
                <a:ea typeface="隶书" pitchFamily="49" charset="-122"/>
                <a:cs typeface="Times New Roman" panose="02020603050405020304" pitchFamily="18" charset="0"/>
              </a:rPr>
              <a:t>template</a:t>
            </a:r>
            <a:r>
              <a:rPr lang="en-US" altLang="zh-CN" sz="2000" dirty="0">
                <a:latin typeface="Times New Roman" panose="02020603050405020304" pitchFamily="18" charset="0"/>
                <a:ea typeface="隶书" pitchFamily="49" charset="-122"/>
                <a:cs typeface="Times New Roman" panose="02020603050405020304" pitchFamily="18" charset="0"/>
              </a:rPr>
              <a:t> </a:t>
            </a:r>
            <a:r>
              <a:rPr lang="en-US" altLang="zh-CN" sz="2000" b="1" dirty="0">
                <a:latin typeface="Times New Roman" panose="02020603050405020304" pitchFamily="18" charset="0"/>
                <a:ea typeface="隶书" pitchFamily="49" charset="-122"/>
                <a:cs typeface="Times New Roman" panose="02020603050405020304" pitchFamily="18" charset="0"/>
              </a:rPr>
              <a:t>&lt;class Type&gt; class </a:t>
            </a:r>
            <a:r>
              <a:rPr lang="en-US" altLang="zh-CN" sz="2000" dirty="0" err="1">
                <a:latin typeface="Times New Roman" panose="02020603050405020304" pitchFamily="18" charset="0"/>
                <a:ea typeface="隶书" pitchFamily="49" charset="-122"/>
                <a:cs typeface="Times New Roman" panose="02020603050405020304" pitchFamily="18" charset="0"/>
              </a:rPr>
              <a:t>GenList</a:t>
            </a:r>
            <a:r>
              <a:rPr lang="en-US" altLang="zh-CN" sz="2000" b="1" dirty="0">
                <a:latin typeface="Times New Roman" panose="02020603050405020304" pitchFamily="18" charset="0"/>
                <a:ea typeface="隶书" pitchFamily="49" charset="-122"/>
                <a:cs typeface="Times New Roman" panose="02020603050405020304" pitchFamily="18" charset="0"/>
              </a:rPr>
              <a:t>;</a:t>
            </a:r>
          </a:p>
          <a:p>
            <a:r>
              <a:rPr lang="en-US" altLang="zh-CN" sz="2000" b="1" dirty="0">
                <a:latin typeface="Times New Roman" panose="02020603050405020304" pitchFamily="18" charset="0"/>
                <a:ea typeface="隶书" pitchFamily="49" charset="-122"/>
                <a:cs typeface="Times New Roman" panose="02020603050405020304" pitchFamily="18" charset="0"/>
              </a:rPr>
              <a:t>template</a:t>
            </a:r>
            <a:r>
              <a:rPr lang="en-US" altLang="zh-CN" sz="2000" dirty="0">
                <a:latin typeface="Times New Roman" panose="02020603050405020304" pitchFamily="18" charset="0"/>
                <a:ea typeface="隶书" pitchFamily="49" charset="-122"/>
                <a:cs typeface="Times New Roman" panose="02020603050405020304" pitchFamily="18" charset="0"/>
              </a:rPr>
              <a:t> </a:t>
            </a:r>
            <a:r>
              <a:rPr lang="en-US" altLang="zh-CN" sz="2000" b="1" dirty="0">
                <a:latin typeface="Times New Roman" panose="02020603050405020304" pitchFamily="18" charset="0"/>
                <a:ea typeface="隶书" pitchFamily="49" charset="-122"/>
                <a:cs typeface="Times New Roman" panose="02020603050405020304" pitchFamily="18" charset="0"/>
              </a:rPr>
              <a:t>&lt;class Type&gt;</a:t>
            </a:r>
            <a:r>
              <a:rPr lang="en-US" altLang="zh-CN" sz="2000" dirty="0">
                <a:latin typeface="Times New Roman" panose="02020603050405020304" pitchFamily="18" charset="0"/>
                <a:ea typeface="隶书" pitchFamily="49" charset="-122"/>
                <a:cs typeface="Times New Roman" panose="02020603050405020304" pitchFamily="18" charset="0"/>
              </a:rPr>
              <a:t> </a:t>
            </a:r>
            <a:r>
              <a:rPr lang="en-US" altLang="zh-CN" sz="2000" b="1" dirty="0">
                <a:latin typeface="Times New Roman" panose="02020603050405020304" pitchFamily="18" charset="0"/>
                <a:ea typeface="隶书" pitchFamily="49" charset="-122"/>
                <a:cs typeface="Times New Roman" panose="02020603050405020304" pitchFamily="18" charset="0"/>
              </a:rPr>
              <a:t>class </a:t>
            </a:r>
            <a:r>
              <a:rPr lang="en-US" altLang="zh-CN" sz="2000" dirty="0" err="1">
                <a:latin typeface="Times New Roman" panose="02020603050405020304" pitchFamily="18" charset="0"/>
                <a:ea typeface="隶书" pitchFamily="49" charset="-122"/>
                <a:cs typeface="Times New Roman" panose="02020603050405020304" pitchFamily="18" charset="0"/>
              </a:rPr>
              <a:t>GenListNode</a:t>
            </a:r>
            <a:r>
              <a:rPr lang="en-US" altLang="zh-CN" sz="2000" b="1" dirty="0">
                <a:latin typeface="Times New Roman" panose="02020603050405020304" pitchFamily="18" charset="0"/>
                <a:ea typeface="隶书" pitchFamily="49" charset="-122"/>
                <a:cs typeface="Times New Roman" panose="02020603050405020304" pitchFamily="18" charset="0"/>
              </a:rPr>
              <a:t> {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广义表结点类定义</a:t>
            </a:r>
          </a:p>
          <a:p>
            <a:r>
              <a:rPr lang="zh-CN" altLang="en-US" sz="2000" b="1" dirty="0">
                <a:latin typeface="Times New Roman" panose="02020603050405020304" pitchFamily="18" charset="0"/>
                <a:ea typeface="隶书" pitchFamily="49" charset="-122"/>
                <a:cs typeface="Times New Roman" panose="02020603050405020304" pitchFamily="18" charset="0"/>
              </a:rPr>
              <a:t>    </a:t>
            </a:r>
            <a:r>
              <a:rPr lang="en-US" altLang="zh-CN" sz="2000" b="1" dirty="0">
                <a:latin typeface="Times New Roman" panose="02020603050405020304" pitchFamily="18" charset="0"/>
                <a:ea typeface="隶书" pitchFamily="49" charset="-122"/>
                <a:cs typeface="Times New Roman" panose="02020603050405020304" pitchFamily="18" charset="0"/>
              </a:rPr>
              <a:t>friend class </a:t>
            </a:r>
            <a:r>
              <a:rPr lang="en-US" altLang="zh-CN" sz="2000" dirty="0" err="1">
                <a:latin typeface="Times New Roman" panose="02020603050405020304" pitchFamily="18" charset="0"/>
                <a:ea typeface="隶书" pitchFamily="49" charset="-122"/>
                <a:cs typeface="Times New Roman" panose="02020603050405020304" pitchFamily="18" charset="0"/>
              </a:rPr>
              <a:t>Genlist</a:t>
            </a:r>
            <a:r>
              <a:rPr lang="en-US" altLang="zh-CN" sz="2000" b="1" dirty="0">
                <a:latin typeface="Times New Roman" panose="02020603050405020304" pitchFamily="18" charset="0"/>
                <a:ea typeface="隶书" pitchFamily="49" charset="-122"/>
                <a:cs typeface="Times New Roman" panose="02020603050405020304" pitchFamily="18" charset="0"/>
              </a:rPr>
              <a:t>;</a:t>
            </a:r>
          </a:p>
          <a:p>
            <a:r>
              <a:rPr lang="en-US" altLang="zh-CN" sz="2000" b="1" dirty="0">
                <a:latin typeface="Times New Roman" panose="02020603050405020304" pitchFamily="18" charset="0"/>
                <a:ea typeface="隶书" pitchFamily="49" charset="-122"/>
                <a:cs typeface="Times New Roman" panose="02020603050405020304" pitchFamily="18" charset="0"/>
              </a:rPr>
              <a:t>  </a:t>
            </a:r>
            <a:r>
              <a:rPr lang="zh-CN" altLang="en-US" sz="2000" b="1" dirty="0">
                <a:latin typeface="Times New Roman" panose="02020603050405020304" pitchFamily="18" charset="0"/>
                <a:ea typeface="隶书" pitchFamily="49" charset="-122"/>
                <a:cs typeface="Times New Roman" panose="02020603050405020304" pitchFamily="18" charset="0"/>
              </a:rPr>
              <a:t>  </a:t>
            </a:r>
            <a:r>
              <a:rPr lang="en-US" altLang="zh-CN" sz="2000" b="1" dirty="0">
                <a:latin typeface="Times New Roman" panose="02020603050405020304" pitchFamily="18" charset="0"/>
                <a:ea typeface="隶书" pitchFamily="49" charset="-122"/>
                <a:cs typeface="Times New Roman" panose="02020603050405020304" pitchFamily="18" charset="0"/>
              </a:rPr>
              <a:t>private:</a:t>
            </a:r>
          </a:p>
          <a:p>
            <a:r>
              <a:rPr lang="en-US" altLang="zh-CN" sz="2000" b="1" dirty="0">
                <a:latin typeface="Times New Roman" panose="02020603050405020304" pitchFamily="18" charset="0"/>
                <a:ea typeface="隶书" pitchFamily="49" charset="-122"/>
                <a:cs typeface="Times New Roman" panose="02020603050405020304" pitchFamily="18" charset="0"/>
              </a:rPr>
              <a:t>    </a:t>
            </a:r>
            <a:r>
              <a:rPr lang="zh-CN" altLang="en-US" sz="2000" b="1" dirty="0">
                <a:latin typeface="Times New Roman" panose="02020603050405020304" pitchFamily="18" charset="0"/>
                <a:ea typeface="隶书" pitchFamily="49" charset="-122"/>
                <a:cs typeface="Times New Roman" panose="02020603050405020304" pitchFamily="18" charset="0"/>
              </a:rPr>
              <a:t>    </a:t>
            </a:r>
            <a:r>
              <a:rPr lang="en-US" altLang="zh-CN" sz="2000" b="1" dirty="0" err="1">
                <a:latin typeface="Times New Roman" panose="02020603050405020304" pitchFamily="18" charset="0"/>
                <a:ea typeface="隶书" pitchFamily="49" charset="-122"/>
                <a:cs typeface="Times New Roman" panose="02020603050405020304" pitchFamily="18" charset="0"/>
              </a:rPr>
              <a:t>int</a:t>
            </a:r>
            <a:r>
              <a:rPr lang="en-US" altLang="zh-CN" sz="2000" dirty="0">
                <a:latin typeface="Times New Roman" panose="02020603050405020304" pitchFamily="18" charset="0"/>
                <a:ea typeface="隶书" pitchFamily="49" charset="-122"/>
                <a:cs typeface="Times New Roman" panose="02020603050405020304" pitchFamily="18" charset="0"/>
              </a:rPr>
              <a:t> </a:t>
            </a:r>
            <a:r>
              <a:rPr lang="en-US" altLang="zh-CN" sz="2000" dirty="0" err="1">
                <a:latin typeface="Times New Roman" panose="02020603050405020304" pitchFamily="18" charset="0"/>
                <a:ea typeface="隶书" pitchFamily="49" charset="-122"/>
                <a:cs typeface="Times New Roman" panose="02020603050405020304" pitchFamily="18" charset="0"/>
              </a:rPr>
              <a:t>utype</a:t>
            </a:r>
            <a:r>
              <a:rPr lang="en-US" altLang="zh-CN" sz="2000" b="1" dirty="0">
                <a:latin typeface="Times New Roman" panose="02020603050405020304" pitchFamily="18" charset="0"/>
                <a:ea typeface="隶书" pitchFamily="49"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=0/1/2</a:t>
            </a:r>
          </a:p>
          <a:p>
            <a:r>
              <a:rPr lang="en-US" altLang="zh-CN" sz="2000" dirty="0">
                <a:latin typeface="Times New Roman" panose="02020603050405020304" pitchFamily="18" charset="0"/>
                <a:ea typeface="隶书" pitchFamily="49" charset="-122"/>
                <a:cs typeface="Times New Roman" panose="02020603050405020304" pitchFamily="18" charset="0"/>
              </a:rPr>
              <a:t>    </a:t>
            </a:r>
            <a:r>
              <a:rPr lang="zh-CN" altLang="en-US" sz="2000" dirty="0">
                <a:latin typeface="Times New Roman" panose="02020603050405020304" pitchFamily="18" charset="0"/>
                <a:ea typeface="隶书" pitchFamily="49" charset="-122"/>
                <a:cs typeface="Times New Roman" panose="02020603050405020304" pitchFamily="18" charset="0"/>
              </a:rPr>
              <a:t>    </a:t>
            </a:r>
            <a:r>
              <a:rPr lang="en-US" altLang="zh-CN" sz="2000" dirty="0" err="1">
                <a:latin typeface="Times New Roman" panose="02020603050405020304" pitchFamily="18" charset="0"/>
                <a:ea typeface="隶书" pitchFamily="49" charset="-122"/>
                <a:cs typeface="Times New Roman" panose="02020603050405020304" pitchFamily="18" charset="0"/>
              </a:rPr>
              <a:t>GenListNode</a:t>
            </a:r>
            <a:r>
              <a:rPr lang="en-US" altLang="zh-CN" sz="2000" dirty="0">
                <a:latin typeface="Times New Roman" panose="02020603050405020304" pitchFamily="18" charset="0"/>
                <a:ea typeface="隶书" pitchFamily="49" charset="-122"/>
                <a:cs typeface="Times New Roman" panose="02020603050405020304" pitchFamily="18" charset="0"/>
              </a:rPr>
              <a:t> </a:t>
            </a:r>
            <a:r>
              <a:rPr lang="en-US" altLang="zh-CN" sz="2000" b="1" dirty="0">
                <a:latin typeface="Times New Roman" panose="02020603050405020304" pitchFamily="18" charset="0"/>
                <a:ea typeface="隶书" pitchFamily="49" charset="-122"/>
                <a:cs typeface="Times New Roman" panose="02020603050405020304" pitchFamily="18" charset="0"/>
              </a:rPr>
              <a:t>&lt;Type&gt;</a:t>
            </a:r>
            <a:r>
              <a:rPr lang="en-US" altLang="zh-CN" sz="2000" dirty="0">
                <a:latin typeface="Times New Roman" panose="02020603050405020304" pitchFamily="18" charset="0"/>
                <a:ea typeface="隶书" pitchFamily="49" charset="-122"/>
                <a:cs typeface="Times New Roman" panose="02020603050405020304" pitchFamily="18" charset="0"/>
              </a:rPr>
              <a:t> </a:t>
            </a:r>
            <a:r>
              <a:rPr lang="en-US" altLang="zh-CN" sz="2000" b="1" dirty="0">
                <a:latin typeface="Times New Roman" panose="02020603050405020304" pitchFamily="18" charset="0"/>
                <a:ea typeface="隶书" pitchFamily="49" charset="-122"/>
                <a:cs typeface="Times New Roman" panose="02020603050405020304" pitchFamily="18" charset="0"/>
              </a:rPr>
              <a:t>*</a:t>
            </a:r>
            <a:r>
              <a:rPr lang="en-US" altLang="zh-CN" sz="2000" dirty="0" err="1">
                <a:latin typeface="Times New Roman" panose="02020603050405020304" pitchFamily="18" charset="0"/>
                <a:ea typeface="隶书" pitchFamily="49" charset="-122"/>
                <a:cs typeface="Times New Roman" panose="02020603050405020304" pitchFamily="18" charset="0"/>
              </a:rPr>
              <a:t>tlink</a:t>
            </a:r>
            <a:r>
              <a:rPr lang="en-US" altLang="zh-CN" sz="2000" b="1" dirty="0">
                <a:latin typeface="Times New Roman" panose="02020603050405020304" pitchFamily="18" charset="0"/>
                <a:ea typeface="隶书" pitchFamily="49"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指向同一层下一结点的指针</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pPr algn="just"/>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union {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联合</a:t>
            </a:r>
          </a:p>
          <a:p>
            <a:pPr algn="just"/>
            <a:r>
              <a:rPr lang="zh-CN" altLang="en-US"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ref</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sz="2000" b="1" dirty="0" err="1">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utype</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=0</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，存放引用计数</a:t>
            </a:r>
          </a:p>
          <a:p>
            <a:pPr algn="just"/>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Type</a:t>
            </a:r>
            <a:r>
              <a:rPr lang="en-US" altLang="zh-CN" sz="2000" dirty="0">
                <a:latin typeface="Times New Roman" panose="02020603050405020304" pitchFamily="18" charset="0"/>
                <a:cs typeface="Times New Roman" panose="02020603050405020304" pitchFamily="18" charset="0"/>
              </a:rPr>
              <a:t> value</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sz="2000" b="1" dirty="0" err="1">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utype</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=1</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，存放数值</a:t>
            </a:r>
          </a:p>
          <a:p>
            <a:pPr algn="just"/>
            <a:r>
              <a:rPr lang="zh-CN" altLang="en-US" sz="2000" b="1"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 *</a:t>
            </a:r>
            <a:r>
              <a:rPr lang="en-US" altLang="zh-CN" sz="2000" dirty="0" err="1">
                <a:latin typeface="Times New Roman" panose="02020603050405020304" pitchFamily="18" charset="0"/>
                <a:cs typeface="Times New Roman" panose="02020603050405020304" pitchFamily="18" charset="0"/>
              </a:rPr>
              <a:t>hlink</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sz="2000" b="1" dirty="0" err="1">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utype</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=2</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，存放指向子表的指针</a:t>
            </a:r>
          </a:p>
          <a:p>
            <a:pPr algn="just"/>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info</a:t>
            </a:r>
            <a:r>
              <a:rPr lang="en-US" altLang="zh-CN" sz="2000" b="1" dirty="0">
                <a:latin typeface="Times New Roman" panose="02020603050405020304" pitchFamily="18" charset="0"/>
                <a:cs typeface="Times New Roman" panose="02020603050405020304" pitchFamily="18" charset="0"/>
              </a:rPr>
              <a:t>;</a:t>
            </a:r>
          </a:p>
          <a:p>
            <a:pPr algn="just"/>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public:</a:t>
            </a:r>
          </a:p>
          <a:p>
            <a:pPr algn="just"/>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GenListNode</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utype</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0</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NULL</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info</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ref</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0</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ea typeface="隶书" pitchFamily="49" charset="-122"/>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GenListNode</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&amp;</a:t>
            </a:r>
            <a:r>
              <a:rPr lang="en-US" altLang="zh-CN" sz="2000" dirty="0">
                <a:latin typeface="Times New Roman" panose="02020603050405020304" pitchFamily="18" charset="0"/>
                <a:cs typeface="Times New Roman" panose="02020603050405020304" pitchFamily="18" charset="0"/>
              </a:rPr>
              <a:t>RL</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pPr algn="just"/>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utype</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RL</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utype</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tlink</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RL</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info</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RL</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info</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pPr algn="just"/>
            <a:r>
              <a:rPr lang="en-US" altLang="zh-CN" sz="2000" b="1" dirty="0">
                <a:latin typeface="Times New Roman" panose="02020603050405020304" pitchFamily="18" charset="0"/>
                <a:ea typeface="隶书" pitchFamily="49" charset="-122"/>
                <a:cs typeface="Times New Roman" panose="02020603050405020304" pitchFamily="18" charset="0"/>
              </a:rPr>
              <a:t>};</a:t>
            </a:r>
          </a:p>
        </p:txBody>
      </p:sp>
    </p:spTree>
    <p:extLst>
      <p:ext uri="{BB962C8B-B14F-4D97-AF65-F5344CB8AC3E}">
        <p14:creationId xmlns:p14="http://schemas.microsoft.com/office/powerpoint/2010/main" val="42214305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61F0-DEB3-5940-9EE7-4F01330C5C47}"/>
              </a:ext>
            </a:extLst>
          </p:cNvPr>
          <p:cNvSpPr>
            <a:spLocks noGrp="1"/>
          </p:cNvSpPr>
          <p:nvPr>
            <p:ph type="title"/>
          </p:nvPr>
        </p:nvSpPr>
        <p:spPr/>
        <p:txBody>
          <a:bodyPr/>
          <a:lstStyle/>
          <a:p>
            <a:r>
              <a:rPr lang="zh-CN" altLang="en-US" dirty="0"/>
              <a:t>广义表的类定义</a:t>
            </a:r>
            <a:endParaRPr lang="en-US" dirty="0"/>
          </a:p>
        </p:txBody>
      </p:sp>
      <p:sp>
        <p:nvSpPr>
          <p:cNvPr id="4" name="Text Box 4">
            <a:extLst>
              <a:ext uri="{FF2B5EF4-FFF2-40B4-BE49-F238E27FC236}">
                <a16:creationId xmlns:a16="http://schemas.microsoft.com/office/drawing/2014/main" id="{1CC24ABC-E714-DE43-8E4C-0ED209966CE6}"/>
              </a:ext>
            </a:extLst>
          </p:cNvPr>
          <p:cNvSpPr txBox="1">
            <a:spLocks noChangeArrowheads="1"/>
          </p:cNvSpPr>
          <p:nvPr/>
        </p:nvSpPr>
        <p:spPr bwMode="auto">
          <a:xfrm>
            <a:off x="943718" y="1690689"/>
            <a:ext cx="7256564" cy="4093428"/>
          </a:xfrm>
          <a:prstGeom prst="rect">
            <a:avLst/>
          </a:prstGeom>
          <a:noFill/>
          <a:ln w="9525">
            <a:noFill/>
            <a:miter lim="800000"/>
            <a:headEnd/>
            <a:tailEnd/>
          </a:ln>
        </p:spPr>
        <p:txBody>
          <a:bodyPr wrap="square">
            <a:spAutoFit/>
          </a:bodyPr>
          <a:lstStyle/>
          <a:p>
            <a:pPr algn="just"/>
            <a:r>
              <a:rPr lang="en-US" altLang="zh-CN" sz="2000" b="1" dirty="0">
                <a:latin typeface="Times New Roman" panose="02020603050405020304" pitchFamily="18" charset="0"/>
                <a:ea typeface="隶书" pitchFamily="49" charset="-122"/>
                <a:cs typeface="Times New Roman" panose="02020603050405020304" pitchFamily="18" charset="0"/>
              </a:rPr>
              <a:t>template</a:t>
            </a:r>
            <a:r>
              <a:rPr lang="en-US" altLang="zh-CN" sz="2000" dirty="0">
                <a:latin typeface="Times New Roman" panose="02020603050405020304" pitchFamily="18" charset="0"/>
                <a:ea typeface="隶书" pitchFamily="49" charset="-122"/>
                <a:cs typeface="Times New Roman" panose="02020603050405020304" pitchFamily="18" charset="0"/>
              </a:rPr>
              <a:t> </a:t>
            </a:r>
            <a:r>
              <a:rPr lang="en-US" altLang="zh-CN" sz="2000" b="1" dirty="0">
                <a:latin typeface="Times New Roman" panose="02020603050405020304" pitchFamily="18" charset="0"/>
                <a:ea typeface="隶书" pitchFamily="49" charset="-122"/>
                <a:cs typeface="Times New Roman" panose="02020603050405020304" pitchFamily="18" charset="0"/>
              </a:rPr>
              <a:t>&lt;class Type&gt; </a:t>
            </a:r>
            <a:r>
              <a:rPr lang="en-US" altLang="zh-CN" sz="2000" b="1" dirty="0">
                <a:latin typeface="Times New Roman" panose="02020603050405020304" pitchFamily="18" charset="0"/>
                <a:cs typeface="Times New Roman" panose="02020603050405020304" pitchFamily="18" charset="0"/>
              </a:rPr>
              <a:t>class </a:t>
            </a:r>
            <a:r>
              <a:rPr lang="en-US" altLang="zh-CN" sz="2000" dirty="0" err="1">
                <a:latin typeface="Times New Roman" panose="02020603050405020304" pitchFamily="18" charset="0"/>
                <a:cs typeface="Times New Roman" panose="02020603050405020304" pitchFamily="18" charset="0"/>
              </a:rPr>
              <a:t>GenList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广义表类定义     </a:t>
            </a:r>
          </a:p>
          <a:p>
            <a:pPr algn="just"/>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private:</a:t>
            </a:r>
          </a:p>
          <a:p>
            <a:pPr algn="just"/>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 *</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first</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广义表头指针</a:t>
            </a:r>
          </a:p>
          <a:p>
            <a:pPr algn="just"/>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复制一个</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ls</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指示的无共享非递归表</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pPr algn="just"/>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 *</a:t>
            </a:r>
            <a:r>
              <a:rPr lang="en-US" altLang="zh-CN" sz="2000" dirty="0">
                <a:latin typeface="Times New Roman" panose="02020603050405020304" pitchFamily="18" charset="0"/>
                <a:cs typeface="Times New Roman" panose="02020603050405020304" pitchFamily="18" charset="0"/>
              </a:rPr>
              <a:t> Copy</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gn="just"/>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计算由</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ls</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指示的非递归表的深度</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pPr algn="just"/>
            <a:r>
              <a:rPr lang="zh-CN" altLang="en-US" sz="2000" b="1" dirty="0">
                <a:latin typeface="Times New Roman" panose="02020603050405020304" pitchFamily="18" charset="0"/>
                <a:ea typeface="隶书" pitchFamily="49" charset="-122"/>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Depth</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 *</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cs typeface="Times New Roman" panose="02020603050405020304" pitchFamily="18" charset="0"/>
              </a:rPr>
              <a:t>);			 </a:t>
            </a:r>
          </a:p>
          <a:p>
            <a:pPr algn="just"/>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计算由</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ls</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指示的非递归表的长度</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pPr algn="just"/>
            <a:r>
              <a:rPr lang="zh-CN" altLang="en-US" sz="2000" b="1" dirty="0">
                <a:latin typeface="Times New Roman" panose="02020603050405020304" pitchFamily="18" charset="0"/>
                <a:ea typeface="隶书" pitchFamily="49" charset="-122"/>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Length</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 *</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cs typeface="Times New Roman" panose="02020603050405020304" pitchFamily="18" charset="0"/>
              </a:rPr>
              <a:t>);			 </a:t>
            </a:r>
          </a:p>
          <a:p>
            <a:pPr algn="just"/>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比较以</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s</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和</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为表头的两个表是否相等</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pPr algn="just"/>
            <a:r>
              <a:rPr lang="zh-CN" altLang="en-US" sz="2000" b="1" dirty="0">
                <a:latin typeface="Times New Roman" panose="02020603050405020304" pitchFamily="18" charset="0"/>
                <a:ea typeface="隶书" pitchFamily="49" charset="-122"/>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bool</a:t>
            </a:r>
            <a:r>
              <a:rPr lang="en-US" altLang="zh-CN" sz="2000" dirty="0">
                <a:latin typeface="Times New Roman" panose="02020603050405020304" pitchFamily="18" charset="0"/>
                <a:cs typeface="Times New Roman" panose="02020603050405020304" pitchFamily="18" charset="0"/>
              </a:rPr>
              <a:t> Equal</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 *</a:t>
            </a:r>
            <a:r>
              <a:rPr lang="en-US" altLang="zh-CN" sz="2000" dirty="0">
                <a:latin typeface="Times New Roman" panose="02020603050405020304" pitchFamily="18" charset="0"/>
                <a:cs typeface="Times New Roman" panose="02020603050405020304" pitchFamily="18" charset="0"/>
              </a:rPr>
              <a:t>s</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 *</a:t>
            </a:r>
            <a:r>
              <a:rPr lang="en-US" altLang="zh-CN" sz="2000"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a:t>
            </a:r>
          </a:p>
          <a:p>
            <a:pPr algn="just"/>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释放以</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ls</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为表头结点的广义表</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pPr algn="just"/>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void</a:t>
            </a:r>
            <a:r>
              <a:rPr lang="en-US" altLang="zh-CN" sz="2000" dirty="0">
                <a:latin typeface="Times New Roman" panose="02020603050405020304" pitchFamily="18" charset="0"/>
                <a:cs typeface="Times New Roman" panose="02020603050405020304" pitchFamily="18" charset="0"/>
              </a:rPr>
              <a:t> Remove</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 *</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057299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095A-84B4-384B-9BF9-F5B00871C6D7}"/>
              </a:ext>
            </a:extLst>
          </p:cNvPr>
          <p:cNvSpPr>
            <a:spLocks noGrp="1"/>
          </p:cNvSpPr>
          <p:nvPr>
            <p:ph type="title"/>
          </p:nvPr>
        </p:nvSpPr>
        <p:spPr/>
        <p:txBody>
          <a:bodyPr/>
          <a:lstStyle/>
          <a:p>
            <a:r>
              <a:rPr lang="zh-CN" altLang="en-US" dirty="0"/>
              <a:t>广义表的类定义</a:t>
            </a:r>
            <a:endParaRPr lang="en-US" dirty="0"/>
          </a:p>
        </p:txBody>
      </p:sp>
      <p:sp>
        <p:nvSpPr>
          <p:cNvPr id="4" name="Text Box 4">
            <a:extLst>
              <a:ext uri="{FF2B5EF4-FFF2-40B4-BE49-F238E27FC236}">
                <a16:creationId xmlns:a16="http://schemas.microsoft.com/office/drawing/2014/main" id="{7F1D3CCE-9F77-AE46-A3BD-EC0299D30685}"/>
              </a:ext>
            </a:extLst>
          </p:cNvPr>
          <p:cNvSpPr txBox="1">
            <a:spLocks noChangeArrowheads="1"/>
          </p:cNvSpPr>
          <p:nvPr/>
        </p:nvSpPr>
        <p:spPr bwMode="auto">
          <a:xfrm>
            <a:off x="545927" y="1690689"/>
            <a:ext cx="8052146" cy="4401205"/>
          </a:xfrm>
          <a:prstGeom prst="rect">
            <a:avLst/>
          </a:prstGeom>
          <a:noFill/>
          <a:ln w="9525">
            <a:noFill/>
            <a:miter lim="800000"/>
            <a:headEnd/>
            <a:tailEnd/>
          </a:ln>
        </p:spPr>
        <p:txBody>
          <a:bodyPr wrap="square">
            <a:spAutoFit/>
          </a:bodyPr>
          <a:lstStyle/>
          <a:p>
            <a:pPr algn="just">
              <a:defRPr/>
            </a:pP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public:</a:t>
            </a:r>
          </a:p>
          <a:p>
            <a:pPr algn="just">
              <a:defRPr/>
            </a:pP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构造函数</a:t>
            </a:r>
            <a:endParaRPr lang="en-US" altLang="zh-CN" sz="2000" dirty="0">
              <a:latin typeface="Times New Roman" panose="02020603050405020304" pitchFamily="18" charset="0"/>
              <a:cs typeface="Times New Roman" panose="02020603050405020304" pitchFamily="18" charset="0"/>
            </a:endParaRPr>
          </a:p>
          <a:p>
            <a:pPr algn="just">
              <a:defRPr/>
            </a:pP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a:t>
            </a:r>
            <a:r>
              <a:rPr lang="en-US" altLang="zh-CN" sz="2000" b="1" dirty="0">
                <a:latin typeface="Times New Roman" panose="02020603050405020304" pitchFamily="18" charset="0"/>
                <a:cs typeface="Times New Roman" panose="02020603050405020304" pitchFamily="18" charset="0"/>
              </a:rPr>
              <a:t>( ) { </a:t>
            </a:r>
            <a:r>
              <a:rPr lang="en-US" altLang="zh-CN" sz="2000" dirty="0">
                <a:latin typeface="Times New Roman" panose="02020603050405020304" pitchFamily="18" charset="0"/>
                <a:cs typeface="Times New Roman" panose="02020603050405020304" pitchFamily="18" charset="0"/>
              </a:rPr>
              <a:t>first </a:t>
            </a:r>
            <a:r>
              <a:rPr lang="en-US" altLang="zh-CN" sz="2000" b="1" dirty="0">
                <a:latin typeface="Times New Roman" panose="02020603050405020304" pitchFamily="18" charset="0"/>
                <a:cs typeface="Times New Roman" panose="02020603050405020304" pitchFamily="18" charset="0"/>
              </a:rPr>
              <a:t>= new </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&lt;Type&gt;</a:t>
            </a:r>
            <a:r>
              <a:rPr lang="en-US" altLang="zh-CN"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ea typeface="仿宋_GB2312" pitchFamily="49" charset="-122"/>
                <a:cs typeface="Times New Roman" panose="02020603050405020304" pitchFamily="18" charset="0"/>
              </a:rPr>
              <a:t>assert( </a:t>
            </a:r>
            <a:r>
              <a:rPr lang="en-US" altLang="zh-CN" sz="2000" dirty="0">
                <a:latin typeface="Times New Roman" panose="02020603050405020304" pitchFamily="18" charset="0"/>
                <a:ea typeface="仿宋_GB2312" pitchFamily="49" charset="-122"/>
                <a:cs typeface="Times New Roman" panose="02020603050405020304" pitchFamily="18" charset="0"/>
              </a:rPr>
              <a:t>first</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en-US" altLang="zh-CN" sz="2000" dirty="0">
                <a:latin typeface="Times New Roman" panose="02020603050405020304" pitchFamily="18" charset="0"/>
                <a:ea typeface="仿宋_GB2312" pitchFamily="49" charset="-122"/>
                <a:cs typeface="Times New Roman" panose="02020603050405020304" pitchFamily="18" charset="0"/>
              </a:rPr>
              <a:t>NULL </a:t>
            </a:r>
            <a:r>
              <a:rPr lang="en-US" altLang="zh-CN" sz="2000" b="1" dirty="0">
                <a:latin typeface="Times New Roman" panose="02020603050405020304" pitchFamily="18" charset="0"/>
                <a:ea typeface="仿宋_GB2312" pitchFamily="49" charset="-122"/>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endPar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pPr algn="just">
              <a:defRPr/>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GenList</a:t>
            </a:r>
            <a:r>
              <a:rPr lang="en-US" altLang="zh-CN" sz="2000" b="1" dirty="0">
                <a:latin typeface="Times New Roman" panose="02020603050405020304" pitchFamily="18" charset="0"/>
                <a:cs typeface="Times New Roman" panose="02020603050405020304" pitchFamily="18" charset="0"/>
              </a:rPr>
              <a:t>( );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析构函数 </a:t>
            </a:r>
          </a:p>
          <a:p>
            <a:pPr algn="just">
              <a:defRPr/>
            </a:pP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bool </a:t>
            </a:r>
            <a:r>
              <a:rPr lang="en-US" altLang="zh-CN" sz="2000" dirty="0">
                <a:latin typeface="Times New Roman" panose="02020603050405020304" pitchFamily="18" charset="0"/>
                <a:cs typeface="Times New Roman" panose="02020603050405020304" pitchFamily="18" charset="0"/>
              </a:rPr>
              <a:t>Head</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&lt;Type&gt; </a:t>
            </a:r>
            <a:r>
              <a:rPr lang="en-US" altLang="zh-CN" sz="2000" b="1" dirty="0">
                <a:latin typeface="Times New Roman" panose="02020603050405020304" pitchFamily="18" charset="0"/>
                <a:cs typeface="Times New Roman" panose="02020603050405020304" pitchFamily="18" charset="0"/>
              </a:rPr>
              <a:t>&amp;</a:t>
            </a:r>
            <a:r>
              <a:rPr lang="en-US" altLang="zh-CN" sz="2000" dirty="0">
                <a:latin typeface="Times New Roman" panose="02020603050405020304" pitchFamily="18" charset="0"/>
                <a:cs typeface="Times New Roman" panose="02020603050405020304" pitchFamily="18" charset="0"/>
              </a:rPr>
              <a:t>x</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返回表头元素</a:t>
            </a:r>
          </a:p>
          <a:p>
            <a:pPr algn="just">
              <a:defRPr/>
            </a:pP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bool </a:t>
            </a:r>
            <a:r>
              <a:rPr lang="en-US" altLang="zh-CN" sz="2000" dirty="0">
                <a:latin typeface="Times New Roman" panose="02020603050405020304" pitchFamily="18" charset="0"/>
                <a:cs typeface="Times New Roman" panose="02020603050405020304" pitchFamily="18" charset="0"/>
              </a:rPr>
              <a:t>Tail</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GenList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&amp;</a:t>
            </a:r>
            <a:r>
              <a:rPr lang="en-US" altLang="zh-CN" sz="2000" dirty="0" err="1">
                <a:latin typeface="Times New Roman" panose="02020603050405020304" pitchFamily="18" charset="0"/>
                <a:cs typeface="Times New Roman" panose="02020603050405020304" pitchFamily="18" charset="0"/>
              </a:rPr>
              <a:t>lt</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返回表尾</a:t>
            </a:r>
          </a:p>
          <a:p>
            <a:pPr algn="just">
              <a:defRPr/>
            </a:pPr>
            <a:r>
              <a:rPr lang="zh-CN" altLang="en-US" sz="2000" b="1"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First</a:t>
            </a:r>
            <a:r>
              <a:rPr lang="en-US" altLang="zh-CN" sz="2000" b="1" dirty="0">
                <a:latin typeface="Times New Roman" panose="02020603050405020304" pitchFamily="18" charset="0"/>
                <a:cs typeface="Times New Roman" panose="02020603050405020304" pitchFamily="18" charset="0"/>
              </a:rPr>
              <a:t>( );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返回第一个元素</a:t>
            </a:r>
          </a:p>
          <a:p>
            <a:pPr algn="just">
              <a:defRPr/>
            </a:pPr>
            <a:r>
              <a:rPr lang="zh-CN" altLang="en-US" sz="2000"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返回表元素</a:t>
            </a:r>
            <a:r>
              <a:rPr lang="en-US" altLang="zh-CN" sz="2000" b="1" dirty="0" err="1">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elem</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的直接后继元素</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pPr algn="just">
              <a:defRPr/>
            </a:pP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 *</a:t>
            </a:r>
            <a:r>
              <a:rPr lang="en-US" altLang="zh-CN" sz="2000" dirty="0">
                <a:latin typeface="Times New Roman" panose="02020603050405020304" pitchFamily="18" charset="0"/>
                <a:cs typeface="Times New Roman" panose="02020603050405020304" pitchFamily="18" charset="0"/>
              </a:rPr>
              <a:t> Next</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elem</a:t>
            </a:r>
            <a:r>
              <a:rPr lang="en-US" altLang="zh-CN" sz="2000" b="1" dirty="0">
                <a:latin typeface="Times New Roman" panose="02020603050405020304" pitchFamily="18" charset="0"/>
                <a:cs typeface="Times New Roman" panose="02020603050405020304" pitchFamily="18" charset="0"/>
              </a:rPr>
              <a:t>);</a:t>
            </a:r>
          </a:p>
          <a:p>
            <a:pPr algn="just">
              <a:defRPr/>
            </a:pP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void</a:t>
            </a:r>
            <a:r>
              <a:rPr lang="en-US" altLang="zh-CN" sz="2000" dirty="0">
                <a:latin typeface="Times New Roman" panose="02020603050405020304" pitchFamily="18" charset="0"/>
                <a:ea typeface="仿宋_GB2312" pitchFamily="49" charset="-122"/>
                <a:cs typeface="Times New Roman" panose="02020603050405020304" pitchFamily="18" charset="0"/>
              </a:rPr>
              <a:t> Copy</a:t>
            </a:r>
            <a:r>
              <a:rPr lang="en-US" altLang="zh-CN" sz="2000" b="1" dirty="0">
                <a:latin typeface="Times New Roman" panose="02020603050405020304" pitchFamily="18" charset="0"/>
                <a:ea typeface="仿宋_GB2312" pitchFamily="49" charset="-122"/>
                <a:cs typeface="Times New Roman" panose="02020603050405020304" pitchFamily="18" charset="0"/>
              </a:rPr>
              <a:t>(const</a:t>
            </a:r>
            <a:r>
              <a:rPr lang="en-US" altLang="zh-CN" sz="2000" dirty="0">
                <a:latin typeface="Times New Roman" panose="02020603050405020304" pitchFamily="18" charset="0"/>
                <a:ea typeface="仿宋_GB2312" pitchFamily="49" charset="-122"/>
                <a:cs typeface="Times New Roman" panose="02020603050405020304" pitchFamily="18" charset="0"/>
              </a:rPr>
              <a:t> </a:t>
            </a:r>
            <a:r>
              <a:rPr lang="en-US" altLang="zh-CN" sz="2000" dirty="0" err="1">
                <a:latin typeface="Times New Roman" panose="02020603050405020304" pitchFamily="18" charset="0"/>
                <a:ea typeface="仿宋_GB2312" pitchFamily="49" charset="-122"/>
                <a:cs typeface="Times New Roman" panose="02020603050405020304" pitchFamily="18" charset="0"/>
              </a:rPr>
              <a:t>GenList</a:t>
            </a:r>
            <a:r>
              <a:rPr lang="en-US" altLang="zh-CN" sz="2000" dirty="0">
                <a:latin typeface="Times New Roman" panose="02020603050405020304" pitchFamily="18" charset="0"/>
                <a:ea typeface="仿宋_GB2312" pitchFamily="49" charset="-122"/>
                <a:cs typeface="Times New Roman" panose="02020603050405020304" pitchFamily="18" charset="0"/>
              </a:rPr>
              <a:t> </a:t>
            </a:r>
            <a:r>
              <a:rPr lang="en-US" altLang="zh-CN" sz="2000" b="1" dirty="0">
                <a:latin typeface="Times New Roman" panose="02020603050405020304" pitchFamily="18" charset="0"/>
                <a:ea typeface="仿宋_GB2312" pitchFamily="49" charset="-122"/>
                <a:cs typeface="Times New Roman" panose="02020603050405020304" pitchFamily="18" charset="0"/>
              </a:rPr>
              <a:t>&lt;Type&gt;</a:t>
            </a:r>
            <a:r>
              <a:rPr lang="en-US" altLang="zh-CN" sz="2000" dirty="0">
                <a:latin typeface="Times New Roman" panose="02020603050405020304" pitchFamily="18" charset="0"/>
                <a:ea typeface="仿宋_GB2312" pitchFamily="49" charset="-122"/>
                <a:cs typeface="Times New Roman" panose="02020603050405020304" pitchFamily="18" charset="0"/>
              </a:rPr>
              <a:t> </a:t>
            </a:r>
            <a:r>
              <a:rPr lang="en-US" altLang="zh-CN" sz="2000" b="1" dirty="0">
                <a:latin typeface="Times New Roman" panose="02020603050405020304" pitchFamily="18" charset="0"/>
                <a:ea typeface="仿宋_GB2312" pitchFamily="49" charset="-122"/>
                <a:cs typeface="Times New Roman" panose="02020603050405020304" pitchFamily="18" charset="0"/>
              </a:rPr>
              <a:t>&amp;</a:t>
            </a:r>
            <a:r>
              <a:rPr lang="en-US" altLang="zh-CN" sz="2000" dirty="0">
                <a:latin typeface="Times New Roman" panose="02020603050405020304" pitchFamily="18" charset="0"/>
                <a:ea typeface="仿宋_GB2312" pitchFamily="49" charset="-122"/>
                <a:cs typeface="Times New Roman" panose="02020603050405020304" pitchFamily="18" charset="0"/>
              </a:rPr>
              <a:t>R</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zh-CN" altLang="en-US" sz="2000" b="1" dirty="0">
                <a:latin typeface="Times New Roman" panose="02020603050405020304" pitchFamily="18" charset="0"/>
                <a:ea typeface="仿宋_GB2312" pitchFamily="49"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复制广义表</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pPr>
              <a:defRPr/>
            </a:pPr>
            <a:r>
              <a:rPr lang="zh-CN" altLang="en-US" sz="2000" b="1" dirty="0">
                <a:latin typeface="Times New Roman" panose="02020603050405020304" pitchFamily="18" charset="0"/>
                <a:ea typeface="仿宋_GB2312" pitchFamily="49" charset="-122"/>
                <a:cs typeface="Times New Roman" panose="02020603050405020304" pitchFamily="18" charset="0"/>
              </a:rPr>
              <a:t>        </a:t>
            </a:r>
            <a:r>
              <a:rPr lang="en-US" altLang="zh-CN" sz="2000" b="1" dirty="0" err="1">
                <a:latin typeface="Times New Roman" panose="02020603050405020304" pitchFamily="18" charset="0"/>
                <a:ea typeface="仿宋_GB2312" pitchFamily="49" charset="-122"/>
                <a:cs typeface="Times New Roman" panose="02020603050405020304" pitchFamily="18" charset="0"/>
              </a:rPr>
              <a:t>int</a:t>
            </a:r>
            <a:r>
              <a:rPr lang="en-US" altLang="zh-CN" sz="2000" dirty="0">
                <a:latin typeface="Times New Roman" panose="02020603050405020304" pitchFamily="18" charset="0"/>
                <a:ea typeface="仿宋_GB2312" pitchFamily="49" charset="-122"/>
                <a:cs typeface="Times New Roman" panose="02020603050405020304" pitchFamily="18" charset="0"/>
              </a:rPr>
              <a:t> Length</a:t>
            </a:r>
            <a:r>
              <a:rPr lang="en-US" altLang="zh-CN" sz="2000" b="1" dirty="0">
                <a:latin typeface="Times New Roman" panose="02020603050405020304" pitchFamily="18" charset="0"/>
                <a:ea typeface="仿宋_GB2312" pitchFamily="49" charset="-122"/>
                <a:cs typeface="Times New Roman" panose="02020603050405020304" pitchFamily="18" charset="0"/>
              </a:rPr>
              <a:t>( );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计算广义表的长度</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pPr>
              <a:defRPr/>
            </a:pPr>
            <a:r>
              <a:rPr lang="en-US" altLang="zh-CN" sz="2000" b="1" dirty="0">
                <a:latin typeface="Times New Roman" panose="02020603050405020304" pitchFamily="18" charset="0"/>
                <a:ea typeface="仿宋_GB2312" pitchFamily="49" charset="-122"/>
                <a:cs typeface="Times New Roman" panose="02020603050405020304" pitchFamily="18" charset="0"/>
              </a:rPr>
              <a:t>    </a:t>
            </a:r>
            <a:r>
              <a:rPr lang="zh-CN" altLang="en-US" sz="2000" b="1" dirty="0">
                <a:latin typeface="Times New Roman" panose="02020603050405020304" pitchFamily="18" charset="0"/>
                <a:ea typeface="仿宋_GB2312" pitchFamily="49" charset="-122"/>
                <a:cs typeface="Times New Roman" panose="02020603050405020304" pitchFamily="18" charset="0"/>
              </a:rPr>
              <a:t>    </a:t>
            </a:r>
            <a:r>
              <a:rPr lang="en-US" altLang="zh-CN" sz="2000" b="1" dirty="0" err="1">
                <a:latin typeface="Times New Roman" panose="02020603050405020304" pitchFamily="18" charset="0"/>
                <a:ea typeface="仿宋_GB2312" pitchFamily="49" charset="-122"/>
                <a:cs typeface="Times New Roman" panose="02020603050405020304" pitchFamily="18" charset="0"/>
              </a:rPr>
              <a:t>int</a:t>
            </a:r>
            <a:r>
              <a:rPr lang="en-US" altLang="zh-CN" sz="2000" b="1" dirty="0">
                <a:latin typeface="Times New Roman" panose="02020603050405020304" pitchFamily="18" charset="0"/>
                <a:ea typeface="仿宋_GB2312" pitchFamily="49" charset="-122"/>
                <a:cs typeface="Times New Roman" panose="02020603050405020304" pitchFamily="18" charset="0"/>
              </a:rPr>
              <a:t> </a:t>
            </a:r>
            <a:r>
              <a:rPr lang="en-US" altLang="zh-CN" sz="2000" dirty="0">
                <a:latin typeface="Times New Roman" panose="02020603050405020304" pitchFamily="18" charset="0"/>
                <a:ea typeface="仿宋_GB2312" pitchFamily="49" charset="-122"/>
                <a:cs typeface="Times New Roman" panose="02020603050405020304" pitchFamily="18" charset="0"/>
              </a:rPr>
              <a:t>Depth</a:t>
            </a:r>
            <a:r>
              <a:rPr lang="en-US" altLang="zh-CN" sz="2000" b="1" dirty="0">
                <a:latin typeface="Times New Roman" panose="02020603050405020304" pitchFamily="18" charset="0"/>
                <a:ea typeface="仿宋_GB2312" pitchFamily="49" charset="-122"/>
                <a:cs typeface="Times New Roman" panose="02020603050405020304" pitchFamily="18" charset="0"/>
              </a:rPr>
              <a:t>( ); </a:t>
            </a:r>
            <a:r>
              <a:rPr lang="zh-CN" altLang="en-US" sz="2000" b="1" dirty="0">
                <a:latin typeface="Times New Roman" panose="02020603050405020304" pitchFamily="18" charset="0"/>
                <a:ea typeface="仿宋_GB2312" pitchFamily="49"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计算广义表的深度</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pPr>
              <a:defRPr/>
            </a:pPr>
            <a:r>
              <a:rPr lang="en-US" altLang="zh-CN" sz="2000" dirty="0">
                <a:latin typeface="Times New Roman" panose="02020603050405020304" pitchFamily="18" charset="0"/>
                <a:ea typeface="隶书" pitchFamily="49" charset="-122"/>
                <a:cs typeface="Times New Roman" panose="02020603050405020304" pitchFamily="18" charset="0"/>
              </a:rPr>
              <a:t>  </a:t>
            </a:r>
            <a:r>
              <a:rPr lang="zh-CN" altLang="en-US" sz="2000" dirty="0">
                <a:latin typeface="Times New Roman" panose="02020603050405020304" pitchFamily="18" charset="0"/>
                <a:ea typeface="隶书" pitchFamily="49" charset="-122"/>
                <a:cs typeface="Times New Roman" panose="02020603050405020304" pitchFamily="18" charset="0"/>
              </a:rPr>
              <a:t>      </a:t>
            </a:r>
            <a:r>
              <a:rPr lang="en-US" altLang="zh-CN" sz="2000" b="1" dirty="0">
                <a:latin typeface="Times New Roman" panose="02020603050405020304" pitchFamily="18" charset="0"/>
                <a:ea typeface="仿宋_GB2312" pitchFamily="49" charset="-122"/>
                <a:cs typeface="Times New Roman" panose="02020603050405020304" pitchFamily="18" charset="0"/>
              </a:rPr>
              <a:t>void </a:t>
            </a:r>
            <a:r>
              <a:rPr lang="en-US" altLang="zh-CN" sz="2000" dirty="0" err="1">
                <a:latin typeface="Times New Roman" panose="02020603050405020304" pitchFamily="18" charset="0"/>
                <a:ea typeface="隶书" pitchFamily="49" charset="-122"/>
                <a:cs typeface="Times New Roman" panose="02020603050405020304" pitchFamily="18" charset="0"/>
              </a:rPr>
              <a:t>DelValue</a:t>
            </a:r>
            <a:r>
              <a:rPr lang="en-US" altLang="zh-CN" sz="2000" b="1" dirty="0">
                <a:latin typeface="Times New Roman" panose="02020603050405020304" pitchFamily="18" charset="0"/>
                <a:ea typeface="隶书" pitchFamily="49" charset="-122"/>
                <a:cs typeface="Times New Roman" panose="02020603050405020304" pitchFamily="18" charset="0"/>
              </a:rPr>
              <a:t>(</a:t>
            </a:r>
            <a:r>
              <a:rPr lang="en-US" altLang="zh-CN" sz="2000" dirty="0" err="1">
                <a:latin typeface="Times New Roman" panose="02020603050405020304" pitchFamily="18" charset="0"/>
                <a:ea typeface="隶书" pitchFamily="49" charset="-122"/>
                <a:cs typeface="Times New Roman" panose="02020603050405020304" pitchFamily="18" charset="0"/>
              </a:rPr>
              <a:t>GenListNode</a:t>
            </a:r>
            <a:r>
              <a:rPr lang="en-US" altLang="zh-CN" sz="2000" dirty="0">
                <a:latin typeface="Times New Roman" panose="02020603050405020304" pitchFamily="18" charset="0"/>
                <a:ea typeface="隶书" pitchFamily="49" charset="-122"/>
                <a:cs typeface="Times New Roman" panose="02020603050405020304" pitchFamily="18" charset="0"/>
              </a:rPr>
              <a:t> &lt;Type&gt; *ls, Type x</a:t>
            </a:r>
            <a:r>
              <a:rPr lang="en-US" altLang="zh-CN" sz="2000" b="1" dirty="0">
                <a:latin typeface="Times New Roman" panose="02020603050405020304" pitchFamily="18" charset="0"/>
                <a:ea typeface="隶书" pitchFamily="49" charset="-122"/>
                <a:cs typeface="Times New Roman" panose="02020603050405020304" pitchFamily="18" charset="0"/>
              </a:rPr>
              <a:t>)</a:t>
            </a:r>
            <a:r>
              <a:rPr lang="en-US" altLang="zh-CN" sz="2000" b="1" dirty="0">
                <a:latin typeface="Times New Roman" panose="02020603050405020304" pitchFamily="18" charset="0"/>
                <a:ea typeface="仿宋_GB2312" pitchFamily="49" charset="-122"/>
                <a:cs typeface="Times New Roman" panose="02020603050405020304" pitchFamily="18" charset="0"/>
              </a:rPr>
              <a:t>;</a:t>
            </a:r>
            <a:r>
              <a:rPr lang="zh-CN" altLang="en-US" sz="2000" b="1" dirty="0">
                <a:latin typeface="Times New Roman" panose="02020603050405020304" pitchFamily="18" charset="0"/>
                <a:ea typeface="仿宋_GB2312" pitchFamily="49"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删除值为</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x</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的结点</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pPr>
              <a:defRPr/>
            </a:pPr>
            <a:r>
              <a:rPr lang="en-US" altLang="zh-CN" sz="2000" b="1" dirty="0">
                <a:latin typeface="Times New Roman" panose="02020603050405020304" pitchFamily="18" charset="0"/>
                <a:ea typeface="仿宋_GB2312" pitchFamily="49" charset="-122"/>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1280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527B-7101-A44A-9CE6-F5A7CE3F7CA5}"/>
              </a:ext>
            </a:extLst>
          </p:cNvPr>
          <p:cNvSpPr>
            <a:spLocks noGrp="1"/>
          </p:cNvSpPr>
          <p:nvPr>
            <p:ph type="title"/>
          </p:nvPr>
        </p:nvSpPr>
        <p:spPr/>
        <p:txBody>
          <a:bodyPr/>
          <a:lstStyle/>
          <a:p>
            <a:r>
              <a:rPr lang="zh-CN" altLang="en-US" dirty="0"/>
              <a:t> 广义表类的访问成员函数</a:t>
            </a:r>
            <a:endParaRPr lang="en-US" dirty="0"/>
          </a:p>
        </p:txBody>
      </p:sp>
      <p:sp>
        <p:nvSpPr>
          <p:cNvPr id="4" name="Text Box 4">
            <a:extLst>
              <a:ext uri="{FF2B5EF4-FFF2-40B4-BE49-F238E27FC236}">
                <a16:creationId xmlns:a16="http://schemas.microsoft.com/office/drawing/2014/main" id="{64EC6451-D890-3841-8E05-FFBBB83CB4E0}"/>
              </a:ext>
            </a:extLst>
          </p:cNvPr>
          <p:cNvSpPr txBox="1">
            <a:spLocks noChangeArrowheads="1"/>
          </p:cNvSpPr>
          <p:nvPr/>
        </p:nvSpPr>
        <p:spPr bwMode="auto">
          <a:xfrm>
            <a:off x="1277634" y="1556792"/>
            <a:ext cx="6588732" cy="5324535"/>
          </a:xfrm>
          <a:prstGeom prst="rect">
            <a:avLst/>
          </a:prstGeom>
          <a:noFill/>
          <a:ln w="9525">
            <a:noFill/>
            <a:miter lim="800000"/>
            <a:headEnd/>
            <a:tailEnd/>
          </a:ln>
          <a:effectLst/>
        </p:spPr>
        <p:txBody>
          <a:bodyPr wrap="square">
            <a:spAutoFit/>
          </a:bodyPr>
          <a:lstStyle/>
          <a:p>
            <a:pPr algn="just"/>
            <a:r>
              <a:rPr lang="en-US" altLang="zh-CN" sz="2000" b="1" dirty="0">
                <a:latin typeface="Times New Roman" panose="02020603050405020304" pitchFamily="18" charset="0"/>
                <a:cs typeface="Times New Roman" panose="02020603050405020304" pitchFamily="18" charset="0"/>
              </a:rPr>
              <a:t>template &lt;class Type&gt; bool</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 :: </a:t>
            </a:r>
          </a:p>
          <a:p>
            <a:pPr algn="just"/>
            <a:r>
              <a:rPr lang="en-US" altLang="zh-CN" sz="2000" dirty="0">
                <a:latin typeface="Times New Roman" panose="02020603050405020304" pitchFamily="18" charset="0"/>
                <a:cs typeface="Times New Roman" panose="02020603050405020304" pitchFamily="18" charset="0"/>
              </a:rPr>
              <a:t>Head</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&amp;</a:t>
            </a:r>
            <a:r>
              <a:rPr lang="en-US" altLang="zh-CN" sz="2000" dirty="0">
                <a:latin typeface="Times New Roman" panose="02020603050405020304" pitchFamily="18" charset="0"/>
                <a:cs typeface="Times New Roman" panose="02020603050405020304" pitchFamily="18" charset="0"/>
              </a:rPr>
              <a:t>x</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pPr algn="just"/>
            <a:r>
              <a:rPr lang="en-US" altLang="zh-CN" sz="2000" b="1" dirty="0">
                <a:latin typeface="Times New Roman" panose="02020603050405020304" pitchFamily="18" charset="0"/>
                <a:cs typeface="Times New Roman" panose="02020603050405020304" pitchFamily="18" charset="0"/>
              </a:rPr>
              <a:t>    if</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first</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i="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NULL</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return</a:t>
            </a:r>
            <a:r>
              <a:rPr lang="en-US" altLang="zh-CN" sz="2000" dirty="0">
                <a:latin typeface="Times New Roman" panose="02020603050405020304" pitchFamily="18" charset="0"/>
                <a:cs typeface="Times New Roman" panose="02020603050405020304" pitchFamily="18" charset="0"/>
              </a:rPr>
              <a:t> false</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else {</a:t>
            </a:r>
            <a:r>
              <a:rPr lang="en-US" altLang="zh-CN" sz="2000"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非空表</a:t>
            </a:r>
          </a:p>
          <a:p>
            <a:pPr algn="just"/>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x</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utype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first</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utype</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x</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info</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first</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a:latin typeface="Times New Roman" panose="02020603050405020304" pitchFamily="18" charset="0"/>
                <a:ea typeface="楷体_GB2312" pitchFamily="49" charset="-122"/>
                <a:cs typeface="Times New Roman" panose="02020603050405020304" pitchFamily="18" charset="0"/>
              </a:rPr>
              <a:t>info</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return</a:t>
            </a:r>
            <a:r>
              <a:rPr lang="en-US" altLang="zh-CN" sz="2000" dirty="0">
                <a:latin typeface="Times New Roman" panose="02020603050405020304" pitchFamily="18" charset="0"/>
                <a:cs typeface="Times New Roman" panose="02020603050405020304" pitchFamily="18" charset="0"/>
              </a:rPr>
              <a:t> true</a:t>
            </a:r>
            <a:r>
              <a:rPr lang="en-US" altLang="zh-CN" sz="2000" b="1"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algn="just"/>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gn="just"/>
            <a:r>
              <a:rPr lang="en-US" altLang="zh-CN" sz="2000" b="1" dirty="0">
                <a:latin typeface="Times New Roman" panose="02020603050405020304" pitchFamily="18" charset="0"/>
                <a:cs typeface="Times New Roman" panose="02020603050405020304" pitchFamily="18" charset="0"/>
              </a:rPr>
              <a:t>}</a:t>
            </a:r>
          </a:p>
          <a:p>
            <a:pPr algn="just"/>
            <a:r>
              <a:rPr lang="en-US" altLang="zh-CN" sz="2000" b="1" dirty="0">
                <a:latin typeface="Times New Roman" panose="02020603050405020304" pitchFamily="18" charset="0"/>
                <a:cs typeface="Times New Roman" panose="02020603050405020304" pitchFamily="18" charset="0"/>
              </a:rPr>
              <a:t>template &lt;class Type&gt; bool</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 :: </a:t>
            </a:r>
          </a:p>
          <a:p>
            <a:pPr algn="just"/>
            <a:r>
              <a:rPr lang="en-US" altLang="zh-CN" sz="2000" dirty="0">
                <a:latin typeface="Times New Roman" panose="02020603050405020304" pitchFamily="18" charset="0"/>
                <a:cs typeface="Times New Roman" panose="02020603050405020304" pitchFamily="18" charset="0"/>
              </a:rPr>
              <a:t>Tail</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GenList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&amp;</a:t>
            </a:r>
            <a:r>
              <a:rPr lang="en-US" altLang="zh-CN" sz="2000" dirty="0" err="1">
                <a:latin typeface="Times New Roman" panose="02020603050405020304" pitchFamily="18" charset="0"/>
                <a:cs typeface="Times New Roman" panose="02020603050405020304" pitchFamily="18" charset="0"/>
              </a:rPr>
              <a:t>lt</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algn="just"/>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if</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first</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i="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NULL</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return </a:t>
            </a:r>
            <a:r>
              <a:rPr lang="en-US" altLang="zh-CN" sz="2000" dirty="0">
                <a:latin typeface="Times New Roman" panose="02020603050405020304" pitchFamily="18" charset="0"/>
                <a:cs typeface="Times New Roman" panose="02020603050405020304" pitchFamily="18" charset="0"/>
              </a:rPr>
              <a:t>false</a:t>
            </a:r>
            <a:r>
              <a:rPr lang="en-US" altLang="zh-CN" sz="2000" b="1" dirty="0">
                <a:latin typeface="Times New Roman" panose="02020603050405020304" pitchFamily="18" charset="0"/>
                <a:cs typeface="Times New Roman" panose="02020603050405020304" pitchFamily="18" charset="0"/>
              </a:rPr>
              <a:t>;</a:t>
            </a:r>
          </a:p>
          <a:p>
            <a:pPr algn="just"/>
            <a:r>
              <a:rPr lang="en-US" altLang="zh-CN" sz="2000" b="1" dirty="0">
                <a:latin typeface="Times New Roman" panose="02020603050405020304" pitchFamily="18" charset="0"/>
                <a:cs typeface="Times New Roman" panose="02020603050405020304" pitchFamily="18" charset="0"/>
              </a:rPr>
              <a:t>    else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非空表</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lt</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first</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utype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r>
              <a:rPr lang="en-US" altLang="zh-CN" sz="2000" b="1"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lt</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first</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info</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ref</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r>
              <a:rPr lang="en-US" altLang="zh-CN" sz="2000" b="1" dirty="0">
                <a:latin typeface="Times New Roman" panose="02020603050405020304" pitchFamily="18" charset="0"/>
                <a:cs typeface="Times New Roman" panose="02020603050405020304" pitchFamily="18" charset="0"/>
              </a:rPr>
              <a:t>;</a:t>
            </a:r>
          </a:p>
          <a:p>
            <a:pPr algn="just"/>
            <a:r>
              <a:rPr lang="en-US" altLang="zh-CN" sz="2000" b="1"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lt</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first</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dirty="0">
                <a:latin typeface="Times New Roman" panose="02020603050405020304" pitchFamily="18" charset="0"/>
                <a:cs typeface="Times New Roman" panose="02020603050405020304" pitchFamily="18" charset="0"/>
              </a:rPr>
              <a:t> = Copy</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first</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p>
          <a:p>
            <a:pPr algn="just"/>
            <a:r>
              <a:rPr lang="en-US" altLang="zh-CN" sz="2000" b="1" dirty="0">
                <a:latin typeface="Times New Roman" panose="02020603050405020304" pitchFamily="18" charset="0"/>
                <a:cs typeface="Times New Roman" panose="02020603050405020304" pitchFamily="18" charset="0"/>
              </a:rPr>
              <a:t>        return </a:t>
            </a:r>
            <a:r>
              <a:rPr lang="en-US" altLang="zh-CN" sz="2000" dirty="0">
                <a:latin typeface="Times New Roman" panose="02020603050405020304" pitchFamily="18" charset="0"/>
                <a:cs typeface="Times New Roman" panose="02020603050405020304" pitchFamily="18" charset="0"/>
              </a:rPr>
              <a:t>true</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endParaRPr lang="en-US" altLang="zh-CN" sz="2000" b="1" dirty="0">
              <a:latin typeface="Times New Roman" panose="02020603050405020304" pitchFamily="18" charset="0"/>
              <a:cs typeface="Times New Roman" panose="02020603050405020304" pitchFamily="18" charset="0"/>
            </a:endParaRPr>
          </a:p>
          <a:p>
            <a:pPr algn="just"/>
            <a:r>
              <a:rPr lang="en-US" altLang="zh-CN" sz="2000" b="1" dirty="0">
                <a:latin typeface="Times New Roman" panose="02020603050405020304" pitchFamily="18" charset="0"/>
                <a:cs typeface="Times New Roman" panose="02020603050405020304" pitchFamily="18" charset="0"/>
              </a:rPr>
              <a:t>    }</a:t>
            </a:r>
          </a:p>
          <a:p>
            <a:pPr algn="just"/>
            <a:r>
              <a:rPr lang="en-US" altLang="zh-CN"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93771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84D6D-FF8D-2845-A727-62BA266F6920}"/>
              </a:ext>
            </a:extLst>
          </p:cNvPr>
          <p:cNvSpPr>
            <a:spLocks noGrp="1"/>
          </p:cNvSpPr>
          <p:nvPr>
            <p:ph type="title"/>
          </p:nvPr>
        </p:nvSpPr>
        <p:spPr/>
        <p:txBody>
          <a:bodyPr/>
          <a:lstStyle/>
          <a:p>
            <a:r>
              <a:rPr lang="zh-CN" altLang="en-US" dirty="0"/>
              <a:t> 广义表类的访问成员函数</a:t>
            </a:r>
            <a:endParaRPr lang="en-US" dirty="0"/>
          </a:p>
        </p:txBody>
      </p:sp>
      <p:sp>
        <p:nvSpPr>
          <p:cNvPr id="4" name="Text Box 4">
            <a:extLst>
              <a:ext uri="{FF2B5EF4-FFF2-40B4-BE49-F238E27FC236}">
                <a16:creationId xmlns:a16="http://schemas.microsoft.com/office/drawing/2014/main" id="{DC1C1E74-434E-324F-BA59-B9F0DDA82E78}"/>
              </a:ext>
            </a:extLst>
          </p:cNvPr>
          <p:cNvSpPr txBox="1">
            <a:spLocks noChangeArrowheads="1"/>
          </p:cNvSpPr>
          <p:nvPr/>
        </p:nvSpPr>
        <p:spPr bwMode="auto">
          <a:xfrm>
            <a:off x="1030449" y="1690689"/>
            <a:ext cx="7083102" cy="3785652"/>
          </a:xfrm>
          <a:prstGeom prst="rect">
            <a:avLst/>
          </a:prstGeom>
          <a:noFill/>
          <a:ln w="9525">
            <a:noFill/>
            <a:miter lim="800000"/>
            <a:headEnd/>
            <a:tailEnd/>
          </a:ln>
        </p:spPr>
        <p:txBody>
          <a:bodyPr wrap="square">
            <a:spAutoFit/>
          </a:bodyPr>
          <a:lstStyle/>
          <a:p>
            <a:r>
              <a:rPr lang="en-US" altLang="zh-CN" sz="2000" b="1" dirty="0">
                <a:latin typeface="Times New Roman" panose="02020603050405020304" pitchFamily="18" charset="0"/>
                <a:cs typeface="Times New Roman" panose="02020603050405020304" pitchFamily="18" charset="0"/>
              </a:rPr>
              <a:t>template &lt;class Type&gt;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 *</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a:t>
            </a:r>
            <a:r>
              <a:rPr lang="en-US" altLang="zh-CN" sz="2000" b="1" dirty="0">
                <a:latin typeface="Times New Roman" panose="02020603050405020304" pitchFamily="18" charset="0"/>
                <a:cs typeface="Times New Roman" panose="02020603050405020304" pitchFamily="18" charset="0"/>
              </a:rPr>
              <a:t> &lt;Type&gt;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First</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if</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first</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NULL</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return</a:t>
            </a:r>
            <a:r>
              <a:rPr lang="en-US" altLang="zh-CN" sz="2000" dirty="0">
                <a:latin typeface="Times New Roman" panose="02020603050405020304" pitchFamily="18" charset="0"/>
                <a:cs typeface="Times New Roman" panose="02020603050405020304" pitchFamily="18" charset="0"/>
              </a:rPr>
              <a:t> NULL</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else return</a:t>
            </a:r>
            <a:r>
              <a:rPr lang="en-US" altLang="zh-CN" sz="2000" dirty="0">
                <a:latin typeface="Times New Roman" panose="02020603050405020304" pitchFamily="18" charset="0"/>
                <a:cs typeface="Times New Roman" panose="02020603050405020304" pitchFamily="18" charset="0"/>
              </a:rPr>
              <a:t> first</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返回表元素</a:t>
            </a:r>
            <a:r>
              <a:rPr lang="en-US" altLang="zh-CN" sz="2000" b="1" dirty="0" err="1">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elem</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的直接后继元素</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template &lt;class Type&gt; </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 *</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 ::  </a:t>
            </a:r>
            <a:r>
              <a:rPr lang="en-US" altLang="zh-CN" sz="2000" dirty="0">
                <a:latin typeface="Times New Roman" panose="02020603050405020304" pitchFamily="18" charset="0"/>
                <a:cs typeface="Times New Roman" panose="02020603050405020304" pitchFamily="18" charset="0"/>
              </a:rPr>
              <a:t>Next</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 *</a:t>
            </a:r>
            <a:r>
              <a:rPr lang="en-US" altLang="zh-CN" sz="2000" dirty="0" err="1">
                <a:latin typeface="Times New Roman" panose="02020603050405020304" pitchFamily="18" charset="0"/>
                <a:cs typeface="Times New Roman" panose="02020603050405020304" pitchFamily="18" charset="0"/>
              </a:rPr>
              <a:t>elem</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if (</a:t>
            </a:r>
            <a:r>
              <a:rPr lang="en-US" altLang="zh-CN" sz="2000" dirty="0" err="1">
                <a:latin typeface="Times New Roman" panose="02020603050405020304" pitchFamily="18" charset="0"/>
                <a:cs typeface="Times New Roman" panose="02020603050405020304" pitchFamily="18" charset="0"/>
              </a:rPr>
              <a:t>elem</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NULL</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return</a:t>
            </a:r>
            <a:r>
              <a:rPr lang="en-US" altLang="zh-CN" sz="2000" dirty="0">
                <a:latin typeface="Times New Roman" panose="02020603050405020304" pitchFamily="18" charset="0"/>
                <a:cs typeface="Times New Roman" panose="02020603050405020304" pitchFamily="18" charset="0"/>
              </a:rPr>
              <a:t> NULL</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else return</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elem</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675538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506DB-597B-46EA-A7C6-AD134C9C34B4}"/>
              </a:ext>
            </a:extLst>
          </p:cNvPr>
          <p:cNvSpPr>
            <a:spLocks noGrp="1"/>
          </p:cNvSpPr>
          <p:nvPr>
            <p:ph type="title"/>
          </p:nvPr>
        </p:nvSpPr>
        <p:spPr/>
        <p:txBody>
          <a:bodyPr>
            <a:normAutofit/>
          </a:bodyPr>
          <a:lstStyle/>
          <a:p>
            <a:r>
              <a:rPr lang="zh-CN" altLang="en-US" dirty="0"/>
              <a:t>广义表的递归算法</a:t>
            </a:r>
          </a:p>
        </p:txBody>
      </p:sp>
      <p:sp>
        <p:nvSpPr>
          <p:cNvPr id="5" name="内容占位符 4">
            <a:extLst>
              <a:ext uri="{FF2B5EF4-FFF2-40B4-BE49-F238E27FC236}">
                <a16:creationId xmlns:a16="http://schemas.microsoft.com/office/drawing/2014/main" id="{326857B7-2660-42D3-82A9-7C42A6255F43}"/>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广义表的结构可以用递归的方式进行描述，因此很多广义表的算法也可以表达成递归算法</a:t>
            </a:r>
          </a:p>
          <a:p>
            <a:pPr lvl="1"/>
            <a:r>
              <a:rPr lang="zh-CN" altLang="en-US" dirty="0">
                <a:latin typeface="Times New Roman" panose="02020603050405020304" pitchFamily="18" charset="0"/>
                <a:cs typeface="Times New Roman" panose="02020603050405020304" pitchFamily="18" charset="0"/>
              </a:rPr>
              <a:t>复制广义表</a:t>
            </a:r>
          </a:p>
          <a:p>
            <a:pPr lvl="1"/>
            <a:r>
              <a:rPr lang="zh-CN" altLang="en-US" dirty="0">
                <a:latin typeface="Times New Roman" panose="02020603050405020304" pitchFamily="18" charset="0"/>
                <a:cs typeface="Times New Roman" panose="02020603050405020304" pitchFamily="18" charset="0"/>
              </a:rPr>
              <a:t>计算广义表的长度</a:t>
            </a:r>
          </a:p>
          <a:p>
            <a:pPr lvl="1"/>
            <a:r>
              <a:rPr lang="zh-CN" altLang="en-US" dirty="0">
                <a:latin typeface="Times New Roman" panose="02020603050405020304" pitchFamily="18" charset="0"/>
                <a:cs typeface="Times New Roman" panose="02020603050405020304" pitchFamily="18" charset="0"/>
              </a:rPr>
              <a:t>计算广义表的深度</a:t>
            </a:r>
          </a:p>
          <a:p>
            <a:pPr lvl="1"/>
            <a:r>
              <a:rPr lang="zh-CN" altLang="en-US" dirty="0">
                <a:latin typeface="Times New Roman" panose="02020603050405020304" pitchFamily="18" charset="0"/>
                <a:cs typeface="Times New Roman" panose="02020603050405020304" pitchFamily="18" charset="0"/>
              </a:rPr>
              <a:t>删除广义表中所有含</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的结点</a:t>
            </a:r>
          </a:p>
          <a:p>
            <a:pPr lvl="1"/>
            <a:r>
              <a:rPr lang="zh-CN" altLang="en-US" dirty="0">
                <a:latin typeface="Times New Roman" panose="02020603050405020304" pitchFamily="18" charset="0"/>
                <a:cs typeface="Times New Roman" panose="02020603050405020304" pitchFamily="18" charset="0"/>
              </a:rPr>
              <a:t>析构广义表</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2"/>
          </p:nvPr>
        </p:nvSpPr>
        <p:spPr/>
        <p:txBody>
          <a:bodyPr/>
          <a:lstStyle/>
          <a:p>
            <a:pPr>
              <a:defRPr/>
            </a:pPr>
            <a:fld id="{F8797D24-BD3E-4AE6-B8C6-197600D909F3}" type="slidenum">
              <a:rPr lang="en-US" altLang="zh-CN" smtClean="0"/>
              <a:pPr>
                <a:defRPr/>
              </a:pPr>
              <a:t>59</a:t>
            </a:fld>
            <a:endParaRPr lang="en-US" altLang="zh-CN"/>
          </a:p>
        </p:txBody>
      </p:sp>
    </p:spTree>
    <p:custDataLst>
      <p:tags r:id="rId1"/>
    </p:custDataLst>
    <p:extLst>
      <p:ext uri="{BB962C8B-B14F-4D97-AF65-F5344CB8AC3E}">
        <p14:creationId xmlns:p14="http://schemas.microsoft.com/office/powerpoint/2010/main" val="226441569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79C74-6186-3D4D-A056-1C4A4D6FB26F}"/>
              </a:ext>
            </a:extLst>
          </p:cNvPr>
          <p:cNvSpPr>
            <a:spLocks noGrp="1"/>
          </p:cNvSpPr>
          <p:nvPr>
            <p:ph type="title"/>
          </p:nvPr>
        </p:nvSpPr>
        <p:spPr/>
        <p:txBody>
          <a:bodyPr>
            <a:normAutofit/>
          </a:bodyPr>
          <a:lstStyle/>
          <a:p>
            <a:r>
              <a:rPr lang="zh-CN" altLang="en-US" dirty="0">
                <a:latin typeface="Times New Roman" panose="02020603050405020304" pitchFamily="18" charset="0"/>
                <a:cs typeface="Times New Roman" panose="02020603050405020304" pitchFamily="18" charset="0"/>
              </a:rPr>
              <a:t>求解阶乘</a:t>
            </a:r>
            <a:r>
              <a:rPr lang="en-US"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的过程</a:t>
            </a:r>
            <a:endParaRPr lang="en-US" dirty="0">
              <a:latin typeface="Times New Roman" panose="02020603050405020304" pitchFamily="18" charset="0"/>
              <a:cs typeface="Times New Roman" panose="02020603050405020304" pitchFamily="18" charset="0"/>
            </a:endParaRPr>
          </a:p>
        </p:txBody>
      </p:sp>
      <p:sp>
        <p:nvSpPr>
          <p:cNvPr id="4" name="Rectangle 5">
            <a:extLst>
              <a:ext uri="{FF2B5EF4-FFF2-40B4-BE49-F238E27FC236}">
                <a16:creationId xmlns:a16="http://schemas.microsoft.com/office/drawing/2014/main" id="{01624AEB-524F-3440-AD69-833A80992DF0}"/>
              </a:ext>
            </a:extLst>
          </p:cNvPr>
          <p:cNvSpPr>
            <a:spLocks noChangeArrowheads="1"/>
          </p:cNvSpPr>
          <p:nvPr/>
        </p:nvSpPr>
        <p:spPr bwMode="auto">
          <a:xfrm>
            <a:off x="1828800" y="1772816"/>
            <a:ext cx="5410200" cy="609600"/>
          </a:xfrm>
          <a:prstGeom prst="rect">
            <a:avLst/>
          </a:prstGeom>
          <a:noFill/>
          <a:ln w="9525">
            <a:solidFill>
              <a:schemeClr val="tx1"/>
            </a:solidFill>
            <a:miter lim="800000"/>
            <a:headEnd/>
            <a:tailEnd/>
          </a:ln>
        </p:spPr>
        <p:txBody>
          <a:bodyPr wrap="none" anchor="ctr"/>
          <a:lstStyle/>
          <a:p>
            <a:endParaRPr lang="zh-CN" altLang="en-US"/>
          </a:p>
        </p:txBody>
      </p:sp>
      <p:sp>
        <p:nvSpPr>
          <p:cNvPr id="5" name="Text Box 6">
            <a:extLst>
              <a:ext uri="{FF2B5EF4-FFF2-40B4-BE49-F238E27FC236}">
                <a16:creationId xmlns:a16="http://schemas.microsoft.com/office/drawing/2014/main" id="{E858C71F-7302-2A46-8277-63BC54653DF8}"/>
              </a:ext>
            </a:extLst>
          </p:cNvPr>
          <p:cNvSpPr txBox="1">
            <a:spLocks noChangeArrowheads="1"/>
          </p:cNvSpPr>
          <p:nvPr/>
        </p:nvSpPr>
        <p:spPr bwMode="auto">
          <a:xfrm>
            <a:off x="2823693" y="1825660"/>
            <a:ext cx="3501280" cy="523220"/>
          </a:xfrm>
          <a:prstGeom prst="rect">
            <a:avLst/>
          </a:prstGeom>
          <a:noFill/>
          <a:ln w="9525">
            <a:noFill/>
            <a:miter lim="800000"/>
            <a:headEnd/>
            <a:tailEnd/>
          </a:ln>
          <a:effectLst/>
        </p:spPr>
        <p:txBody>
          <a:bodyPr wrap="none">
            <a:spAutoFit/>
          </a:bodyPr>
          <a:lstStyle/>
          <a:p>
            <a:pPr>
              <a:defRPr/>
            </a:pPr>
            <a:r>
              <a:rPr lang="zh-CN" altLang="en-US"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主程序 </a:t>
            </a:r>
            <a:r>
              <a:rPr lang="en-US" altLang="zh-CN"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main : fact(4)</a:t>
            </a:r>
            <a:endParaRPr lang="en-US" altLang="zh-CN"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6" name="Rectangle 7">
            <a:extLst>
              <a:ext uri="{FF2B5EF4-FFF2-40B4-BE49-F238E27FC236}">
                <a16:creationId xmlns:a16="http://schemas.microsoft.com/office/drawing/2014/main" id="{040E7D6F-5E84-B341-881B-685A97E8061F}"/>
              </a:ext>
            </a:extLst>
          </p:cNvPr>
          <p:cNvSpPr>
            <a:spLocks noChangeArrowheads="1"/>
          </p:cNvSpPr>
          <p:nvPr/>
        </p:nvSpPr>
        <p:spPr bwMode="auto">
          <a:xfrm>
            <a:off x="1828800" y="2611016"/>
            <a:ext cx="5410200" cy="609600"/>
          </a:xfrm>
          <a:prstGeom prst="rect">
            <a:avLst/>
          </a:prstGeom>
          <a:noFill/>
          <a:ln w="9525">
            <a:solidFill>
              <a:schemeClr val="tx1"/>
            </a:solidFill>
            <a:miter lim="800000"/>
            <a:headEnd/>
            <a:tailEnd/>
          </a:ln>
        </p:spPr>
        <p:txBody>
          <a:bodyPr wrap="none" anchor="ctr"/>
          <a:lstStyle/>
          <a:p>
            <a:endParaRPr lang="zh-CN" altLang="en-US"/>
          </a:p>
        </p:txBody>
      </p:sp>
      <p:sp>
        <p:nvSpPr>
          <p:cNvPr id="7" name="Text Box 8">
            <a:extLst>
              <a:ext uri="{FF2B5EF4-FFF2-40B4-BE49-F238E27FC236}">
                <a16:creationId xmlns:a16="http://schemas.microsoft.com/office/drawing/2014/main" id="{81DAA663-DD27-9041-9457-D0897540B22E}"/>
              </a:ext>
            </a:extLst>
          </p:cNvPr>
          <p:cNvSpPr txBox="1">
            <a:spLocks noChangeArrowheads="1"/>
          </p:cNvSpPr>
          <p:nvPr/>
        </p:nvSpPr>
        <p:spPr bwMode="auto">
          <a:xfrm>
            <a:off x="1848569" y="2662471"/>
            <a:ext cx="3696846" cy="523220"/>
          </a:xfrm>
          <a:prstGeom prst="rect">
            <a:avLst/>
          </a:prstGeom>
          <a:noFill/>
          <a:ln w="9525">
            <a:noFill/>
            <a:miter lim="800000"/>
            <a:headEnd/>
            <a:tailEnd/>
          </a:ln>
          <a:effectLst/>
        </p:spPr>
        <p:txBody>
          <a:bodyPr wrap="none">
            <a:spAutoFit/>
          </a:bodyPr>
          <a:lstStyle>
            <a:defPPr>
              <a:defRPr lang="zh-CN"/>
            </a:defPPr>
            <a:lvl1pPr>
              <a:defRPr sz="2800" b="1">
                <a:solidFill>
                  <a:srgbClr val="C00000"/>
                </a:solidFill>
                <a:effectLst>
                  <a:outerShdw blurRad="38100" dist="38100" dir="2700000" algn="tl">
                    <a:srgbClr val="C0C0C0"/>
                  </a:outerShdw>
                </a:effectLst>
                <a:latin typeface="Times New Roman" panose="02020603050405020304" pitchFamily="18" charset="0"/>
                <a:ea typeface="DengXian" panose="02010600030101010101" pitchFamily="2" charset="-122"/>
                <a:cs typeface="Times New Roman" panose="02020603050405020304" pitchFamily="18" charset="0"/>
              </a:defRPr>
            </a:lvl1pPr>
          </a:lstStyle>
          <a:p>
            <a:r>
              <a:rPr lang="zh-CN" altLang="en-US" dirty="0">
                <a:effectLst/>
              </a:rPr>
              <a:t>参数 </a:t>
            </a:r>
            <a:r>
              <a:rPr lang="en-US" altLang="zh-CN" dirty="0">
                <a:effectLst/>
              </a:rPr>
              <a:t>4    </a:t>
            </a:r>
            <a:r>
              <a:rPr lang="zh-CN" altLang="en-US" dirty="0">
                <a:effectLst/>
              </a:rPr>
              <a:t>计算 </a:t>
            </a:r>
            <a:r>
              <a:rPr lang="en-US" altLang="zh-CN" dirty="0">
                <a:effectLst/>
              </a:rPr>
              <a:t>4*fact(3)</a:t>
            </a:r>
          </a:p>
        </p:txBody>
      </p:sp>
      <p:sp>
        <p:nvSpPr>
          <p:cNvPr id="8" name="Line 9">
            <a:extLst>
              <a:ext uri="{FF2B5EF4-FFF2-40B4-BE49-F238E27FC236}">
                <a16:creationId xmlns:a16="http://schemas.microsoft.com/office/drawing/2014/main" id="{01E01B09-A7C2-1F40-BF46-48254918B6FF}"/>
              </a:ext>
            </a:extLst>
          </p:cNvPr>
          <p:cNvSpPr>
            <a:spLocks noChangeShapeType="1"/>
          </p:cNvSpPr>
          <p:nvPr/>
        </p:nvSpPr>
        <p:spPr bwMode="auto">
          <a:xfrm flipH="1">
            <a:off x="1524000" y="2230016"/>
            <a:ext cx="304800" cy="0"/>
          </a:xfrm>
          <a:prstGeom prst="line">
            <a:avLst/>
          </a:prstGeom>
          <a:noFill/>
          <a:ln w="28575">
            <a:solidFill>
              <a:srgbClr val="C00000"/>
            </a:solidFill>
            <a:round/>
            <a:headEnd/>
            <a:tailEnd/>
          </a:ln>
        </p:spPr>
        <p:txBody>
          <a:bodyPr wrap="none" anchor="ctr"/>
          <a:lstStyle/>
          <a:p>
            <a:endParaRPr lang="zh-CN" altLang="en-US"/>
          </a:p>
        </p:txBody>
      </p:sp>
      <p:sp>
        <p:nvSpPr>
          <p:cNvPr id="9" name="Line 10">
            <a:extLst>
              <a:ext uri="{FF2B5EF4-FFF2-40B4-BE49-F238E27FC236}">
                <a16:creationId xmlns:a16="http://schemas.microsoft.com/office/drawing/2014/main" id="{57C1EBA4-5FF3-C54C-910B-62CF1994933F}"/>
              </a:ext>
            </a:extLst>
          </p:cNvPr>
          <p:cNvSpPr>
            <a:spLocks noChangeShapeType="1"/>
          </p:cNvSpPr>
          <p:nvPr/>
        </p:nvSpPr>
        <p:spPr bwMode="auto">
          <a:xfrm>
            <a:off x="1524000" y="2763416"/>
            <a:ext cx="304800" cy="0"/>
          </a:xfrm>
          <a:prstGeom prst="line">
            <a:avLst/>
          </a:prstGeom>
          <a:noFill/>
          <a:ln w="28575">
            <a:solidFill>
              <a:srgbClr val="C00000"/>
            </a:solidFill>
            <a:round/>
            <a:headEnd/>
            <a:tailEnd type="triangle" w="sm" len="med"/>
          </a:ln>
        </p:spPr>
        <p:txBody>
          <a:bodyPr wrap="none" anchor="ctr"/>
          <a:lstStyle/>
          <a:p>
            <a:endParaRPr lang="zh-CN" altLang="en-US"/>
          </a:p>
        </p:txBody>
      </p:sp>
      <p:sp>
        <p:nvSpPr>
          <p:cNvPr id="10" name="Line 11">
            <a:extLst>
              <a:ext uri="{FF2B5EF4-FFF2-40B4-BE49-F238E27FC236}">
                <a16:creationId xmlns:a16="http://schemas.microsoft.com/office/drawing/2014/main" id="{7C852940-A711-8C4A-ADC4-16527869D476}"/>
              </a:ext>
            </a:extLst>
          </p:cNvPr>
          <p:cNvSpPr>
            <a:spLocks noChangeShapeType="1"/>
          </p:cNvSpPr>
          <p:nvPr/>
        </p:nvSpPr>
        <p:spPr bwMode="auto">
          <a:xfrm flipV="1">
            <a:off x="1524000" y="2230016"/>
            <a:ext cx="0" cy="533400"/>
          </a:xfrm>
          <a:prstGeom prst="line">
            <a:avLst/>
          </a:prstGeom>
          <a:noFill/>
          <a:ln w="28575">
            <a:solidFill>
              <a:srgbClr val="C00000"/>
            </a:solidFill>
            <a:round/>
            <a:headEnd/>
            <a:tailEnd/>
          </a:ln>
        </p:spPr>
        <p:txBody>
          <a:bodyPr wrap="none" anchor="ctr"/>
          <a:lstStyle/>
          <a:p>
            <a:endParaRPr lang="zh-CN" altLang="en-US"/>
          </a:p>
        </p:txBody>
      </p:sp>
      <p:sp>
        <p:nvSpPr>
          <p:cNvPr id="11" name="Line 12">
            <a:extLst>
              <a:ext uri="{FF2B5EF4-FFF2-40B4-BE49-F238E27FC236}">
                <a16:creationId xmlns:a16="http://schemas.microsoft.com/office/drawing/2014/main" id="{07418BCE-AE24-C840-83EE-5620040844C4}"/>
              </a:ext>
            </a:extLst>
          </p:cNvPr>
          <p:cNvSpPr>
            <a:spLocks noChangeShapeType="1"/>
          </p:cNvSpPr>
          <p:nvPr/>
        </p:nvSpPr>
        <p:spPr bwMode="auto">
          <a:xfrm flipH="1">
            <a:off x="7239000" y="2763416"/>
            <a:ext cx="304800" cy="0"/>
          </a:xfrm>
          <a:prstGeom prst="line">
            <a:avLst/>
          </a:prstGeom>
          <a:noFill/>
          <a:ln w="28575">
            <a:solidFill>
              <a:srgbClr val="C00000"/>
            </a:solidFill>
            <a:round/>
            <a:headEnd/>
            <a:tailEnd/>
          </a:ln>
        </p:spPr>
        <p:txBody>
          <a:bodyPr wrap="none" anchor="ctr"/>
          <a:lstStyle/>
          <a:p>
            <a:endParaRPr lang="zh-CN" altLang="en-US"/>
          </a:p>
        </p:txBody>
      </p:sp>
      <p:sp>
        <p:nvSpPr>
          <p:cNvPr id="12" name="Line 13">
            <a:extLst>
              <a:ext uri="{FF2B5EF4-FFF2-40B4-BE49-F238E27FC236}">
                <a16:creationId xmlns:a16="http://schemas.microsoft.com/office/drawing/2014/main" id="{FF09E75A-F9B6-3B47-B5B1-5F3A007CB1FE}"/>
              </a:ext>
            </a:extLst>
          </p:cNvPr>
          <p:cNvSpPr>
            <a:spLocks noChangeShapeType="1"/>
          </p:cNvSpPr>
          <p:nvPr/>
        </p:nvSpPr>
        <p:spPr bwMode="auto">
          <a:xfrm>
            <a:off x="7239000" y="2230016"/>
            <a:ext cx="304800" cy="0"/>
          </a:xfrm>
          <a:prstGeom prst="line">
            <a:avLst/>
          </a:prstGeom>
          <a:noFill/>
          <a:ln w="28575">
            <a:solidFill>
              <a:srgbClr val="C00000"/>
            </a:solidFill>
            <a:round/>
            <a:headEnd type="triangle" w="sm" len="med"/>
            <a:tailEnd type="none" w="sm" len="med"/>
          </a:ln>
        </p:spPr>
        <p:txBody>
          <a:bodyPr wrap="none" anchor="ctr"/>
          <a:lstStyle/>
          <a:p>
            <a:endParaRPr lang="zh-CN" altLang="en-US"/>
          </a:p>
        </p:txBody>
      </p:sp>
      <p:sp>
        <p:nvSpPr>
          <p:cNvPr id="13" name="Line 14">
            <a:extLst>
              <a:ext uri="{FF2B5EF4-FFF2-40B4-BE49-F238E27FC236}">
                <a16:creationId xmlns:a16="http://schemas.microsoft.com/office/drawing/2014/main" id="{BEFA4671-017A-3D41-8D7A-AEBAA4448F28}"/>
              </a:ext>
            </a:extLst>
          </p:cNvPr>
          <p:cNvSpPr>
            <a:spLocks noChangeShapeType="1"/>
          </p:cNvSpPr>
          <p:nvPr/>
        </p:nvSpPr>
        <p:spPr bwMode="auto">
          <a:xfrm flipV="1">
            <a:off x="7543800" y="2230016"/>
            <a:ext cx="0" cy="533400"/>
          </a:xfrm>
          <a:prstGeom prst="line">
            <a:avLst/>
          </a:prstGeom>
          <a:noFill/>
          <a:ln w="28575">
            <a:solidFill>
              <a:srgbClr val="C00000"/>
            </a:solidFill>
            <a:round/>
            <a:headEnd/>
            <a:tailEnd/>
          </a:ln>
        </p:spPr>
        <p:txBody>
          <a:bodyPr wrap="none" anchor="ctr"/>
          <a:lstStyle/>
          <a:p>
            <a:endParaRPr lang="zh-CN" altLang="en-US"/>
          </a:p>
        </p:txBody>
      </p:sp>
      <p:sp>
        <p:nvSpPr>
          <p:cNvPr id="14" name="Rectangle 15">
            <a:extLst>
              <a:ext uri="{FF2B5EF4-FFF2-40B4-BE49-F238E27FC236}">
                <a16:creationId xmlns:a16="http://schemas.microsoft.com/office/drawing/2014/main" id="{F7BE35F8-D045-8945-B03D-4D7306E44EE4}"/>
              </a:ext>
            </a:extLst>
          </p:cNvPr>
          <p:cNvSpPr>
            <a:spLocks noChangeArrowheads="1"/>
          </p:cNvSpPr>
          <p:nvPr/>
        </p:nvSpPr>
        <p:spPr bwMode="auto">
          <a:xfrm>
            <a:off x="1828800" y="3449216"/>
            <a:ext cx="5410200" cy="609600"/>
          </a:xfrm>
          <a:prstGeom prst="rect">
            <a:avLst/>
          </a:prstGeom>
          <a:noFill/>
          <a:ln w="9525">
            <a:solidFill>
              <a:schemeClr val="tx1"/>
            </a:solidFill>
            <a:miter lim="800000"/>
            <a:headEnd/>
            <a:tailEnd/>
          </a:ln>
        </p:spPr>
        <p:txBody>
          <a:bodyPr wrap="none" anchor="ctr"/>
          <a:lstStyle/>
          <a:p>
            <a:endParaRPr lang="zh-CN" altLang="en-US"/>
          </a:p>
        </p:txBody>
      </p:sp>
      <p:sp>
        <p:nvSpPr>
          <p:cNvPr id="15" name="Text Box 16">
            <a:extLst>
              <a:ext uri="{FF2B5EF4-FFF2-40B4-BE49-F238E27FC236}">
                <a16:creationId xmlns:a16="http://schemas.microsoft.com/office/drawing/2014/main" id="{0F75FD87-CB15-A942-B2BF-808D4DC8C3CC}"/>
              </a:ext>
            </a:extLst>
          </p:cNvPr>
          <p:cNvSpPr txBox="1">
            <a:spLocks noChangeArrowheads="1"/>
          </p:cNvSpPr>
          <p:nvPr/>
        </p:nvSpPr>
        <p:spPr bwMode="auto">
          <a:xfrm>
            <a:off x="1838167" y="3502322"/>
            <a:ext cx="3696846" cy="523220"/>
          </a:xfrm>
          <a:prstGeom prst="rect">
            <a:avLst/>
          </a:prstGeom>
          <a:noFill/>
          <a:ln w="9525">
            <a:noFill/>
            <a:miter lim="800000"/>
            <a:headEnd/>
            <a:tailEnd/>
          </a:ln>
          <a:effectLst/>
        </p:spPr>
        <p:txBody>
          <a:bodyPr wrap="none">
            <a:spAutoFit/>
          </a:bodyPr>
          <a:lstStyle>
            <a:defPPr>
              <a:defRPr lang="zh-CN"/>
            </a:defPPr>
            <a:lvl1pPr>
              <a:defRPr sz="2800" b="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defRPr>
            </a:lvl1pPr>
          </a:lstStyle>
          <a:p>
            <a:r>
              <a:rPr lang="zh-CN" altLang="en-US" dirty="0"/>
              <a:t>参数 </a:t>
            </a:r>
            <a:r>
              <a:rPr lang="en-US" altLang="zh-CN" dirty="0"/>
              <a:t>3    </a:t>
            </a:r>
            <a:r>
              <a:rPr lang="zh-CN" altLang="en-US" dirty="0"/>
              <a:t>计算 </a:t>
            </a:r>
            <a:r>
              <a:rPr lang="en-US" altLang="zh-CN" dirty="0"/>
              <a:t>3*fact(2)</a:t>
            </a:r>
          </a:p>
        </p:txBody>
      </p:sp>
      <p:sp>
        <p:nvSpPr>
          <p:cNvPr id="16" name="Line 17">
            <a:extLst>
              <a:ext uri="{FF2B5EF4-FFF2-40B4-BE49-F238E27FC236}">
                <a16:creationId xmlns:a16="http://schemas.microsoft.com/office/drawing/2014/main" id="{685D90E3-CA57-2847-8ED6-1BC98F04222B}"/>
              </a:ext>
            </a:extLst>
          </p:cNvPr>
          <p:cNvSpPr>
            <a:spLocks noChangeShapeType="1"/>
          </p:cNvSpPr>
          <p:nvPr/>
        </p:nvSpPr>
        <p:spPr bwMode="auto">
          <a:xfrm flipH="1">
            <a:off x="1524000" y="3068216"/>
            <a:ext cx="304800" cy="0"/>
          </a:xfrm>
          <a:prstGeom prst="line">
            <a:avLst/>
          </a:prstGeom>
          <a:noFill/>
          <a:ln w="28575">
            <a:solidFill>
              <a:srgbClr val="C00000"/>
            </a:solidFill>
            <a:round/>
            <a:headEnd/>
            <a:tailEnd/>
          </a:ln>
        </p:spPr>
        <p:txBody>
          <a:bodyPr wrap="none" anchor="ctr"/>
          <a:lstStyle/>
          <a:p>
            <a:endParaRPr lang="zh-CN" altLang="en-US"/>
          </a:p>
        </p:txBody>
      </p:sp>
      <p:sp>
        <p:nvSpPr>
          <p:cNvPr id="17" name="Line 18">
            <a:extLst>
              <a:ext uri="{FF2B5EF4-FFF2-40B4-BE49-F238E27FC236}">
                <a16:creationId xmlns:a16="http://schemas.microsoft.com/office/drawing/2014/main" id="{10B85149-9360-6843-AFFB-7E71BF6D3D0E}"/>
              </a:ext>
            </a:extLst>
          </p:cNvPr>
          <p:cNvSpPr>
            <a:spLocks noChangeShapeType="1"/>
          </p:cNvSpPr>
          <p:nvPr/>
        </p:nvSpPr>
        <p:spPr bwMode="auto">
          <a:xfrm>
            <a:off x="1524000" y="3601616"/>
            <a:ext cx="304800" cy="0"/>
          </a:xfrm>
          <a:prstGeom prst="line">
            <a:avLst/>
          </a:prstGeom>
          <a:noFill/>
          <a:ln w="28575">
            <a:solidFill>
              <a:srgbClr val="C00000"/>
            </a:solidFill>
            <a:round/>
            <a:headEnd/>
            <a:tailEnd type="triangle" w="sm" len="med"/>
          </a:ln>
        </p:spPr>
        <p:txBody>
          <a:bodyPr wrap="none" anchor="ctr"/>
          <a:lstStyle/>
          <a:p>
            <a:endParaRPr lang="zh-CN" altLang="en-US"/>
          </a:p>
        </p:txBody>
      </p:sp>
      <p:sp>
        <p:nvSpPr>
          <p:cNvPr id="18" name="Line 19">
            <a:extLst>
              <a:ext uri="{FF2B5EF4-FFF2-40B4-BE49-F238E27FC236}">
                <a16:creationId xmlns:a16="http://schemas.microsoft.com/office/drawing/2014/main" id="{368F5C54-1E05-AD41-B194-E8DA22EEFCE4}"/>
              </a:ext>
            </a:extLst>
          </p:cNvPr>
          <p:cNvSpPr>
            <a:spLocks noChangeShapeType="1"/>
          </p:cNvSpPr>
          <p:nvPr/>
        </p:nvSpPr>
        <p:spPr bwMode="auto">
          <a:xfrm flipV="1">
            <a:off x="1524000" y="3068216"/>
            <a:ext cx="0" cy="533400"/>
          </a:xfrm>
          <a:prstGeom prst="line">
            <a:avLst/>
          </a:prstGeom>
          <a:noFill/>
          <a:ln w="28575">
            <a:solidFill>
              <a:srgbClr val="C00000"/>
            </a:solidFill>
            <a:round/>
            <a:headEnd/>
            <a:tailEnd/>
          </a:ln>
        </p:spPr>
        <p:txBody>
          <a:bodyPr wrap="none" anchor="ctr"/>
          <a:lstStyle/>
          <a:p>
            <a:endParaRPr lang="zh-CN" altLang="en-US"/>
          </a:p>
        </p:txBody>
      </p:sp>
      <p:sp>
        <p:nvSpPr>
          <p:cNvPr id="19" name="Line 20">
            <a:extLst>
              <a:ext uri="{FF2B5EF4-FFF2-40B4-BE49-F238E27FC236}">
                <a16:creationId xmlns:a16="http://schemas.microsoft.com/office/drawing/2014/main" id="{AAFB61B3-9F35-2748-93B4-327FCF7D2D03}"/>
              </a:ext>
            </a:extLst>
          </p:cNvPr>
          <p:cNvSpPr>
            <a:spLocks noChangeShapeType="1"/>
          </p:cNvSpPr>
          <p:nvPr/>
        </p:nvSpPr>
        <p:spPr bwMode="auto">
          <a:xfrm flipH="1">
            <a:off x="7239000" y="3601616"/>
            <a:ext cx="304800" cy="0"/>
          </a:xfrm>
          <a:prstGeom prst="line">
            <a:avLst/>
          </a:prstGeom>
          <a:noFill/>
          <a:ln w="28575">
            <a:solidFill>
              <a:srgbClr val="C00000"/>
            </a:solidFill>
            <a:round/>
            <a:headEnd/>
            <a:tailEnd/>
          </a:ln>
        </p:spPr>
        <p:txBody>
          <a:bodyPr wrap="none" anchor="ctr"/>
          <a:lstStyle/>
          <a:p>
            <a:endParaRPr lang="zh-CN" altLang="en-US"/>
          </a:p>
        </p:txBody>
      </p:sp>
      <p:sp>
        <p:nvSpPr>
          <p:cNvPr id="20" name="Line 21">
            <a:extLst>
              <a:ext uri="{FF2B5EF4-FFF2-40B4-BE49-F238E27FC236}">
                <a16:creationId xmlns:a16="http://schemas.microsoft.com/office/drawing/2014/main" id="{94DE0EB0-34A5-6E4B-8B69-BFBF8B334EF7}"/>
              </a:ext>
            </a:extLst>
          </p:cNvPr>
          <p:cNvSpPr>
            <a:spLocks noChangeShapeType="1"/>
          </p:cNvSpPr>
          <p:nvPr/>
        </p:nvSpPr>
        <p:spPr bwMode="auto">
          <a:xfrm>
            <a:off x="7239000" y="3068216"/>
            <a:ext cx="304800" cy="0"/>
          </a:xfrm>
          <a:prstGeom prst="line">
            <a:avLst/>
          </a:prstGeom>
          <a:noFill/>
          <a:ln w="28575">
            <a:solidFill>
              <a:srgbClr val="C00000"/>
            </a:solidFill>
            <a:round/>
            <a:headEnd type="triangle" w="sm" len="med"/>
            <a:tailEnd type="none" w="sm" len="med"/>
          </a:ln>
        </p:spPr>
        <p:txBody>
          <a:bodyPr wrap="none" anchor="ctr"/>
          <a:lstStyle/>
          <a:p>
            <a:endParaRPr lang="zh-CN" altLang="en-US"/>
          </a:p>
        </p:txBody>
      </p:sp>
      <p:sp>
        <p:nvSpPr>
          <p:cNvPr id="21" name="Line 22">
            <a:extLst>
              <a:ext uri="{FF2B5EF4-FFF2-40B4-BE49-F238E27FC236}">
                <a16:creationId xmlns:a16="http://schemas.microsoft.com/office/drawing/2014/main" id="{612439FA-89C8-4445-8504-37603E03F63A}"/>
              </a:ext>
            </a:extLst>
          </p:cNvPr>
          <p:cNvSpPr>
            <a:spLocks noChangeShapeType="1"/>
          </p:cNvSpPr>
          <p:nvPr/>
        </p:nvSpPr>
        <p:spPr bwMode="auto">
          <a:xfrm flipV="1">
            <a:off x="7543800" y="3068216"/>
            <a:ext cx="0" cy="533400"/>
          </a:xfrm>
          <a:prstGeom prst="line">
            <a:avLst/>
          </a:prstGeom>
          <a:noFill/>
          <a:ln w="28575">
            <a:solidFill>
              <a:srgbClr val="C00000"/>
            </a:solidFill>
            <a:round/>
            <a:headEnd/>
            <a:tailEnd/>
          </a:ln>
        </p:spPr>
        <p:txBody>
          <a:bodyPr wrap="none" anchor="ctr"/>
          <a:lstStyle/>
          <a:p>
            <a:endParaRPr lang="zh-CN" altLang="en-US"/>
          </a:p>
        </p:txBody>
      </p:sp>
      <p:sp>
        <p:nvSpPr>
          <p:cNvPr id="22" name="Rectangle 23">
            <a:extLst>
              <a:ext uri="{FF2B5EF4-FFF2-40B4-BE49-F238E27FC236}">
                <a16:creationId xmlns:a16="http://schemas.microsoft.com/office/drawing/2014/main" id="{C7E51AA6-C92C-4B40-9CF1-01D72CE39817}"/>
              </a:ext>
            </a:extLst>
          </p:cNvPr>
          <p:cNvSpPr>
            <a:spLocks noChangeArrowheads="1"/>
          </p:cNvSpPr>
          <p:nvPr/>
        </p:nvSpPr>
        <p:spPr bwMode="auto">
          <a:xfrm>
            <a:off x="1828800" y="4287416"/>
            <a:ext cx="5410200" cy="609600"/>
          </a:xfrm>
          <a:prstGeom prst="rect">
            <a:avLst/>
          </a:prstGeom>
          <a:noFill/>
          <a:ln w="9525">
            <a:solidFill>
              <a:schemeClr val="tx1"/>
            </a:solidFill>
            <a:miter lim="800000"/>
            <a:headEnd/>
            <a:tailEnd/>
          </a:ln>
        </p:spPr>
        <p:txBody>
          <a:bodyPr wrap="none" anchor="ctr"/>
          <a:lstStyle/>
          <a:p>
            <a:endParaRPr lang="zh-CN" altLang="en-US"/>
          </a:p>
        </p:txBody>
      </p:sp>
      <p:sp>
        <p:nvSpPr>
          <p:cNvPr id="23" name="Text Box 24">
            <a:extLst>
              <a:ext uri="{FF2B5EF4-FFF2-40B4-BE49-F238E27FC236}">
                <a16:creationId xmlns:a16="http://schemas.microsoft.com/office/drawing/2014/main" id="{354D35D6-8BB5-0642-90C3-D51BA6D0AE8F}"/>
              </a:ext>
            </a:extLst>
          </p:cNvPr>
          <p:cNvSpPr txBox="1">
            <a:spLocks noChangeArrowheads="1"/>
          </p:cNvSpPr>
          <p:nvPr/>
        </p:nvSpPr>
        <p:spPr bwMode="auto">
          <a:xfrm>
            <a:off x="1825625" y="4340786"/>
            <a:ext cx="3696846" cy="523220"/>
          </a:xfrm>
          <a:prstGeom prst="rect">
            <a:avLst/>
          </a:prstGeom>
          <a:noFill/>
          <a:ln w="9525">
            <a:noFill/>
            <a:miter lim="800000"/>
            <a:headEnd/>
            <a:tailEnd/>
          </a:ln>
        </p:spPr>
        <p:txBody>
          <a:bodyPr wrap="none">
            <a:spAutoFit/>
          </a:bodyPr>
          <a:lstStyle/>
          <a:p>
            <a:r>
              <a:rPr lang="zh-CN" altLang="en-US"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参数 </a:t>
            </a:r>
            <a:r>
              <a:rPr lang="en-US" altLang="zh-CN"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2    </a:t>
            </a:r>
            <a:r>
              <a:rPr lang="zh-CN" altLang="en-US"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计算 </a:t>
            </a:r>
            <a:r>
              <a:rPr lang="en-US" altLang="zh-CN"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2*fact(1)</a:t>
            </a:r>
          </a:p>
        </p:txBody>
      </p:sp>
      <p:sp>
        <p:nvSpPr>
          <p:cNvPr id="24" name="Line 25">
            <a:extLst>
              <a:ext uri="{FF2B5EF4-FFF2-40B4-BE49-F238E27FC236}">
                <a16:creationId xmlns:a16="http://schemas.microsoft.com/office/drawing/2014/main" id="{A1F5D08D-6B6D-494D-952D-94C921516CEE}"/>
              </a:ext>
            </a:extLst>
          </p:cNvPr>
          <p:cNvSpPr>
            <a:spLocks noChangeShapeType="1"/>
          </p:cNvSpPr>
          <p:nvPr/>
        </p:nvSpPr>
        <p:spPr bwMode="auto">
          <a:xfrm flipH="1">
            <a:off x="1524000" y="3906416"/>
            <a:ext cx="304800" cy="0"/>
          </a:xfrm>
          <a:prstGeom prst="line">
            <a:avLst/>
          </a:prstGeom>
          <a:noFill/>
          <a:ln w="28575">
            <a:solidFill>
              <a:srgbClr val="C00000"/>
            </a:solidFill>
            <a:round/>
            <a:headEnd/>
            <a:tailEnd/>
          </a:ln>
        </p:spPr>
        <p:txBody>
          <a:bodyPr wrap="none" anchor="ctr"/>
          <a:lstStyle/>
          <a:p>
            <a:endParaRPr lang="zh-CN" altLang="en-US"/>
          </a:p>
        </p:txBody>
      </p:sp>
      <p:sp>
        <p:nvSpPr>
          <p:cNvPr id="25" name="Line 26">
            <a:extLst>
              <a:ext uri="{FF2B5EF4-FFF2-40B4-BE49-F238E27FC236}">
                <a16:creationId xmlns:a16="http://schemas.microsoft.com/office/drawing/2014/main" id="{AEBE4579-752C-B34F-93E6-3AB3641E448A}"/>
              </a:ext>
            </a:extLst>
          </p:cNvPr>
          <p:cNvSpPr>
            <a:spLocks noChangeShapeType="1"/>
          </p:cNvSpPr>
          <p:nvPr/>
        </p:nvSpPr>
        <p:spPr bwMode="auto">
          <a:xfrm>
            <a:off x="1524000" y="4439816"/>
            <a:ext cx="304800" cy="0"/>
          </a:xfrm>
          <a:prstGeom prst="line">
            <a:avLst/>
          </a:prstGeom>
          <a:noFill/>
          <a:ln w="28575">
            <a:solidFill>
              <a:srgbClr val="C00000"/>
            </a:solidFill>
            <a:round/>
            <a:headEnd/>
            <a:tailEnd type="triangle" w="sm" len="med"/>
          </a:ln>
        </p:spPr>
        <p:txBody>
          <a:bodyPr wrap="none" anchor="ctr"/>
          <a:lstStyle/>
          <a:p>
            <a:endParaRPr lang="zh-CN" altLang="en-US"/>
          </a:p>
        </p:txBody>
      </p:sp>
      <p:sp>
        <p:nvSpPr>
          <p:cNvPr id="26" name="Line 27">
            <a:extLst>
              <a:ext uri="{FF2B5EF4-FFF2-40B4-BE49-F238E27FC236}">
                <a16:creationId xmlns:a16="http://schemas.microsoft.com/office/drawing/2014/main" id="{4CE9E3E1-1E47-444C-B5C0-D73DE5636D0B}"/>
              </a:ext>
            </a:extLst>
          </p:cNvPr>
          <p:cNvSpPr>
            <a:spLocks noChangeShapeType="1"/>
          </p:cNvSpPr>
          <p:nvPr/>
        </p:nvSpPr>
        <p:spPr bwMode="auto">
          <a:xfrm flipV="1">
            <a:off x="1524000" y="3906416"/>
            <a:ext cx="0" cy="533400"/>
          </a:xfrm>
          <a:prstGeom prst="line">
            <a:avLst/>
          </a:prstGeom>
          <a:noFill/>
          <a:ln w="28575">
            <a:solidFill>
              <a:srgbClr val="C00000"/>
            </a:solidFill>
            <a:round/>
            <a:headEnd/>
            <a:tailEnd/>
          </a:ln>
        </p:spPr>
        <p:txBody>
          <a:bodyPr wrap="none" anchor="ctr"/>
          <a:lstStyle/>
          <a:p>
            <a:endParaRPr lang="zh-CN" altLang="en-US"/>
          </a:p>
        </p:txBody>
      </p:sp>
      <p:sp>
        <p:nvSpPr>
          <p:cNvPr id="27" name="Line 28">
            <a:extLst>
              <a:ext uri="{FF2B5EF4-FFF2-40B4-BE49-F238E27FC236}">
                <a16:creationId xmlns:a16="http://schemas.microsoft.com/office/drawing/2014/main" id="{A2A18DAD-4875-C840-A9F4-B184C608D105}"/>
              </a:ext>
            </a:extLst>
          </p:cNvPr>
          <p:cNvSpPr>
            <a:spLocks noChangeShapeType="1"/>
          </p:cNvSpPr>
          <p:nvPr/>
        </p:nvSpPr>
        <p:spPr bwMode="auto">
          <a:xfrm flipH="1">
            <a:off x="7239000" y="4439816"/>
            <a:ext cx="304800" cy="0"/>
          </a:xfrm>
          <a:prstGeom prst="line">
            <a:avLst/>
          </a:prstGeom>
          <a:noFill/>
          <a:ln w="28575">
            <a:solidFill>
              <a:srgbClr val="C00000"/>
            </a:solidFill>
            <a:round/>
            <a:headEnd/>
            <a:tailEnd/>
          </a:ln>
        </p:spPr>
        <p:txBody>
          <a:bodyPr wrap="none" anchor="ctr"/>
          <a:lstStyle/>
          <a:p>
            <a:endParaRPr lang="zh-CN" altLang="en-US"/>
          </a:p>
        </p:txBody>
      </p:sp>
      <p:sp>
        <p:nvSpPr>
          <p:cNvPr id="28" name="Line 29">
            <a:extLst>
              <a:ext uri="{FF2B5EF4-FFF2-40B4-BE49-F238E27FC236}">
                <a16:creationId xmlns:a16="http://schemas.microsoft.com/office/drawing/2014/main" id="{07C27B72-B463-5C4A-B671-0C9C69B38E25}"/>
              </a:ext>
            </a:extLst>
          </p:cNvPr>
          <p:cNvSpPr>
            <a:spLocks noChangeShapeType="1"/>
          </p:cNvSpPr>
          <p:nvPr/>
        </p:nvSpPr>
        <p:spPr bwMode="auto">
          <a:xfrm>
            <a:off x="7239000" y="3906416"/>
            <a:ext cx="304800" cy="0"/>
          </a:xfrm>
          <a:prstGeom prst="line">
            <a:avLst/>
          </a:prstGeom>
          <a:noFill/>
          <a:ln w="28575">
            <a:solidFill>
              <a:srgbClr val="C00000"/>
            </a:solidFill>
            <a:round/>
            <a:headEnd type="triangle" w="sm" len="med"/>
            <a:tailEnd type="none" w="sm" len="med"/>
          </a:ln>
        </p:spPr>
        <p:txBody>
          <a:bodyPr wrap="none" anchor="ctr"/>
          <a:lstStyle/>
          <a:p>
            <a:endParaRPr lang="zh-CN" altLang="en-US"/>
          </a:p>
        </p:txBody>
      </p:sp>
      <p:sp>
        <p:nvSpPr>
          <p:cNvPr id="29" name="Line 30">
            <a:extLst>
              <a:ext uri="{FF2B5EF4-FFF2-40B4-BE49-F238E27FC236}">
                <a16:creationId xmlns:a16="http://schemas.microsoft.com/office/drawing/2014/main" id="{63B753EA-615E-1A47-929D-4A2E43AD75DE}"/>
              </a:ext>
            </a:extLst>
          </p:cNvPr>
          <p:cNvSpPr>
            <a:spLocks noChangeShapeType="1"/>
          </p:cNvSpPr>
          <p:nvPr/>
        </p:nvSpPr>
        <p:spPr bwMode="auto">
          <a:xfrm flipV="1">
            <a:off x="7543800" y="3906416"/>
            <a:ext cx="0" cy="533400"/>
          </a:xfrm>
          <a:prstGeom prst="line">
            <a:avLst/>
          </a:prstGeom>
          <a:noFill/>
          <a:ln w="28575">
            <a:solidFill>
              <a:srgbClr val="C00000"/>
            </a:solidFill>
            <a:round/>
            <a:headEnd/>
            <a:tailEnd/>
          </a:ln>
        </p:spPr>
        <p:txBody>
          <a:bodyPr wrap="none" anchor="ctr"/>
          <a:lstStyle/>
          <a:p>
            <a:endParaRPr lang="zh-CN" altLang="en-US"/>
          </a:p>
        </p:txBody>
      </p:sp>
      <p:sp>
        <p:nvSpPr>
          <p:cNvPr id="30" name="Rectangle 31">
            <a:extLst>
              <a:ext uri="{FF2B5EF4-FFF2-40B4-BE49-F238E27FC236}">
                <a16:creationId xmlns:a16="http://schemas.microsoft.com/office/drawing/2014/main" id="{26231BE8-80B5-F140-AB7F-502D1B1D07DC}"/>
              </a:ext>
            </a:extLst>
          </p:cNvPr>
          <p:cNvSpPr>
            <a:spLocks noChangeArrowheads="1"/>
          </p:cNvSpPr>
          <p:nvPr/>
        </p:nvSpPr>
        <p:spPr bwMode="auto">
          <a:xfrm>
            <a:off x="1828800" y="5125616"/>
            <a:ext cx="5410200" cy="609600"/>
          </a:xfrm>
          <a:prstGeom prst="rect">
            <a:avLst/>
          </a:prstGeom>
          <a:noFill/>
          <a:ln w="9525">
            <a:solidFill>
              <a:schemeClr val="tx1"/>
            </a:solidFill>
            <a:miter lim="800000"/>
            <a:headEnd/>
            <a:tailEnd/>
          </a:ln>
        </p:spPr>
        <p:txBody>
          <a:bodyPr wrap="none" anchor="ctr"/>
          <a:lstStyle/>
          <a:p>
            <a:endParaRPr lang="zh-CN" altLang="en-US"/>
          </a:p>
        </p:txBody>
      </p:sp>
      <p:sp>
        <p:nvSpPr>
          <p:cNvPr id="31" name="Text Box 32">
            <a:extLst>
              <a:ext uri="{FF2B5EF4-FFF2-40B4-BE49-F238E27FC236}">
                <a16:creationId xmlns:a16="http://schemas.microsoft.com/office/drawing/2014/main" id="{92108902-D4E4-184F-8850-8C0597FE9ABA}"/>
              </a:ext>
            </a:extLst>
          </p:cNvPr>
          <p:cNvSpPr txBox="1">
            <a:spLocks noChangeArrowheads="1"/>
          </p:cNvSpPr>
          <p:nvPr/>
        </p:nvSpPr>
        <p:spPr bwMode="auto">
          <a:xfrm>
            <a:off x="1838167" y="5178986"/>
            <a:ext cx="3696846" cy="523220"/>
          </a:xfrm>
          <a:prstGeom prst="rect">
            <a:avLst/>
          </a:prstGeom>
          <a:noFill/>
          <a:ln w="9525">
            <a:noFill/>
            <a:miter lim="800000"/>
            <a:headEnd/>
            <a:tailEnd/>
          </a:ln>
        </p:spPr>
        <p:txBody>
          <a:bodyPr wrap="none">
            <a:spAutoFit/>
          </a:bodyPr>
          <a:lstStyle/>
          <a:p>
            <a:r>
              <a:rPr lang="zh-CN" altLang="en-US"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参数 </a:t>
            </a:r>
            <a:r>
              <a:rPr lang="en-US" altLang="zh-CN"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1    </a:t>
            </a:r>
            <a:r>
              <a:rPr lang="zh-CN" altLang="en-US"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计算 </a:t>
            </a:r>
            <a:r>
              <a:rPr lang="en-US" altLang="zh-CN"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1*fact(0)</a:t>
            </a:r>
          </a:p>
        </p:txBody>
      </p:sp>
      <p:sp>
        <p:nvSpPr>
          <p:cNvPr id="32" name="Line 33">
            <a:extLst>
              <a:ext uri="{FF2B5EF4-FFF2-40B4-BE49-F238E27FC236}">
                <a16:creationId xmlns:a16="http://schemas.microsoft.com/office/drawing/2014/main" id="{B7DC2307-1F23-D149-BCC8-4C8FEFFFDBE4}"/>
              </a:ext>
            </a:extLst>
          </p:cNvPr>
          <p:cNvSpPr>
            <a:spLocks noChangeShapeType="1"/>
          </p:cNvSpPr>
          <p:nvPr/>
        </p:nvSpPr>
        <p:spPr bwMode="auto">
          <a:xfrm flipH="1">
            <a:off x="1524000" y="4744616"/>
            <a:ext cx="304800" cy="0"/>
          </a:xfrm>
          <a:prstGeom prst="line">
            <a:avLst/>
          </a:prstGeom>
          <a:noFill/>
          <a:ln w="28575">
            <a:solidFill>
              <a:srgbClr val="C00000"/>
            </a:solidFill>
            <a:round/>
            <a:headEnd/>
            <a:tailEnd/>
          </a:ln>
        </p:spPr>
        <p:txBody>
          <a:bodyPr wrap="none" anchor="ctr"/>
          <a:lstStyle/>
          <a:p>
            <a:endParaRPr lang="zh-CN" altLang="en-US"/>
          </a:p>
        </p:txBody>
      </p:sp>
      <p:sp>
        <p:nvSpPr>
          <p:cNvPr id="33" name="Line 34">
            <a:extLst>
              <a:ext uri="{FF2B5EF4-FFF2-40B4-BE49-F238E27FC236}">
                <a16:creationId xmlns:a16="http://schemas.microsoft.com/office/drawing/2014/main" id="{E6C79958-DDF6-3443-A3C9-1DD716807834}"/>
              </a:ext>
            </a:extLst>
          </p:cNvPr>
          <p:cNvSpPr>
            <a:spLocks noChangeShapeType="1"/>
          </p:cNvSpPr>
          <p:nvPr/>
        </p:nvSpPr>
        <p:spPr bwMode="auto">
          <a:xfrm>
            <a:off x="1524000" y="5278016"/>
            <a:ext cx="304800" cy="0"/>
          </a:xfrm>
          <a:prstGeom prst="line">
            <a:avLst/>
          </a:prstGeom>
          <a:noFill/>
          <a:ln w="28575">
            <a:solidFill>
              <a:srgbClr val="C00000"/>
            </a:solidFill>
            <a:round/>
            <a:headEnd/>
            <a:tailEnd type="triangle" w="sm" len="med"/>
          </a:ln>
        </p:spPr>
        <p:txBody>
          <a:bodyPr wrap="none" anchor="ctr"/>
          <a:lstStyle/>
          <a:p>
            <a:endParaRPr lang="zh-CN" altLang="en-US"/>
          </a:p>
        </p:txBody>
      </p:sp>
      <p:sp>
        <p:nvSpPr>
          <p:cNvPr id="34" name="Line 35">
            <a:extLst>
              <a:ext uri="{FF2B5EF4-FFF2-40B4-BE49-F238E27FC236}">
                <a16:creationId xmlns:a16="http://schemas.microsoft.com/office/drawing/2014/main" id="{AC6015B1-27B8-DF4A-8DAE-952E550549F4}"/>
              </a:ext>
            </a:extLst>
          </p:cNvPr>
          <p:cNvSpPr>
            <a:spLocks noChangeShapeType="1"/>
          </p:cNvSpPr>
          <p:nvPr/>
        </p:nvSpPr>
        <p:spPr bwMode="auto">
          <a:xfrm flipV="1">
            <a:off x="1524000" y="4744616"/>
            <a:ext cx="0" cy="533400"/>
          </a:xfrm>
          <a:prstGeom prst="line">
            <a:avLst/>
          </a:prstGeom>
          <a:noFill/>
          <a:ln w="28575">
            <a:solidFill>
              <a:srgbClr val="C00000"/>
            </a:solidFill>
            <a:round/>
            <a:headEnd/>
            <a:tailEnd/>
          </a:ln>
        </p:spPr>
        <p:txBody>
          <a:bodyPr wrap="none" anchor="ctr"/>
          <a:lstStyle/>
          <a:p>
            <a:endParaRPr lang="zh-CN" altLang="en-US"/>
          </a:p>
        </p:txBody>
      </p:sp>
      <p:sp>
        <p:nvSpPr>
          <p:cNvPr id="35" name="Line 36">
            <a:extLst>
              <a:ext uri="{FF2B5EF4-FFF2-40B4-BE49-F238E27FC236}">
                <a16:creationId xmlns:a16="http://schemas.microsoft.com/office/drawing/2014/main" id="{DEF4C294-A9A6-F141-A581-2D544E072F1D}"/>
              </a:ext>
            </a:extLst>
          </p:cNvPr>
          <p:cNvSpPr>
            <a:spLocks noChangeShapeType="1"/>
          </p:cNvSpPr>
          <p:nvPr/>
        </p:nvSpPr>
        <p:spPr bwMode="auto">
          <a:xfrm flipH="1">
            <a:off x="7239000" y="5278016"/>
            <a:ext cx="304800" cy="0"/>
          </a:xfrm>
          <a:prstGeom prst="line">
            <a:avLst/>
          </a:prstGeom>
          <a:noFill/>
          <a:ln w="28575">
            <a:solidFill>
              <a:srgbClr val="C00000"/>
            </a:solidFill>
            <a:round/>
            <a:headEnd/>
            <a:tailEnd/>
          </a:ln>
        </p:spPr>
        <p:txBody>
          <a:bodyPr wrap="none" anchor="ctr"/>
          <a:lstStyle/>
          <a:p>
            <a:endParaRPr lang="zh-CN" altLang="en-US"/>
          </a:p>
        </p:txBody>
      </p:sp>
      <p:sp>
        <p:nvSpPr>
          <p:cNvPr id="36" name="Line 37">
            <a:extLst>
              <a:ext uri="{FF2B5EF4-FFF2-40B4-BE49-F238E27FC236}">
                <a16:creationId xmlns:a16="http://schemas.microsoft.com/office/drawing/2014/main" id="{D99AA158-73B0-8447-A2BE-979FB10AEFD8}"/>
              </a:ext>
            </a:extLst>
          </p:cNvPr>
          <p:cNvSpPr>
            <a:spLocks noChangeShapeType="1"/>
          </p:cNvSpPr>
          <p:nvPr/>
        </p:nvSpPr>
        <p:spPr bwMode="auto">
          <a:xfrm>
            <a:off x="7239000" y="4744616"/>
            <a:ext cx="304800" cy="0"/>
          </a:xfrm>
          <a:prstGeom prst="line">
            <a:avLst/>
          </a:prstGeom>
          <a:noFill/>
          <a:ln w="28575">
            <a:solidFill>
              <a:srgbClr val="C00000"/>
            </a:solidFill>
            <a:round/>
            <a:headEnd type="triangle" w="sm" len="med"/>
            <a:tailEnd type="none" w="sm" len="med"/>
          </a:ln>
        </p:spPr>
        <p:txBody>
          <a:bodyPr wrap="none" anchor="ctr"/>
          <a:lstStyle/>
          <a:p>
            <a:endParaRPr lang="zh-CN" altLang="en-US"/>
          </a:p>
        </p:txBody>
      </p:sp>
      <p:sp>
        <p:nvSpPr>
          <p:cNvPr id="37" name="Line 38">
            <a:extLst>
              <a:ext uri="{FF2B5EF4-FFF2-40B4-BE49-F238E27FC236}">
                <a16:creationId xmlns:a16="http://schemas.microsoft.com/office/drawing/2014/main" id="{1AA59EBC-6FFF-AD46-99E9-2D0CA34D745E}"/>
              </a:ext>
            </a:extLst>
          </p:cNvPr>
          <p:cNvSpPr>
            <a:spLocks noChangeShapeType="1"/>
          </p:cNvSpPr>
          <p:nvPr/>
        </p:nvSpPr>
        <p:spPr bwMode="auto">
          <a:xfrm flipV="1">
            <a:off x="7543800" y="4744616"/>
            <a:ext cx="0" cy="533400"/>
          </a:xfrm>
          <a:prstGeom prst="line">
            <a:avLst/>
          </a:prstGeom>
          <a:noFill/>
          <a:ln w="28575">
            <a:solidFill>
              <a:srgbClr val="C00000"/>
            </a:solidFill>
            <a:round/>
            <a:headEnd/>
            <a:tailEnd/>
          </a:ln>
        </p:spPr>
        <p:txBody>
          <a:bodyPr wrap="none" anchor="ctr"/>
          <a:lstStyle/>
          <a:p>
            <a:endParaRPr lang="zh-CN" altLang="en-US"/>
          </a:p>
        </p:txBody>
      </p:sp>
      <p:sp>
        <p:nvSpPr>
          <p:cNvPr id="38" name="Rectangle 39">
            <a:extLst>
              <a:ext uri="{FF2B5EF4-FFF2-40B4-BE49-F238E27FC236}">
                <a16:creationId xmlns:a16="http://schemas.microsoft.com/office/drawing/2014/main" id="{9E9A8EDD-29DB-A44A-9287-31E78BE84CBE}"/>
              </a:ext>
            </a:extLst>
          </p:cNvPr>
          <p:cNvSpPr>
            <a:spLocks noChangeArrowheads="1"/>
          </p:cNvSpPr>
          <p:nvPr/>
        </p:nvSpPr>
        <p:spPr bwMode="auto">
          <a:xfrm>
            <a:off x="1828800" y="5963816"/>
            <a:ext cx="5410200" cy="609600"/>
          </a:xfrm>
          <a:prstGeom prst="rect">
            <a:avLst/>
          </a:prstGeom>
          <a:noFill/>
          <a:ln w="9525">
            <a:solidFill>
              <a:schemeClr val="tx1"/>
            </a:solidFill>
            <a:miter lim="800000"/>
            <a:headEnd/>
            <a:tailEnd/>
          </a:ln>
        </p:spPr>
        <p:txBody>
          <a:bodyPr wrap="none" anchor="ctr"/>
          <a:lstStyle/>
          <a:p>
            <a:endParaRPr lang="zh-CN" altLang="en-US"/>
          </a:p>
        </p:txBody>
      </p:sp>
      <p:sp>
        <p:nvSpPr>
          <p:cNvPr id="39" name="Text Box 40">
            <a:extLst>
              <a:ext uri="{FF2B5EF4-FFF2-40B4-BE49-F238E27FC236}">
                <a16:creationId xmlns:a16="http://schemas.microsoft.com/office/drawing/2014/main" id="{758423CC-C1FC-4741-A101-75623B8647B0}"/>
              </a:ext>
            </a:extLst>
          </p:cNvPr>
          <p:cNvSpPr txBox="1">
            <a:spLocks noChangeArrowheads="1"/>
          </p:cNvSpPr>
          <p:nvPr/>
        </p:nvSpPr>
        <p:spPr bwMode="auto">
          <a:xfrm>
            <a:off x="1817157" y="6007005"/>
            <a:ext cx="3531736" cy="523220"/>
          </a:xfrm>
          <a:prstGeom prst="rect">
            <a:avLst/>
          </a:prstGeom>
          <a:noFill/>
          <a:ln w="9525">
            <a:noFill/>
            <a:miter lim="800000"/>
            <a:headEnd/>
            <a:tailEnd/>
          </a:ln>
        </p:spPr>
        <p:txBody>
          <a:bodyPr wrap="none">
            <a:spAutoFit/>
          </a:bodyPr>
          <a:lstStyle/>
          <a:p>
            <a:r>
              <a:rPr lang="zh-CN" altLang="en-US"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参数 </a:t>
            </a:r>
            <a:r>
              <a:rPr lang="en-US" altLang="zh-CN"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0    </a:t>
            </a:r>
            <a:r>
              <a:rPr lang="zh-CN" altLang="en-US"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直接定值 </a:t>
            </a:r>
            <a:r>
              <a:rPr lang="en-US" altLang="zh-CN"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1</a:t>
            </a:r>
          </a:p>
        </p:txBody>
      </p:sp>
      <p:sp>
        <p:nvSpPr>
          <p:cNvPr id="40" name="Line 41">
            <a:extLst>
              <a:ext uri="{FF2B5EF4-FFF2-40B4-BE49-F238E27FC236}">
                <a16:creationId xmlns:a16="http://schemas.microsoft.com/office/drawing/2014/main" id="{FC88F1D8-0C93-5B4D-94AD-BA8C755BA07E}"/>
              </a:ext>
            </a:extLst>
          </p:cNvPr>
          <p:cNvSpPr>
            <a:spLocks noChangeShapeType="1"/>
          </p:cNvSpPr>
          <p:nvPr/>
        </p:nvSpPr>
        <p:spPr bwMode="auto">
          <a:xfrm flipH="1">
            <a:off x="1524000" y="5582816"/>
            <a:ext cx="304800" cy="0"/>
          </a:xfrm>
          <a:prstGeom prst="line">
            <a:avLst/>
          </a:prstGeom>
          <a:noFill/>
          <a:ln w="28575">
            <a:solidFill>
              <a:srgbClr val="C00000"/>
            </a:solidFill>
            <a:round/>
            <a:headEnd/>
            <a:tailEnd/>
          </a:ln>
        </p:spPr>
        <p:txBody>
          <a:bodyPr wrap="none" anchor="ctr"/>
          <a:lstStyle/>
          <a:p>
            <a:endParaRPr lang="zh-CN" altLang="en-US"/>
          </a:p>
        </p:txBody>
      </p:sp>
      <p:sp>
        <p:nvSpPr>
          <p:cNvPr id="41" name="Line 42">
            <a:extLst>
              <a:ext uri="{FF2B5EF4-FFF2-40B4-BE49-F238E27FC236}">
                <a16:creationId xmlns:a16="http://schemas.microsoft.com/office/drawing/2014/main" id="{05BE92CE-F466-AE4A-9CD4-5AD48DAB1248}"/>
              </a:ext>
            </a:extLst>
          </p:cNvPr>
          <p:cNvSpPr>
            <a:spLocks noChangeShapeType="1"/>
          </p:cNvSpPr>
          <p:nvPr/>
        </p:nvSpPr>
        <p:spPr bwMode="auto">
          <a:xfrm>
            <a:off x="1524000" y="6116216"/>
            <a:ext cx="304800" cy="0"/>
          </a:xfrm>
          <a:prstGeom prst="line">
            <a:avLst/>
          </a:prstGeom>
          <a:noFill/>
          <a:ln w="28575">
            <a:solidFill>
              <a:srgbClr val="C00000"/>
            </a:solidFill>
            <a:round/>
            <a:headEnd/>
            <a:tailEnd type="triangle" w="sm" len="med"/>
          </a:ln>
        </p:spPr>
        <p:txBody>
          <a:bodyPr wrap="none" anchor="ctr"/>
          <a:lstStyle/>
          <a:p>
            <a:endParaRPr lang="zh-CN" altLang="en-US"/>
          </a:p>
        </p:txBody>
      </p:sp>
      <p:sp>
        <p:nvSpPr>
          <p:cNvPr id="42" name="Line 43">
            <a:extLst>
              <a:ext uri="{FF2B5EF4-FFF2-40B4-BE49-F238E27FC236}">
                <a16:creationId xmlns:a16="http://schemas.microsoft.com/office/drawing/2014/main" id="{C0A23C95-C40E-4241-BCC4-F74A8BC6BA97}"/>
              </a:ext>
            </a:extLst>
          </p:cNvPr>
          <p:cNvSpPr>
            <a:spLocks noChangeShapeType="1"/>
          </p:cNvSpPr>
          <p:nvPr/>
        </p:nvSpPr>
        <p:spPr bwMode="auto">
          <a:xfrm flipV="1">
            <a:off x="1524000" y="5582816"/>
            <a:ext cx="0" cy="533400"/>
          </a:xfrm>
          <a:prstGeom prst="line">
            <a:avLst/>
          </a:prstGeom>
          <a:noFill/>
          <a:ln w="28575">
            <a:solidFill>
              <a:srgbClr val="C00000"/>
            </a:solidFill>
            <a:round/>
            <a:headEnd/>
            <a:tailEnd/>
          </a:ln>
        </p:spPr>
        <p:txBody>
          <a:bodyPr wrap="none" anchor="ctr"/>
          <a:lstStyle/>
          <a:p>
            <a:endParaRPr lang="zh-CN" altLang="en-US"/>
          </a:p>
        </p:txBody>
      </p:sp>
      <p:sp>
        <p:nvSpPr>
          <p:cNvPr id="43" name="Line 44">
            <a:extLst>
              <a:ext uri="{FF2B5EF4-FFF2-40B4-BE49-F238E27FC236}">
                <a16:creationId xmlns:a16="http://schemas.microsoft.com/office/drawing/2014/main" id="{E83E828D-C7AC-EE44-8842-304B28EF725C}"/>
              </a:ext>
            </a:extLst>
          </p:cNvPr>
          <p:cNvSpPr>
            <a:spLocks noChangeShapeType="1"/>
          </p:cNvSpPr>
          <p:nvPr/>
        </p:nvSpPr>
        <p:spPr bwMode="auto">
          <a:xfrm flipH="1">
            <a:off x="7239000" y="6116216"/>
            <a:ext cx="304800" cy="0"/>
          </a:xfrm>
          <a:prstGeom prst="line">
            <a:avLst/>
          </a:prstGeom>
          <a:noFill/>
          <a:ln w="28575">
            <a:solidFill>
              <a:srgbClr val="C00000"/>
            </a:solidFill>
            <a:round/>
            <a:headEnd/>
            <a:tailEnd/>
          </a:ln>
        </p:spPr>
        <p:txBody>
          <a:bodyPr wrap="none" anchor="ctr"/>
          <a:lstStyle/>
          <a:p>
            <a:endParaRPr lang="zh-CN" altLang="en-US"/>
          </a:p>
        </p:txBody>
      </p:sp>
      <p:sp>
        <p:nvSpPr>
          <p:cNvPr id="44" name="Line 45">
            <a:extLst>
              <a:ext uri="{FF2B5EF4-FFF2-40B4-BE49-F238E27FC236}">
                <a16:creationId xmlns:a16="http://schemas.microsoft.com/office/drawing/2014/main" id="{B2A7074C-1F04-9F46-B923-13ED13F1CAD7}"/>
              </a:ext>
            </a:extLst>
          </p:cNvPr>
          <p:cNvSpPr>
            <a:spLocks noChangeShapeType="1"/>
          </p:cNvSpPr>
          <p:nvPr/>
        </p:nvSpPr>
        <p:spPr bwMode="auto">
          <a:xfrm>
            <a:off x="7239000" y="5582816"/>
            <a:ext cx="304800" cy="0"/>
          </a:xfrm>
          <a:prstGeom prst="line">
            <a:avLst/>
          </a:prstGeom>
          <a:noFill/>
          <a:ln w="28575">
            <a:solidFill>
              <a:srgbClr val="C00000"/>
            </a:solidFill>
            <a:round/>
            <a:headEnd type="triangle" w="sm" len="med"/>
            <a:tailEnd type="none" w="sm" len="med"/>
          </a:ln>
        </p:spPr>
        <p:txBody>
          <a:bodyPr wrap="none" anchor="ctr"/>
          <a:lstStyle/>
          <a:p>
            <a:endParaRPr lang="zh-CN" altLang="en-US"/>
          </a:p>
        </p:txBody>
      </p:sp>
      <p:sp>
        <p:nvSpPr>
          <p:cNvPr id="45" name="Line 46">
            <a:extLst>
              <a:ext uri="{FF2B5EF4-FFF2-40B4-BE49-F238E27FC236}">
                <a16:creationId xmlns:a16="http://schemas.microsoft.com/office/drawing/2014/main" id="{FA5F52BA-2E03-8742-8BC9-24F858C880BE}"/>
              </a:ext>
            </a:extLst>
          </p:cNvPr>
          <p:cNvSpPr>
            <a:spLocks noChangeShapeType="1"/>
          </p:cNvSpPr>
          <p:nvPr/>
        </p:nvSpPr>
        <p:spPr bwMode="auto">
          <a:xfrm flipV="1">
            <a:off x="7543800" y="5582816"/>
            <a:ext cx="0" cy="533400"/>
          </a:xfrm>
          <a:prstGeom prst="line">
            <a:avLst/>
          </a:prstGeom>
          <a:noFill/>
          <a:ln w="28575">
            <a:solidFill>
              <a:srgbClr val="C00000"/>
            </a:solidFill>
            <a:round/>
            <a:headEnd/>
            <a:tailEnd/>
          </a:ln>
        </p:spPr>
        <p:txBody>
          <a:bodyPr wrap="none" anchor="ctr"/>
          <a:lstStyle/>
          <a:p>
            <a:endParaRPr lang="zh-CN" altLang="en-US"/>
          </a:p>
        </p:txBody>
      </p:sp>
      <p:sp>
        <p:nvSpPr>
          <p:cNvPr id="46" name="Text Box 47">
            <a:extLst>
              <a:ext uri="{FF2B5EF4-FFF2-40B4-BE49-F238E27FC236}">
                <a16:creationId xmlns:a16="http://schemas.microsoft.com/office/drawing/2014/main" id="{A4414839-8D5D-E046-98D2-C864FADF8CC7}"/>
              </a:ext>
            </a:extLst>
          </p:cNvPr>
          <p:cNvSpPr txBox="1">
            <a:spLocks noChangeArrowheads="1"/>
          </p:cNvSpPr>
          <p:nvPr/>
        </p:nvSpPr>
        <p:spPr bwMode="auto">
          <a:xfrm>
            <a:off x="880120" y="3185690"/>
            <a:ext cx="625475" cy="1800225"/>
          </a:xfrm>
          <a:prstGeom prst="rect">
            <a:avLst/>
          </a:prstGeom>
          <a:noFill/>
          <a:ln w="9525">
            <a:noFill/>
            <a:miter lim="800000"/>
            <a:headEnd/>
            <a:tailEnd/>
          </a:ln>
          <a:effectLst/>
        </p:spPr>
        <p:txBody>
          <a:bodyPr>
            <a:spAutoFit/>
          </a:bodyPr>
          <a:lstStyle/>
          <a:p>
            <a:pPr>
              <a:defRPr/>
            </a:pPr>
            <a:r>
              <a:rPr lang="zh-CN" altLang="en-US" sz="2800" b="1" dirty="0">
                <a:solidFill>
                  <a:srgbClr val="C00000"/>
                </a:solidFill>
                <a:latin typeface="DengXian" panose="02010600030101010101" pitchFamily="2" charset="-122"/>
                <a:ea typeface="DengXian" panose="02010600030101010101" pitchFamily="2" charset="-122"/>
              </a:rPr>
              <a:t>参数传递</a:t>
            </a:r>
            <a:endParaRPr lang="zh-CN" altLang="en-US" b="1" dirty="0">
              <a:solidFill>
                <a:srgbClr val="C00000"/>
              </a:solidFill>
              <a:latin typeface="DengXian" panose="02010600030101010101" pitchFamily="2" charset="-122"/>
              <a:ea typeface="DengXian" panose="02010600030101010101" pitchFamily="2" charset="-122"/>
            </a:endParaRPr>
          </a:p>
        </p:txBody>
      </p:sp>
      <p:sp>
        <p:nvSpPr>
          <p:cNvPr id="47" name="Text Box 48">
            <a:extLst>
              <a:ext uri="{FF2B5EF4-FFF2-40B4-BE49-F238E27FC236}">
                <a16:creationId xmlns:a16="http://schemas.microsoft.com/office/drawing/2014/main" id="{B3B2F98B-B5C6-A540-945B-30452084A387}"/>
              </a:ext>
            </a:extLst>
          </p:cNvPr>
          <p:cNvSpPr txBox="1">
            <a:spLocks noChangeArrowheads="1"/>
          </p:cNvSpPr>
          <p:nvPr/>
        </p:nvSpPr>
        <p:spPr bwMode="auto">
          <a:xfrm>
            <a:off x="7652904" y="3172990"/>
            <a:ext cx="549275" cy="1800225"/>
          </a:xfrm>
          <a:prstGeom prst="rect">
            <a:avLst/>
          </a:prstGeom>
          <a:noFill/>
          <a:ln w="9525">
            <a:noFill/>
            <a:miter lim="800000"/>
            <a:headEnd/>
            <a:tailEnd/>
          </a:ln>
          <a:effectLst/>
        </p:spPr>
        <p:txBody>
          <a:bodyPr>
            <a:spAutoFit/>
          </a:bodyPr>
          <a:lstStyle/>
          <a:p>
            <a:pPr>
              <a:defRPr/>
            </a:pPr>
            <a:r>
              <a:rPr lang="zh-CN" altLang="en-US" sz="2800" b="1" dirty="0">
                <a:solidFill>
                  <a:srgbClr val="C00000"/>
                </a:solidFill>
                <a:latin typeface="DengXian" panose="02010600030101010101" pitchFamily="2" charset="-122"/>
                <a:ea typeface="DengXian" panose="02010600030101010101" pitchFamily="2" charset="-122"/>
              </a:rPr>
              <a:t>结果返回</a:t>
            </a:r>
            <a:endParaRPr lang="zh-CN" altLang="en-US" b="1" dirty="0">
              <a:solidFill>
                <a:srgbClr val="C00000"/>
              </a:solidFill>
              <a:latin typeface="DengXian" panose="02010600030101010101" pitchFamily="2" charset="-122"/>
              <a:ea typeface="DengXian" panose="02010600030101010101" pitchFamily="2" charset="-122"/>
            </a:endParaRPr>
          </a:p>
        </p:txBody>
      </p:sp>
      <p:sp>
        <p:nvSpPr>
          <p:cNvPr id="48" name="Line 49">
            <a:extLst>
              <a:ext uri="{FF2B5EF4-FFF2-40B4-BE49-F238E27FC236}">
                <a16:creationId xmlns:a16="http://schemas.microsoft.com/office/drawing/2014/main" id="{130F79A7-820B-3C4D-A89D-18F0217F4D37}"/>
              </a:ext>
            </a:extLst>
          </p:cNvPr>
          <p:cNvSpPr>
            <a:spLocks noChangeShapeType="1"/>
          </p:cNvSpPr>
          <p:nvPr/>
        </p:nvSpPr>
        <p:spPr bwMode="auto">
          <a:xfrm>
            <a:off x="872803" y="2230016"/>
            <a:ext cx="0" cy="3962400"/>
          </a:xfrm>
          <a:prstGeom prst="line">
            <a:avLst/>
          </a:prstGeom>
          <a:noFill/>
          <a:ln w="28575">
            <a:solidFill>
              <a:srgbClr val="C00000"/>
            </a:solidFill>
            <a:round/>
            <a:headEnd/>
            <a:tailEnd type="triangle" w="sm" len="lg"/>
          </a:ln>
        </p:spPr>
        <p:txBody>
          <a:bodyPr wrap="none" anchor="ctr"/>
          <a:lstStyle/>
          <a:p>
            <a:endParaRPr lang="zh-CN" altLang="en-US"/>
          </a:p>
        </p:txBody>
      </p:sp>
      <p:sp>
        <p:nvSpPr>
          <p:cNvPr id="49" name="Text Box 50">
            <a:extLst>
              <a:ext uri="{FF2B5EF4-FFF2-40B4-BE49-F238E27FC236}">
                <a16:creationId xmlns:a16="http://schemas.microsoft.com/office/drawing/2014/main" id="{9B3265BC-23D8-CC45-86A1-95A124E239CF}"/>
              </a:ext>
            </a:extLst>
          </p:cNvPr>
          <p:cNvSpPr txBox="1">
            <a:spLocks noChangeArrowheads="1"/>
          </p:cNvSpPr>
          <p:nvPr/>
        </p:nvSpPr>
        <p:spPr bwMode="auto">
          <a:xfrm>
            <a:off x="323528" y="3172991"/>
            <a:ext cx="625475" cy="1800225"/>
          </a:xfrm>
          <a:prstGeom prst="rect">
            <a:avLst/>
          </a:prstGeom>
          <a:noFill/>
          <a:ln w="9525">
            <a:noFill/>
            <a:miter lim="800000"/>
            <a:headEnd/>
            <a:tailEnd/>
          </a:ln>
          <a:effectLst/>
        </p:spPr>
        <p:txBody>
          <a:bodyPr>
            <a:spAutoFit/>
          </a:bodyPr>
          <a:lstStyle/>
          <a:p>
            <a:pPr>
              <a:defRPr/>
            </a:pPr>
            <a:r>
              <a:rPr lang="zh-CN" altLang="en-US" sz="2800" b="1" dirty="0">
                <a:solidFill>
                  <a:srgbClr val="C00000"/>
                </a:solidFill>
                <a:latin typeface="DengXian" panose="02010600030101010101" pitchFamily="2" charset="-122"/>
                <a:ea typeface="DengXian" panose="02010600030101010101" pitchFamily="2" charset="-122"/>
              </a:rPr>
              <a:t>递归调用</a:t>
            </a:r>
            <a:endParaRPr lang="zh-CN" altLang="en-US" b="1" dirty="0">
              <a:solidFill>
                <a:srgbClr val="C00000"/>
              </a:solidFill>
              <a:latin typeface="DengXian" panose="02010600030101010101" pitchFamily="2" charset="-122"/>
              <a:ea typeface="DengXian" panose="02010600030101010101" pitchFamily="2" charset="-122"/>
            </a:endParaRPr>
          </a:p>
        </p:txBody>
      </p:sp>
      <p:sp>
        <p:nvSpPr>
          <p:cNvPr id="50" name="Line 51">
            <a:extLst>
              <a:ext uri="{FF2B5EF4-FFF2-40B4-BE49-F238E27FC236}">
                <a16:creationId xmlns:a16="http://schemas.microsoft.com/office/drawing/2014/main" id="{9E45CBC8-6271-274A-AF91-4080877FB97C}"/>
              </a:ext>
            </a:extLst>
          </p:cNvPr>
          <p:cNvSpPr>
            <a:spLocks noChangeShapeType="1"/>
          </p:cNvSpPr>
          <p:nvPr/>
        </p:nvSpPr>
        <p:spPr bwMode="auto">
          <a:xfrm>
            <a:off x="8194997" y="2230016"/>
            <a:ext cx="0" cy="3962400"/>
          </a:xfrm>
          <a:prstGeom prst="line">
            <a:avLst/>
          </a:prstGeom>
          <a:noFill/>
          <a:ln w="28575">
            <a:solidFill>
              <a:srgbClr val="C00000"/>
            </a:solidFill>
            <a:round/>
            <a:headEnd type="triangle" w="sm" len="lg"/>
            <a:tailEnd type="none" w="sm" len="lg"/>
          </a:ln>
        </p:spPr>
        <p:txBody>
          <a:bodyPr wrap="none" anchor="ctr"/>
          <a:lstStyle/>
          <a:p>
            <a:endParaRPr lang="zh-CN" altLang="en-US"/>
          </a:p>
        </p:txBody>
      </p:sp>
      <p:sp>
        <p:nvSpPr>
          <p:cNvPr id="51" name="Text Box 52">
            <a:extLst>
              <a:ext uri="{FF2B5EF4-FFF2-40B4-BE49-F238E27FC236}">
                <a16:creationId xmlns:a16="http://schemas.microsoft.com/office/drawing/2014/main" id="{9DD24D27-688E-CF47-A4D9-B4DE7B70B467}"/>
              </a:ext>
            </a:extLst>
          </p:cNvPr>
          <p:cNvSpPr txBox="1">
            <a:spLocks noChangeArrowheads="1"/>
          </p:cNvSpPr>
          <p:nvPr/>
        </p:nvSpPr>
        <p:spPr bwMode="auto">
          <a:xfrm>
            <a:off x="8194997" y="3172991"/>
            <a:ext cx="625475" cy="1800225"/>
          </a:xfrm>
          <a:prstGeom prst="rect">
            <a:avLst/>
          </a:prstGeom>
          <a:noFill/>
          <a:ln w="9525">
            <a:noFill/>
            <a:miter lim="800000"/>
            <a:headEnd/>
            <a:tailEnd/>
          </a:ln>
          <a:effectLst/>
        </p:spPr>
        <p:txBody>
          <a:bodyPr>
            <a:spAutoFit/>
          </a:bodyPr>
          <a:lstStyle/>
          <a:p>
            <a:pPr>
              <a:defRPr/>
            </a:pPr>
            <a:r>
              <a:rPr lang="zh-CN" altLang="en-US" sz="2800" b="1" dirty="0">
                <a:solidFill>
                  <a:srgbClr val="C00000"/>
                </a:solidFill>
                <a:latin typeface="DengXian" panose="02010600030101010101" pitchFamily="2" charset="-122"/>
                <a:ea typeface="DengXian" panose="02010600030101010101" pitchFamily="2" charset="-122"/>
              </a:rPr>
              <a:t>回归求值</a:t>
            </a:r>
            <a:endParaRPr lang="zh-CN" altLang="en-US" b="1" dirty="0">
              <a:solidFill>
                <a:srgbClr val="C00000"/>
              </a:solidFill>
              <a:latin typeface="DengXian" panose="02010600030101010101" pitchFamily="2" charset="-122"/>
              <a:ea typeface="DengXian" panose="02010600030101010101" pitchFamily="2" charset="-122"/>
            </a:endParaRPr>
          </a:p>
        </p:txBody>
      </p:sp>
      <p:sp>
        <p:nvSpPr>
          <p:cNvPr id="53" name="Rectangle 52">
            <a:extLst>
              <a:ext uri="{FF2B5EF4-FFF2-40B4-BE49-F238E27FC236}">
                <a16:creationId xmlns:a16="http://schemas.microsoft.com/office/drawing/2014/main" id="{61ADB122-17E0-B14D-B884-E46FD54D4C01}"/>
              </a:ext>
            </a:extLst>
          </p:cNvPr>
          <p:cNvSpPr/>
          <p:nvPr/>
        </p:nvSpPr>
        <p:spPr>
          <a:xfrm>
            <a:off x="5812977" y="2662471"/>
            <a:ext cx="1351652" cy="523220"/>
          </a:xfrm>
          <a:prstGeom prst="rect">
            <a:avLst/>
          </a:prstGeom>
        </p:spPr>
        <p:txBody>
          <a:bodyPr wrap="none">
            <a:spAutoFit/>
          </a:bodyPr>
          <a:lstStyle/>
          <a:p>
            <a:r>
              <a:rPr lang="zh-CN" altLang="en-US"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返回 </a:t>
            </a:r>
            <a:r>
              <a:rPr lang="en-US" altLang="zh-CN"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24</a:t>
            </a:r>
            <a:endParaRPr lang="en-US"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4" name="Rectangle 53">
            <a:extLst>
              <a:ext uri="{FF2B5EF4-FFF2-40B4-BE49-F238E27FC236}">
                <a16:creationId xmlns:a16="http://schemas.microsoft.com/office/drawing/2014/main" id="{503F2F6E-78AA-8E4E-B524-C82938C23EEF}"/>
              </a:ext>
            </a:extLst>
          </p:cNvPr>
          <p:cNvSpPr/>
          <p:nvPr/>
        </p:nvSpPr>
        <p:spPr>
          <a:xfrm>
            <a:off x="5812977" y="3492406"/>
            <a:ext cx="1172116" cy="523220"/>
          </a:xfrm>
          <a:prstGeom prst="rect">
            <a:avLst/>
          </a:prstGeom>
        </p:spPr>
        <p:txBody>
          <a:bodyPr wrap="none">
            <a:spAutoFit/>
          </a:bodyPr>
          <a:lstStyle/>
          <a:p>
            <a:r>
              <a:rPr lang="zh-CN" altLang="en-US"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返回 </a:t>
            </a:r>
            <a:r>
              <a:rPr lang="en-US" altLang="zh-CN"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6</a:t>
            </a:r>
            <a:endParaRPr lang="en-US"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5" name="Rectangle 54">
            <a:extLst>
              <a:ext uri="{FF2B5EF4-FFF2-40B4-BE49-F238E27FC236}">
                <a16:creationId xmlns:a16="http://schemas.microsoft.com/office/drawing/2014/main" id="{49A14879-C96D-1C48-A2EE-DDB2358E5B3D}"/>
              </a:ext>
            </a:extLst>
          </p:cNvPr>
          <p:cNvSpPr/>
          <p:nvPr/>
        </p:nvSpPr>
        <p:spPr>
          <a:xfrm>
            <a:off x="5818578" y="4330606"/>
            <a:ext cx="1172116" cy="523220"/>
          </a:xfrm>
          <a:prstGeom prst="rect">
            <a:avLst/>
          </a:prstGeom>
        </p:spPr>
        <p:txBody>
          <a:bodyPr wrap="none">
            <a:spAutoFit/>
          </a:bodyPr>
          <a:lstStyle/>
          <a:p>
            <a:r>
              <a:rPr lang="zh-CN" altLang="en-US"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返回 </a:t>
            </a:r>
            <a:r>
              <a:rPr lang="en-US" altLang="zh-CN"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2</a:t>
            </a:r>
            <a:endParaRPr lang="en-US"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6" name="Rectangle 55">
            <a:extLst>
              <a:ext uri="{FF2B5EF4-FFF2-40B4-BE49-F238E27FC236}">
                <a16:creationId xmlns:a16="http://schemas.microsoft.com/office/drawing/2014/main" id="{33632375-BDCE-E94C-993F-21218F14E0C4}"/>
              </a:ext>
            </a:extLst>
          </p:cNvPr>
          <p:cNvSpPr/>
          <p:nvPr/>
        </p:nvSpPr>
        <p:spPr>
          <a:xfrm>
            <a:off x="5812977" y="5168806"/>
            <a:ext cx="1172116" cy="523220"/>
          </a:xfrm>
          <a:prstGeom prst="rect">
            <a:avLst/>
          </a:prstGeom>
        </p:spPr>
        <p:txBody>
          <a:bodyPr wrap="none">
            <a:spAutoFit/>
          </a:bodyPr>
          <a:lstStyle/>
          <a:p>
            <a:r>
              <a:rPr lang="zh-CN" altLang="en-US"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返回 </a:t>
            </a:r>
            <a:r>
              <a:rPr lang="en-US" altLang="zh-CN"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1</a:t>
            </a:r>
            <a:endParaRPr lang="en-US"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7" name="Rectangle 56">
            <a:extLst>
              <a:ext uri="{FF2B5EF4-FFF2-40B4-BE49-F238E27FC236}">
                <a16:creationId xmlns:a16="http://schemas.microsoft.com/office/drawing/2014/main" id="{9207D3A7-0FFE-3F48-9A81-E8583EFF1463}"/>
              </a:ext>
            </a:extLst>
          </p:cNvPr>
          <p:cNvSpPr/>
          <p:nvPr/>
        </p:nvSpPr>
        <p:spPr>
          <a:xfrm>
            <a:off x="5814850" y="6007005"/>
            <a:ext cx="1172116" cy="523220"/>
          </a:xfrm>
          <a:prstGeom prst="rect">
            <a:avLst/>
          </a:prstGeom>
        </p:spPr>
        <p:txBody>
          <a:bodyPr wrap="none">
            <a:spAutoFit/>
          </a:bodyPr>
          <a:lstStyle/>
          <a:p>
            <a:r>
              <a:rPr lang="zh-CN" altLang="en-US"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返回 </a:t>
            </a:r>
            <a:r>
              <a:rPr lang="en-US" altLang="zh-CN"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1</a:t>
            </a:r>
            <a:endParaRPr lang="en-US" sz="28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1385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P spid="10" grpId="0" animBg="1"/>
      <p:bldP spid="11" grpId="0" animBg="1"/>
      <p:bldP spid="12" grpId="0" animBg="1"/>
      <p:bldP spid="13" grpId="0" animBg="1"/>
      <p:bldP spid="14" grpId="0" animBg="1"/>
      <p:bldP spid="15" grpId="0"/>
      <p:bldP spid="16" grpId="0" animBg="1"/>
      <p:bldP spid="17" grpId="0" animBg="1"/>
      <p:bldP spid="18" grpId="0" animBg="1"/>
      <p:bldP spid="19" grpId="0" animBg="1"/>
      <p:bldP spid="20" grpId="0" animBg="1"/>
      <p:bldP spid="21" grpId="0" animBg="1"/>
      <p:bldP spid="22" grpId="0" animBg="1"/>
      <p:bldP spid="23" grpId="0"/>
      <p:bldP spid="24" grpId="0" animBg="1"/>
      <p:bldP spid="25" grpId="0" animBg="1"/>
      <p:bldP spid="26" grpId="0" animBg="1"/>
      <p:bldP spid="27" grpId="0" animBg="1"/>
      <p:bldP spid="28" grpId="0" animBg="1"/>
      <p:bldP spid="29" grpId="0" animBg="1"/>
      <p:bldP spid="30" grpId="0" animBg="1"/>
      <p:bldP spid="31" grpId="0"/>
      <p:bldP spid="32" grpId="0" animBg="1"/>
      <p:bldP spid="33" grpId="0" animBg="1"/>
      <p:bldP spid="34" grpId="0" animBg="1"/>
      <p:bldP spid="35" grpId="0" animBg="1"/>
      <p:bldP spid="36" grpId="0" animBg="1"/>
      <p:bldP spid="37" grpId="0" animBg="1"/>
      <p:bldP spid="38" grpId="0" animBg="1"/>
      <p:bldP spid="39" grpId="0"/>
      <p:bldP spid="40" grpId="0" animBg="1"/>
      <p:bldP spid="41" grpId="0" animBg="1"/>
      <p:bldP spid="42" grpId="0" animBg="1"/>
      <p:bldP spid="43" grpId="0" animBg="1"/>
      <p:bldP spid="44" grpId="0" animBg="1"/>
      <p:bldP spid="45" grpId="0" animBg="1"/>
      <p:bldP spid="46" grpId="0"/>
      <p:bldP spid="47" grpId="0"/>
      <p:bldP spid="48" grpId="0" animBg="1"/>
      <p:bldP spid="49" grpId="0"/>
      <p:bldP spid="50" grpId="0" animBg="1"/>
      <p:bldP spid="51" grpId="0"/>
      <p:bldP spid="53" grpId="0"/>
      <p:bldP spid="54" grpId="0"/>
      <p:bldP spid="55" grpId="0"/>
      <p:bldP spid="56" grpId="0"/>
      <p:bldP spid="5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80F22-C942-574B-A5B3-2B74C44D42A1}"/>
              </a:ext>
            </a:extLst>
          </p:cNvPr>
          <p:cNvSpPr>
            <a:spLocks noGrp="1"/>
          </p:cNvSpPr>
          <p:nvPr>
            <p:ph type="title"/>
          </p:nvPr>
        </p:nvSpPr>
        <p:spPr/>
        <p:txBody>
          <a:bodyPr/>
          <a:lstStyle/>
          <a:p>
            <a:r>
              <a:rPr lang="zh-CN" altLang="en-US" dirty="0"/>
              <a:t>复制广义表</a:t>
            </a:r>
            <a:endParaRPr lang="en-US" dirty="0"/>
          </a:p>
        </p:txBody>
      </p:sp>
      <p:sp>
        <p:nvSpPr>
          <p:cNvPr id="3" name="Content Placeholder 2">
            <a:extLst>
              <a:ext uri="{FF2B5EF4-FFF2-40B4-BE49-F238E27FC236}">
                <a16:creationId xmlns:a16="http://schemas.microsoft.com/office/drawing/2014/main" id="{4EA9A046-279A-784F-8CB3-140E8C0030A8}"/>
              </a:ext>
            </a:extLst>
          </p:cNvPr>
          <p:cNvSpPr>
            <a:spLocks noGrp="1"/>
          </p:cNvSpPr>
          <p:nvPr>
            <p:ph idx="1"/>
          </p:nvPr>
        </p:nvSpPr>
        <p:spPr/>
        <p:txBody>
          <a:bodyPr/>
          <a:lstStyle/>
          <a:p>
            <a:r>
              <a:rPr lang="zh-CN" altLang="en-US" dirty="0"/>
              <a:t>算法思路</a:t>
            </a:r>
            <a:endParaRPr lang="en-US" altLang="zh-CN" dirty="0"/>
          </a:p>
          <a:p>
            <a:pPr lvl="1"/>
            <a:r>
              <a:rPr lang="zh-CN" altLang="en-US" dirty="0"/>
              <a:t>从给定的广义表的第一个结点一直复制到最后一个结点</a:t>
            </a:r>
          </a:p>
          <a:p>
            <a:r>
              <a:rPr lang="zh-CN" altLang="en-US" dirty="0"/>
              <a:t>递归过程</a:t>
            </a:r>
          </a:p>
          <a:p>
            <a:pPr lvl="1"/>
            <a:r>
              <a:rPr lang="zh-CN" altLang="en-US" dirty="0"/>
              <a:t>递归终止条件：当前复制的结点为空</a:t>
            </a:r>
          </a:p>
          <a:p>
            <a:pPr lvl="1"/>
            <a:r>
              <a:rPr lang="zh-CN" altLang="en-US" dirty="0"/>
              <a:t>否则，先复制当前结点，若当前结点是子表结点，则递归复制其引用的子表；再递归复制当前结点的后继结点</a:t>
            </a:r>
            <a:endParaRPr lang="en-US" altLang="zh-CN" dirty="0"/>
          </a:p>
        </p:txBody>
      </p:sp>
    </p:spTree>
    <p:extLst>
      <p:ext uri="{BB962C8B-B14F-4D97-AF65-F5344CB8AC3E}">
        <p14:creationId xmlns:p14="http://schemas.microsoft.com/office/powerpoint/2010/main" val="7559950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2EC4F-8DC8-5242-9551-8908BD18B381}"/>
              </a:ext>
            </a:extLst>
          </p:cNvPr>
          <p:cNvSpPr>
            <a:spLocks noGrp="1"/>
          </p:cNvSpPr>
          <p:nvPr>
            <p:ph type="title"/>
          </p:nvPr>
        </p:nvSpPr>
        <p:spPr/>
        <p:txBody>
          <a:bodyPr/>
          <a:lstStyle/>
          <a:p>
            <a:r>
              <a:rPr lang="zh-CN" altLang="en-US" dirty="0"/>
              <a:t>复制广义表</a:t>
            </a:r>
            <a:endParaRPr lang="en-US" dirty="0"/>
          </a:p>
        </p:txBody>
      </p:sp>
      <p:sp>
        <p:nvSpPr>
          <p:cNvPr id="4" name="Text Box 4">
            <a:extLst>
              <a:ext uri="{FF2B5EF4-FFF2-40B4-BE49-F238E27FC236}">
                <a16:creationId xmlns:a16="http://schemas.microsoft.com/office/drawing/2014/main" id="{18DAE5A9-E4B9-C642-80C1-0F932F6C9DE1}"/>
              </a:ext>
            </a:extLst>
          </p:cNvPr>
          <p:cNvSpPr txBox="1">
            <a:spLocks noChangeArrowheads="1"/>
          </p:cNvSpPr>
          <p:nvPr/>
        </p:nvSpPr>
        <p:spPr bwMode="auto">
          <a:xfrm>
            <a:off x="1331640" y="1484784"/>
            <a:ext cx="6480720" cy="5324535"/>
          </a:xfrm>
          <a:prstGeom prst="rect">
            <a:avLst/>
          </a:prstGeom>
          <a:noFill/>
          <a:ln w="9525">
            <a:noFill/>
            <a:miter lim="800000"/>
            <a:headEnd/>
            <a:tailEnd/>
          </a:ln>
        </p:spPr>
        <p:txBody>
          <a:bodyPr wrap="square">
            <a:spAutoFit/>
          </a:bodyPr>
          <a:lstStyle/>
          <a:p>
            <a:r>
              <a:rPr lang="en-US" altLang="zh-CN" sz="2000" b="1" dirty="0">
                <a:latin typeface="Times New Roman" panose="02020603050405020304" pitchFamily="18" charset="0"/>
                <a:cs typeface="Times New Roman" panose="02020603050405020304" pitchFamily="18" charset="0"/>
              </a:rPr>
              <a:t>template &lt;class Type&gt; void </a:t>
            </a:r>
            <a:r>
              <a:rPr lang="en-US" altLang="zh-CN" sz="2000" dirty="0" err="1">
                <a:latin typeface="Times New Roman" panose="02020603050405020304" pitchFamily="18" charset="0"/>
                <a:cs typeface="Times New Roman" panose="02020603050405020304" pitchFamily="18" charset="0"/>
              </a:rPr>
              <a:t>GenList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Copy</a:t>
            </a:r>
            <a:r>
              <a:rPr lang="en-US" altLang="zh-CN" sz="2000" b="1" dirty="0">
                <a:latin typeface="Times New Roman" panose="02020603050405020304" pitchFamily="18" charset="0"/>
                <a:cs typeface="Times New Roman" panose="02020603050405020304" pitchFamily="18" charset="0"/>
              </a:rPr>
              <a:t>(const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&amp;</a:t>
            </a:r>
            <a:r>
              <a:rPr lang="en-US" altLang="zh-CN" sz="2000" dirty="0">
                <a:latin typeface="Times New Roman" panose="02020603050405020304" pitchFamily="18" charset="0"/>
                <a:cs typeface="Times New Roman" panose="02020603050405020304" pitchFamily="18" charset="0"/>
              </a:rPr>
              <a:t>R</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公有函数</a:t>
            </a:r>
          </a:p>
          <a:p>
            <a:pPr algn="just"/>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first</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Copy</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R</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first</a:t>
            </a:r>
            <a:r>
              <a:rPr lang="en-US" altLang="zh-CN" sz="2000" b="1" dirty="0">
                <a:latin typeface="Times New Roman" panose="02020603050405020304" pitchFamily="18" charset="0"/>
                <a:cs typeface="Times New Roman" panose="02020603050405020304" pitchFamily="18" charset="0"/>
              </a:rPr>
              <a:t>);</a:t>
            </a:r>
          </a:p>
          <a:p>
            <a:pPr algn="just"/>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gn="just"/>
            <a:r>
              <a:rPr lang="en-US" altLang="zh-CN" sz="2000" b="1" dirty="0">
                <a:latin typeface="Times New Roman" panose="02020603050405020304" pitchFamily="18" charset="0"/>
                <a:cs typeface="Times New Roman" panose="02020603050405020304" pitchFamily="18" charset="0"/>
              </a:rPr>
              <a:t>template &lt;class Type&gt; </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 :: </a:t>
            </a:r>
          </a:p>
          <a:p>
            <a:pPr algn="just"/>
            <a:r>
              <a:rPr lang="en-US" altLang="zh-CN" sz="2000" dirty="0">
                <a:latin typeface="Times New Roman" panose="02020603050405020304" pitchFamily="18" charset="0"/>
                <a:cs typeface="Times New Roman" panose="02020603050405020304" pitchFamily="18" charset="0"/>
              </a:rPr>
              <a:t>Copy</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 *</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私有函数 </a:t>
            </a:r>
          </a:p>
          <a:p>
            <a:pPr algn="just"/>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 *</a:t>
            </a:r>
            <a:r>
              <a:rPr lang="en-US" altLang="zh-CN" sz="2000" dirty="0">
                <a:latin typeface="Times New Roman" panose="02020603050405020304" pitchFamily="18" charset="0"/>
                <a:cs typeface="Times New Roman" panose="02020603050405020304" pitchFamily="18" charset="0"/>
              </a:rPr>
              <a:t>q</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NULL</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if (</a:t>
            </a:r>
            <a:r>
              <a:rPr lang="en-US" altLang="zh-CN" sz="2000" dirty="0" err="1">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NULL</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q</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new</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q</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utype</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utype</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switch (</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utype</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case </a:t>
            </a:r>
            <a:r>
              <a:rPr lang="en-US" altLang="zh-CN" sz="2000" dirty="0">
                <a:latin typeface="Times New Roman" panose="02020603050405020304" pitchFamily="18" charset="0"/>
                <a:cs typeface="Times New Roman" panose="02020603050405020304" pitchFamily="18" charset="0"/>
              </a:rPr>
              <a:t>0</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q</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info</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ref</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a:latin typeface="Times New Roman" panose="02020603050405020304" pitchFamily="18" charset="0"/>
                <a:cs typeface="Times New Roman" panose="02020603050405020304" pitchFamily="18" charset="0"/>
              </a:rPr>
              <a:t>info</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ref</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break;</a:t>
            </a:r>
          </a:p>
          <a:p>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case </a:t>
            </a:r>
            <a:r>
              <a:rPr lang="en-US" altLang="zh-CN" sz="2000" dirty="0">
                <a:latin typeface="Times New Roman" panose="02020603050405020304" pitchFamily="18" charset="0"/>
                <a:cs typeface="Times New Roman" panose="02020603050405020304" pitchFamily="18" charset="0"/>
              </a:rPr>
              <a:t>1</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q</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info</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value</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info</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value</a:t>
            </a:r>
            <a:r>
              <a:rPr lang="en-US" altLang="zh-CN" sz="2000" b="1" dirty="0">
                <a:latin typeface="Times New Roman" panose="02020603050405020304" pitchFamily="18" charset="0"/>
                <a:cs typeface="Times New Roman" panose="02020603050405020304" pitchFamily="18" charset="0"/>
              </a:rPr>
              <a:t>;  break; </a:t>
            </a:r>
            <a:r>
              <a:rPr lang="en-US" altLang="zh-CN" sz="2000" dirty="0">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case</a:t>
            </a:r>
            <a:r>
              <a:rPr lang="en-US" altLang="zh-CN" sz="2000" dirty="0">
                <a:latin typeface="Times New Roman" panose="02020603050405020304" pitchFamily="18" charset="0"/>
                <a:cs typeface="Times New Roman" panose="02020603050405020304" pitchFamily="18" charset="0"/>
              </a:rPr>
              <a:t> 2</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q</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info</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hlink</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Copy</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info</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hlink</a:t>
            </a:r>
            <a:r>
              <a:rPr lang="en-US" altLang="zh-CN" sz="2000" b="1" dirty="0">
                <a:latin typeface="Times New Roman" panose="02020603050405020304" pitchFamily="18" charset="0"/>
                <a:cs typeface="Times New Roman" panose="02020603050405020304" pitchFamily="18" charset="0"/>
              </a:rPr>
              <a:t>);  break;</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q</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Copy</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  </a:t>
            </a:r>
          </a:p>
          <a:p>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return</a:t>
            </a:r>
            <a:r>
              <a:rPr lang="en-US" altLang="zh-CN" sz="2000" dirty="0">
                <a:latin typeface="Times New Roman" panose="02020603050405020304" pitchFamily="18" charset="0"/>
                <a:cs typeface="Times New Roman" panose="02020603050405020304" pitchFamily="18" charset="0"/>
              </a:rPr>
              <a:t> q</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9199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21864-C463-7540-9BFC-E866A0140DFA}"/>
              </a:ext>
            </a:extLst>
          </p:cNvPr>
          <p:cNvSpPr>
            <a:spLocks noGrp="1"/>
          </p:cNvSpPr>
          <p:nvPr>
            <p:ph type="title"/>
          </p:nvPr>
        </p:nvSpPr>
        <p:spPr/>
        <p:txBody>
          <a:bodyPr/>
          <a:lstStyle/>
          <a:p>
            <a:r>
              <a:rPr lang="zh-CN" altLang="en-US" dirty="0"/>
              <a:t>复制广义表</a:t>
            </a:r>
            <a:endParaRPr lang="en-US" dirty="0"/>
          </a:p>
        </p:txBody>
      </p:sp>
      <p:pic>
        <p:nvPicPr>
          <p:cNvPr id="4" name="Picture 3">
            <a:extLst>
              <a:ext uri="{FF2B5EF4-FFF2-40B4-BE49-F238E27FC236}">
                <a16:creationId xmlns:a16="http://schemas.microsoft.com/office/drawing/2014/main" id="{4CC42546-00AC-D74B-B611-CB2EA166FCCC}"/>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112367"/>
            <a:ext cx="8686800"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a:extLst>
              <a:ext uri="{FF2B5EF4-FFF2-40B4-BE49-F238E27FC236}">
                <a16:creationId xmlns:a16="http://schemas.microsoft.com/office/drawing/2014/main" id="{603CB820-1C6C-7D4C-BACC-10A03813A777}"/>
              </a:ext>
            </a:extLst>
          </p:cNvPr>
          <p:cNvSpPr>
            <a:spLocks noChangeShapeType="1"/>
          </p:cNvSpPr>
          <p:nvPr/>
        </p:nvSpPr>
        <p:spPr bwMode="auto">
          <a:xfrm>
            <a:off x="914400" y="2947392"/>
            <a:ext cx="685800"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Line 5">
            <a:extLst>
              <a:ext uri="{FF2B5EF4-FFF2-40B4-BE49-F238E27FC236}">
                <a16:creationId xmlns:a16="http://schemas.microsoft.com/office/drawing/2014/main" id="{A46513DC-788D-E94E-AD2C-5CCD3DC617A4}"/>
              </a:ext>
            </a:extLst>
          </p:cNvPr>
          <p:cNvSpPr>
            <a:spLocks noChangeShapeType="1"/>
          </p:cNvSpPr>
          <p:nvPr/>
        </p:nvSpPr>
        <p:spPr bwMode="auto">
          <a:xfrm>
            <a:off x="1600200" y="3175992"/>
            <a:ext cx="0" cy="53340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Line 6">
            <a:extLst>
              <a:ext uri="{FF2B5EF4-FFF2-40B4-BE49-F238E27FC236}">
                <a16:creationId xmlns:a16="http://schemas.microsoft.com/office/drawing/2014/main" id="{B83DD183-4F3F-4448-AB8E-1319241B57C6}"/>
              </a:ext>
            </a:extLst>
          </p:cNvPr>
          <p:cNvSpPr>
            <a:spLocks noChangeShapeType="1"/>
          </p:cNvSpPr>
          <p:nvPr/>
        </p:nvSpPr>
        <p:spPr bwMode="auto">
          <a:xfrm>
            <a:off x="1600200" y="3861792"/>
            <a:ext cx="838200"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7">
            <a:extLst>
              <a:ext uri="{FF2B5EF4-FFF2-40B4-BE49-F238E27FC236}">
                <a16:creationId xmlns:a16="http://schemas.microsoft.com/office/drawing/2014/main" id="{01A86A17-40A3-E048-ADD6-80517DD59D20}"/>
              </a:ext>
            </a:extLst>
          </p:cNvPr>
          <p:cNvSpPr>
            <a:spLocks noChangeShapeType="1"/>
          </p:cNvSpPr>
          <p:nvPr/>
        </p:nvSpPr>
        <p:spPr bwMode="auto">
          <a:xfrm>
            <a:off x="2667000" y="3861792"/>
            <a:ext cx="838200"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8">
            <a:extLst>
              <a:ext uri="{FF2B5EF4-FFF2-40B4-BE49-F238E27FC236}">
                <a16:creationId xmlns:a16="http://schemas.microsoft.com/office/drawing/2014/main" id="{42F983D5-16D8-C848-AE91-3D1CE8450376}"/>
              </a:ext>
            </a:extLst>
          </p:cNvPr>
          <p:cNvSpPr>
            <a:spLocks noChangeShapeType="1"/>
          </p:cNvSpPr>
          <p:nvPr/>
        </p:nvSpPr>
        <p:spPr bwMode="auto">
          <a:xfrm>
            <a:off x="3657600" y="3861792"/>
            <a:ext cx="838200"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9">
            <a:extLst>
              <a:ext uri="{FF2B5EF4-FFF2-40B4-BE49-F238E27FC236}">
                <a16:creationId xmlns:a16="http://schemas.microsoft.com/office/drawing/2014/main" id="{51E481BE-46B7-6E48-AD16-A4E5D038EAC6}"/>
              </a:ext>
            </a:extLst>
          </p:cNvPr>
          <p:cNvSpPr>
            <a:spLocks noChangeShapeType="1"/>
          </p:cNvSpPr>
          <p:nvPr/>
        </p:nvSpPr>
        <p:spPr bwMode="auto">
          <a:xfrm flipH="1">
            <a:off x="3886200" y="4242792"/>
            <a:ext cx="685800" cy="0"/>
          </a:xfrm>
          <a:prstGeom prst="line">
            <a:avLst/>
          </a:prstGeom>
          <a:noFill/>
          <a:ln w="38100">
            <a:solidFill>
              <a:srgbClr val="FF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10">
            <a:extLst>
              <a:ext uri="{FF2B5EF4-FFF2-40B4-BE49-F238E27FC236}">
                <a16:creationId xmlns:a16="http://schemas.microsoft.com/office/drawing/2014/main" id="{F12FF25D-3D3C-6F46-87EF-C44F59422FE0}"/>
              </a:ext>
            </a:extLst>
          </p:cNvPr>
          <p:cNvSpPr>
            <a:spLocks noChangeShapeType="1"/>
          </p:cNvSpPr>
          <p:nvPr/>
        </p:nvSpPr>
        <p:spPr bwMode="auto">
          <a:xfrm flipH="1">
            <a:off x="2743200" y="4242792"/>
            <a:ext cx="762000" cy="0"/>
          </a:xfrm>
          <a:prstGeom prst="line">
            <a:avLst/>
          </a:prstGeom>
          <a:noFill/>
          <a:ln w="38100">
            <a:solidFill>
              <a:srgbClr val="FF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11">
            <a:extLst>
              <a:ext uri="{FF2B5EF4-FFF2-40B4-BE49-F238E27FC236}">
                <a16:creationId xmlns:a16="http://schemas.microsoft.com/office/drawing/2014/main" id="{6DA8C710-DB22-244D-AEF2-47E9C4C1DDFD}"/>
              </a:ext>
            </a:extLst>
          </p:cNvPr>
          <p:cNvSpPr>
            <a:spLocks noChangeShapeType="1"/>
          </p:cNvSpPr>
          <p:nvPr/>
        </p:nvSpPr>
        <p:spPr bwMode="auto">
          <a:xfrm flipH="1">
            <a:off x="1447800" y="4242792"/>
            <a:ext cx="914400" cy="0"/>
          </a:xfrm>
          <a:prstGeom prst="line">
            <a:avLst/>
          </a:prstGeom>
          <a:noFill/>
          <a:ln w="38100">
            <a:solidFill>
              <a:srgbClr val="FF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Line 12">
            <a:extLst>
              <a:ext uri="{FF2B5EF4-FFF2-40B4-BE49-F238E27FC236}">
                <a16:creationId xmlns:a16="http://schemas.microsoft.com/office/drawing/2014/main" id="{D3831072-7F4C-4845-BC71-D5F9DE0E512A}"/>
              </a:ext>
            </a:extLst>
          </p:cNvPr>
          <p:cNvSpPr>
            <a:spLocks noChangeShapeType="1"/>
          </p:cNvSpPr>
          <p:nvPr/>
        </p:nvSpPr>
        <p:spPr bwMode="auto">
          <a:xfrm flipV="1">
            <a:off x="1219200" y="3252192"/>
            <a:ext cx="0" cy="685800"/>
          </a:xfrm>
          <a:prstGeom prst="line">
            <a:avLst/>
          </a:prstGeom>
          <a:noFill/>
          <a:ln w="38100">
            <a:solidFill>
              <a:srgbClr val="FF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4">
            <a:extLst>
              <a:ext uri="{FF2B5EF4-FFF2-40B4-BE49-F238E27FC236}">
                <a16:creationId xmlns:a16="http://schemas.microsoft.com/office/drawing/2014/main" id="{14E18534-ABC4-3941-8EDF-A4CDF4CADCB6}"/>
              </a:ext>
            </a:extLst>
          </p:cNvPr>
          <p:cNvSpPr>
            <a:spLocks noChangeShapeType="1"/>
          </p:cNvSpPr>
          <p:nvPr/>
        </p:nvSpPr>
        <p:spPr bwMode="auto">
          <a:xfrm>
            <a:off x="2743200" y="2718792"/>
            <a:ext cx="1981200"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6">
            <a:extLst>
              <a:ext uri="{FF2B5EF4-FFF2-40B4-BE49-F238E27FC236}">
                <a16:creationId xmlns:a16="http://schemas.microsoft.com/office/drawing/2014/main" id="{C2DF2765-D428-8A48-A6B3-FF4263218C14}"/>
              </a:ext>
            </a:extLst>
          </p:cNvPr>
          <p:cNvSpPr>
            <a:spLocks noChangeShapeType="1"/>
          </p:cNvSpPr>
          <p:nvPr/>
        </p:nvSpPr>
        <p:spPr bwMode="auto">
          <a:xfrm>
            <a:off x="4800600" y="2794992"/>
            <a:ext cx="0" cy="68580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7">
            <a:extLst>
              <a:ext uri="{FF2B5EF4-FFF2-40B4-BE49-F238E27FC236}">
                <a16:creationId xmlns:a16="http://schemas.microsoft.com/office/drawing/2014/main" id="{8616532C-49F5-6A41-9535-D90E87D91828}"/>
              </a:ext>
            </a:extLst>
          </p:cNvPr>
          <p:cNvSpPr>
            <a:spLocks noChangeShapeType="1"/>
          </p:cNvSpPr>
          <p:nvPr/>
        </p:nvSpPr>
        <p:spPr bwMode="auto">
          <a:xfrm flipV="1">
            <a:off x="4876800" y="3861792"/>
            <a:ext cx="762000"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8">
            <a:extLst>
              <a:ext uri="{FF2B5EF4-FFF2-40B4-BE49-F238E27FC236}">
                <a16:creationId xmlns:a16="http://schemas.microsoft.com/office/drawing/2014/main" id="{F2905CB4-6301-8247-B0BD-BE4F2DE9FC9B}"/>
              </a:ext>
            </a:extLst>
          </p:cNvPr>
          <p:cNvSpPr>
            <a:spLocks noChangeShapeType="1"/>
          </p:cNvSpPr>
          <p:nvPr/>
        </p:nvSpPr>
        <p:spPr bwMode="auto">
          <a:xfrm flipV="1">
            <a:off x="4572000" y="4014192"/>
            <a:ext cx="0" cy="2286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9">
            <a:extLst>
              <a:ext uri="{FF2B5EF4-FFF2-40B4-BE49-F238E27FC236}">
                <a16:creationId xmlns:a16="http://schemas.microsoft.com/office/drawing/2014/main" id="{92445A1B-528C-D14D-AB74-B6A32528A87C}"/>
              </a:ext>
            </a:extLst>
          </p:cNvPr>
          <p:cNvSpPr>
            <a:spLocks noChangeShapeType="1"/>
          </p:cNvSpPr>
          <p:nvPr/>
        </p:nvSpPr>
        <p:spPr bwMode="auto">
          <a:xfrm>
            <a:off x="5791200" y="3937992"/>
            <a:ext cx="0" cy="60960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20">
            <a:extLst>
              <a:ext uri="{FF2B5EF4-FFF2-40B4-BE49-F238E27FC236}">
                <a16:creationId xmlns:a16="http://schemas.microsoft.com/office/drawing/2014/main" id="{3D949192-754B-DB49-AF34-BF9D6C2368A4}"/>
              </a:ext>
            </a:extLst>
          </p:cNvPr>
          <p:cNvSpPr>
            <a:spLocks noChangeShapeType="1"/>
          </p:cNvSpPr>
          <p:nvPr/>
        </p:nvSpPr>
        <p:spPr bwMode="auto">
          <a:xfrm>
            <a:off x="5867400" y="4776192"/>
            <a:ext cx="838200"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1">
            <a:extLst>
              <a:ext uri="{FF2B5EF4-FFF2-40B4-BE49-F238E27FC236}">
                <a16:creationId xmlns:a16="http://schemas.microsoft.com/office/drawing/2014/main" id="{3E82C167-22D3-8247-B17C-B0170D166781}"/>
              </a:ext>
            </a:extLst>
          </p:cNvPr>
          <p:cNvSpPr>
            <a:spLocks noChangeShapeType="1"/>
          </p:cNvSpPr>
          <p:nvPr/>
        </p:nvSpPr>
        <p:spPr bwMode="auto">
          <a:xfrm>
            <a:off x="6934200" y="4776192"/>
            <a:ext cx="838200"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2">
            <a:extLst>
              <a:ext uri="{FF2B5EF4-FFF2-40B4-BE49-F238E27FC236}">
                <a16:creationId xmlns:a16="http://schemas.microsoft.com/office/drawing/2014/main" id="{8E01FEB9-77BB-7944-BCB1-6766C3B4854F}"/>
              </a:ext>
            </a:extLst>
          </p:cNvPr>
          <p:cNvSpPr>
            <a:spLocks noChangeShapeType="1"/>
          </p:cNvSpPr>
          <p:nvPr/>
        </p:nvSpPr>
        <p:spPr bwMode="auto">
          <a:xfrm>
            <a:off x="7924800" y="4776192"/>
            <a:ext cx="838200"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3">
            <a:extLst>
              <a:ext uri="{FF2B5EF4-FFF2-40B4-BE49-F238E27FC236}">
                <a16:creationId xmlns:a16="http://schemas.microsoft.com/office/drawing/2014/main" id="{CAFE8DF0-67AE-DF49-8EAA-F32428D7C0EF}"/>
              </a:ext>
            </a:extLst>
          </p:cNvPr>
          <p:cNvSpPr>
            <a:spLocks noChangeShapeType="1"/>
          </p:cNvSpPr>
          <p:nvPr/>
        </p:nvSpPr>
        <p:spPr bwMode="auto">
          <a:xfrm flipH="1">
            <a:off x="7848600" y="5157192"/>
            <a:ext cx="838200" cy="0"/>
          </a:xfrm>
          <a:prstGeom prst="line">
            <a:avLst/>
          </a:prstGeom>
          <a:noFill/>
          <a:ln w="38100">
            <a:solidFill>
              <a:srgbClr val="FF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4">
            <a:extLst>
              <a:ext uri="{FF2B5EF4-FFF2-40B4-BE49-F238E27FC236}">
                <a16:creationId xmlns:a16="http://schemas.microsoft.com/office/drawing/2014/main" id="{308D29CF-435F-0046-AB39-4923A3A4C98E}"/>
              </a:ext>
            </a:extLst>
          </p:cNvPr>
          <p:cNvSpPr>
            <a:spLocks noChangeShapeType="1"/>
          </p:cNvSpPr>
          <p:nvPr/>
        </p:nvSpPr>
        <p:spPr bwMode="auto">
          <a:xfrm flipV="1">
            <a:off x="8686800" y="4928592"/>
            <a:ext cx="0" cy="2286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5">
            <a:extLst>
              <a:ext uri="{FF2B5EF4-FFF2-40B4-BE49-F238E27FC236}">
                <a16:creationId xmlns:a16="http://schemas.microsoft.com/office/drawing/2014/main" id="{89113F5B-1FB7-9A4A-A453-64B44F4191E9}"/>
              </a:ext>
            </a:extLst>
          </p:cNvPr>
          <p:cNvSpPr>
            <a:spLocks noChangeShapeType="1"/>
          </p:cNvSpPr>
          <p:nvPr/>
        </p:nvSpPr>
        <p:spPr bwMode="auto">
          <a:xfrm flipH="1">
            <a:off x="6858000" y="5157192"/>
            <a:ext cx="685800" cy="0"/>
          </a:xfrm>
          <a:prstGeom prst="line">
            <a:avLst/>
          </a:prstGeom>
          <a:noFill/>
          <a:ln w="38100">
            <a:solidFill>
              <a:srgbClr val="FF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26">
            <a:extLst>
              <a:ext uri="{FF2B5EF4-FFF2-40B4-BE49-F238E27FC236}">
                <a16:creationId xmlns:a16="http://schemas.microsoft.com/office/drawing/2014/main" id="{C39DE5C6-9A82-464F-977F-33ADD772D822}"/>
              </a:ext>
            </a:extLst>
          </p:cNvPr>
          <p:cNvSpPr>
            <a:spLocks noChangeShapeType="1"/>
          </p:cNvSpPr>
          <p:nvPr/>
        </p:nvSpPr>
        <p:spPr bwMode="auto">
          <a:xfrm flipH="1">
            <a:off x="5486400" y="5157192"/>
            <a:ext cx="1066800" cy="0"/>
          </a:xfrm>
          <a:prstGeom prst="line">
            <a:avLst/>
          </a:prstGeom>
          <a:noFill/>
          <a:ln w="38100">
            <a:solidFill>
              <a:srgbClr val="FF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7">
            <a:extLst>
              <a:ext uri="{FF2B5EF4-FFF2-40B4-BE49-F238E27FC236}">
                <a16:creationId xmlns:a16="http://schemas.microsoft.com/office/drawing/2014/main" id="{3117AB65-0293-B34D-9BED-F0071D0C7D56}"/>
              </a:ext>
            </a:extLst>
          </p:cNvPr>
          <p:cNvSpPr>
            <a:spLocks noChangeShapeType="1"/>
          </p:cNvSpPr>
          <p:nvPr/>
        </p:nvSpPr>
        <p:spPr bwMode="auto">
          <a:xfrm flipV="1">
            <a:off x="5486400" y="4014192"/>
            <a:ext cx="0" cy="990600"/>
          </a:xfrm>
          <a:prstGeom prst="line">
            <a:avLst/>
          </a:prstGeom>
          <a:noFill/>
          <a:ln w="38100">
            <a:solidFill>
              <a:srgbClr val="FF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8">
            <a:extLst>
              <a:ext uri="{FF2B5EF4-FFF2-40B4-BE49-F238E27FC236}">
                <a16:creationId xmlns:a16="http://schemas.microsoft.com/office/drawing/2014/main" id="{B85E9AFD-2F96-AE4D-A699-23A3C066AE01}"/>
              </a:ext>
            </a:extLst>
          </p:cNvPr>
          <p:cNvSpPr>
            <a:spLocks noChangeShapeType="1"/>
          </p:cNvSpPr>
          <p:nvPr/>
        </p:nvSpPr>
        <p:spPr bwMode="auto">
          <a:xfrm flipV="1">
            <a:off x="7010400" y="3861792"/>
            <a:ext cx="762000" cy="0"/>
          </a:xfrm>
          <a:prstGeom prst="line">
            <a:avLst/>
          </a:prstGeom>
          <a:noFill/>
          <a:ln w="381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9">
            <a:extLst>
              <a:ext uri="{FF2B5EF4-FFF2-40B4-BE49-F238E27FC236}">
                <a16:creationId xmlns:a16="http://schemas.microsoft.com/office/drawing/2014/main" id="{E49E0961-2B9C-CC4D-A436-4674D16E0A7C}"/>
              </a:ext>
            </a:extLst>
          </p:cNvPr>
          <p:cNvSpPr>
            <a:spLocks noChangeShapeType="1"/>
          </p:cNvSpPr>
          <p:nvPr/>
        </p:nvSpPr>
        <p:spPr bwMode="auto">
          <a:xfrm flipV="1">
            <a:off x="8077200" y="2794992"/>
            <a:ext cx="0" cy="76200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0">
            <a:extLst>
              <a:ext uri="{FF2B5EF4-FFF2-40B4-BE49-F238E27FC236}">
                <a16:creationId xmlns:a16="http://schemas.microsoft.com/office/drawing/2014/main" id="{35A5AE89-3EE4-5E42-9E05-4F41DFB16E16}"/>
              </a:ext>
            </a:extLst>
          </p:cNvPr>
          <p:cNvSpPr>
            <a:spLocks noChangeShapeType="1"/>
          </p:cNvSpPr>
          <p:nvPr/>
        </p:nvSpPr>
        <p:spPr bwMode="auto">
          <a:xfrm flipH="1">
            <a:off x="7010400" y="2794992"/>
            <a:ext cx="1066800" cy="0"/>
          </a:xfrm>
          <a:prstGeom prst="line">
            <a:avLst/>
          </a:prstGeom>
          <a:noFill/>
          <a:ln w="38100">
            <a:solidFill>
              <a:srgbClr val="FF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32">
            <a:extLst>
              <a:ext uri="{FF2B5EF4-FFF2-40B4-BE49-F238E27FC236}">
                <a16:creationId xmlns:a16="http://schemas.microsoft.com/office/drawing/2014/main" id="{A12B5D9C-9CE3-D448-9E74-E83B009BB3DC}"/>
              </a:ext>
            </a:extLst>
          </p:cNvPr>
          <p:cNvSpPr>
            <a:spLocks noChangeShapeType="1"/>
          </p:cNvSpPr>
          <p:nvPr/>
        </p:nvSpPr>
        <p:spPr bwMode="auto">
          <a:xfrm flipH="1">
            <a:off x="6096000" y="2794992"/>
            <a:ext cx="685800" cy="0"/>
          </a:xfrm>
          <a:prstGeom prst="line">
            <a:avLst/>
          </a:prstGeom>
          <a:noFill/>
          <a:ln w="38100">
            <a:solidFill>
              <a:srgbClr val="FF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33">
            <a:extLst>
              <a:ext uri="{FF2B5EF4-FFF2-40B4-BE49-F238E27FC236}">
                <a16:creationId xmlns:a16="http://schemas.microsoft.com/office/drawing/2014/main" id="{1AD331B3-B5A7-3A4D-8087-72240E0FC03A}"/>
              </a:ext>
            </a:extLst>
          </p:cNvPr>
          <p:cNvSpPr>
            <a:spLocks noChangeShapeType="1"/>
          </p:cNvSpPr>
          <p:nvPr/>
        </p:nvSpPr>
        <p:spPr bwMode="auto">
          <a:xfrm flipV="1">
            <a:off x="5943600" y="2109192"/>
            <a:ext cx="0" cy="609600"/>
          </a:xfrm>
          <a:prstGeom prst="line">
            <a:avLst/>
          </a:prstGeom>
          <a:noFill/>
          <a:ln w="38100">
            <a:solidFill>
              <a:srgbClr val="FF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4">
            <a:extLst>
              <a:ext uri="{FF2B5EF4-FFF2-40B4-BE49-F238E27FC236}">
                <a16:creationId xmlns:a16="http://schemas.microsoft.com/office/drawing/2014/main" id="{7954E360-545B-2C49-9504-08FAC633F49A}"/>
              </a:ext>
            </a:extLst>
          </p:cNvPr>
          <p:cNvSpPr>
            <a:spLocks noChangeShapeType="1"/>
          </p:cNvSpPr>
          <p:nvPr/>
        </p:nvSpPr>
        <p:spPr bwMode="auto">
          <a:xfrm flipH="1">
            <a:off x="4800600" y="1956792"/>
            <a:ext cx="1066800" cy="0"/>
          </a:xfrm>
          <a:prstGeom prst="line">
            <a:avLst/>
          </a:prstGeom>
          <a:noFill/>
          <a:ln w="38100">
            <a:solidFill>
              <a:srgbClr val="FF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35">
            <a:extLst>
              <a:ext uri="{FF2B5EF4-FFF2-40B4-BE49-F238E27FC236}">
                <a16:creationId xmlns:a16="http://schemas.microsoft.com/office/drawing/2014/main" id="{95B25B17-B87B-4B4F-9290-EB0C14BCF7DB}"/>
              </a:ext>
            </a:extLst>
          </p:cNvPr>
          <p:cNvSpPr>
            <a:spLocks noChangeShapeType="1"/>
          </p:cNvSpPr>
          <p:nvPr/>
        </p:nvSpPr>
        <p:spPr bwMode="auto">
          <a:xfrm flipH="1">
            <a:off x="2971800" y="1956792"/>
            <a:ext cx="1600200"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36">
            <a:extLst>
              <a:ext uri="{FF2B5EF4-FFF2-40B4-BE49-F238E27FC236}">
                <a16:creationId xmlns:a16="http://schemas.microsoft.com/office/drawing/2014/main" id="{60F24B7D-464C-3F43-A80F-30932364BAF2}"/>
              </a:ext>
            </a:extLst>
          </p:cNvPr>
          <p:cNvSpPr>
            <a:spLocks noChangeShapeType="1"/>
          </p:cNvSpPr>
          <p:nvPr/>
        </p:nvSpPr>
        <p:spPr bwMode="auto">
          <a:xfrm flipH="1">
            <a:off x="1828800" y="1956792"/>
            <a:ext cx="1143000" cy="0"/>
          </a:xfrm>
          <a:prstGeom prst="line">
            <a:avLst/>
          </a:prstGeom>
          <a:noFill/>
          <a:ln w="38100">
            <a:solidFill>
              <a:srgbClr val="FF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37">
            <a:extLst>
              <a:ext uri="{FF2B5EF4-FFF2-40B4-BE49-F238E27FC236}">
                <a16:creationId xmlns:a16="http://schemas.microsoft.com/office/drawing/2014/main" id="{4BD6DBE0-56DE-3740-8266-424A7A434D2D}"/>
              </a:ext>
            </a:extLst>
          </p:cNvPr>
          <p:cNvSpPr>
            <a:spLocks noChangeShapeType="1"/>
          </p:cNvSpPr>
          <p:nvPr/>
        </p:nvSpPr>
        <p:spPr bwMode="auto">
          <a:xfrm flipH="1">
            <a:off x="533400" y="1956792"/>
            <a:ext cx="914400" cy="0"/>
          </a:xfrm>
          <a:prstGeom prst="line">
            <a:avLst/>
          </a:prstGeom>
          <a:noFill/>
          <a:ln w="38100">
            <a:solidFill>
              <a:srgbClr val="FF33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61199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childTnLst>
                                </p:cTn>
                              </p:par>
                              <p:par>
                                <p:cTn id="85" presetID="1" presetClass="entr" presetSubtype="0" fill="hold" grpId="1" nodeType="withEffect">
                                  <p:stCondLst>
                                    <p:cond delay="0"/>
                                  </p:stCondLst>
                                  <p:childTnLst>
                                    <p:set>
                                      <p:cBhvr>
                                        <p:cTn id="86" dur="1" fill="hold">
                                          <p:stCondLst>
                                            <p:cond delay="0"/>
                                          </p:stCondLst>
                                        </p:cTn>
                                        <p:tgtEl>
                                          <p:spTgt spid="3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5"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3" grpId="0" animBg="1"/>
      <p:bldP spid="34" grpId="0" animBg="1"/>
      <p:bldP spid="35" grpId="0" animBg="1"/>
      <p:bldP spid="36" grpId="0" animBg="1"/>
      <p:bldP spid="36" grpId="1" animBg="1"/>
      <p:bldP spid="37" grpId="0" animBg="1"/>
      <p:bldP spid="3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44D4B-21D1-0A4B-9573-386D95D7F908}"/>
              </a:ext>
            </a:extLst>
          </p:cNvPr>
          <p:cNvSpPr>
            <a:spLocks noGrp="1"/>
          </p:cNvSpPr>
          <p:nvPr>
            <p:ph type="title"/>
          </p:nvPr>
        </p:nvSpPr>
        <p:spPr/>
        <p:txBody>
          <a:bodyPr/>
          <a:lstStyle/>
          <a:p>
            <a:r>
              <a:rPr lang="zh-CN" altLang="en-US" dirty="0"/>
              <a:t>计算广义表的长度</a:t>
            </a:r>
            <a:endParaRPr lang="en-US" dirty="0"/>
          </a:p>
        </p:txBody>
      </p:sp>
      <p:sp>
        <p:nvSpPr>
          <p:cNvPr id="4" name="Text Box 4">
            <a:extLst>
              <a:ext uri="{FF2B5EF4-FFF2-40B4-BE49-F238E27FC236}">
                <a16:creationId xmlns:a16="http://schemas.microsoft.com/office/drawing/2014/main" id="{41E813C4-DE31-084C-ACD3-FDA791FFBA90}"/>
              </a:ext>
            </a:extLst>
          </p:cNvPr>
          <p:cNvSpPr txBox="1">
            <a:spLocks noChangeArrowheads="1"/>
          </p:cNvSpPr>
          <p:nvPr/>
        </p:nvSpPr>
        <p:spPr bwMode="auto">
          <a:xfrm>
            <a:off x="1772233" y="1690689"/>
            <a:ext cx="5599534" cy="3016210"/>
          </a:xfrm>
          <a:prstGeom prst="rect">
            <a:avLst/>
          </a:prstGeom>
          <a:noFill/>
          <a:ln w="9525">
            <a:noFill/>
            <a:miter lim="800000"/>
            <a:headEnd/>
            <a:tailEnd/>
          </a:ln>
        </p:spPr>
        <p:txBody>
          <a:bodyPr wrap="square">
            <a:spAutoFit/>
          </a:bodyPr>
          <a:lstStyle/>
          <a:p>
            <a:r>
              <a:rPr lang="en-US" altLang="zh-CN" sz="2000" b="1" dirty="0">
                <a:latin typeface="Times New Roman" panose="02020603050405020304" pitchFamily="18" charset="0"/>
                <a:cs typeface="Times New Roman" panose="02020603050405020304" pitchFamily="18" charset="0"/>
              </a:rPr>
              <a:t>template &lt;class Type&gt; </a:t>
            </a:r>
            <a:r>
              <a:rPr lang="en-US" altLang="zh-CN" sz="2000" b="1"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Length</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公有函数</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return</a:t>
            </a:r>
            <a:r>
              <a:rPr lang="en-US" altLang="zh-CN" sz="2000" dirty="0">
                <a:latin typeface="Times New Roman" panose="02020603050405020304" pitchFamily="18" charset="0"/>
                <a:cs typeface="Times New Roman" panose="02020603050405020304" pitchFamily="18" charset="0"/>
              </a:rPr>
              <a:t> Length</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first</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a:t>
            </a:r>
          </a:p>
          <a:p>
            <a:pPr algn="just">
              <a:spcBef>
                <a:spcPts val="1200"/>
              </a:spcBef>
            </a:pPr>
            <a:r>
              <a:rPr lang="en-US" altLang="zh-CN" sz="2000" b="1" dirty="0">
                <a:latin typeface="Times New Roman" panose="02020603050405020304" pitchFamily="18" charset="0"/>
                <a:cs typeface="Times New Roman" panose="02020603050405020304" pitchFamily="18" charset="0"/>
              </a:rPr>
              <a:t>template &lt;class Type&gt; </a:t>
            </a:r>
            <a:r>
              <a:rPr lang="en-US" altLang="zh-CN" sz="2000" b="1"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pPr algn="just"/>
            <a:r>
              <a:rPr lang="en-US" altLang="zh-CN" sz="2000" dirty="0">
                <a:latin typeface="Times New Roman" panose="02020603050405020304" pitchFamily="18" charset="0"/>
                <a:cs typeface="Times New Roman" panose="02020603050405020304" pitchFamily="18" charset="0"/>
              </a:rPr>
              <a:t>Length</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私有函数</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pPr algn="just"/>
            <a:r>
              <a:rPr lang="en-US" altLang="zh-CN" sz="2000" b="1" dirty="0">
                <a:latin typeface="Times New Roman" panose="02020603050405020304" pitchFamily="18" charset="0"/>
                <a:cs typeface="Times New Roman" panose="02020603050405020304" pitchFamily="18" charset="0"/>
              </a:rPr>
              <a:t>    if (</a:t>
            </a:r>
            <a:r>
              <a:rPr lang="en-US" altLang="zh-CN" sz="2000" dirty="0" err="1">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NULL</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return</a:t>
            </a:r>
            <a:r>
              <a:rPr lang="en-US" altLang="zh-CN" sz="2000" dirty="0">
                <a:latin typeface="Times New Roman" panose="02020603050405020304" pitchFamily="18" charset="0"/>
                <a:cs typeface="Times New Roman" panose="02020603050405020304" pitchFamily="18" charset="0"/>
              </a:rPr>
              <a:t> 1</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Length</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p>
          <a:p>
            <a:pPr algn="just"/>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else return</a:t>
            </a:r>
            <a:r>
              <a:rPr lang="en-US" altLang="zh-CN" sz="2000" dirty="0">
                <a:latin typeface="Times New Roman" panose="02020603050405020304" pitchFamily="18" charset="0"/>
                <a:cs typeface="Times New Roman" panose="02020603050405020304" pitchFamily="18" charset="0"/>
              </a:rPr>
              <a:t> 0</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gn="just"/>
            <a:r>
              <a:rPr lang="en-US" altLang="zh-CN"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732202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57AF-3B69-C849-9AE9-37D24E0A7DF9}"/>
              </a:ext>
            </a:extLst>
          </p:cNvPr>
          <p:cNvSpPr>
            <a:spLocks noGrp="1"/>
          </p:cNvSpPr>
          <p:nvPr>
            <p:ph type="title"/>
          </p:nvPr>
        </p:nvSpPr>
        <p:spPr/>
        <p:txBody>
          <a:bodyPr/>
          <a:lstStyle/>
          <a:p>
            <a:r>
              <a:rPr lang="zh-CN" altLang="en-US" dirty="0"/>
              <a:t>计算广义表的深度</a:t>
            </a:r>
            <a:endParaRPr lang="en-US" dirty="0"/>
          </a:p>
        </p:txBody>
      </p:sp>
      <p:pic>
        <p:nvPicPr>
          <p:cNvPr id="4" name="Picture 21" descr="zc">
            <a:extLst>
              <a:ext uri="{FF2B5EF4-FFF2-40B4-BE49-F238E27FC236}">
                <a16:creationId xmlns:a16="http://schemas.microsoft.com/office/drawing/2014/main" id="{EACDEB0B-9D21-5F4B-B5C2-518621DC6D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4738"/>
          <a:stretch/>
        </p:blipFill>
        <p:spPr bwMode="auto">
          <a:xfrm>
            <a:off x="1110456" y="1690689"/>
            <a:ext cx="6923087" cy="16555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8">
            <a:extLst>
              <a:ext uri="{FF2B5EF4-FFF2-40B4-BE49-F238E27FC236}">
                <a16:creationId xmlns:a16="http://schemas.microsoft.com/office/drawing/2014/main" id="{7B4E834C-D6ED-E74D-A8FE-74C099E89588}"/>
              </a:ext>
            </a:extLst>
          </p:cNvPr>
          <p:cNvSpPr>
            <a:spLocks noChangeArrowheads="1"/>
          </p:cNvSpPr>
          <p:nvPr/>
        </p:nvSpPr>
        <p:spPr bwMode="auto">
          <a:xfrm>
            <a:off x="957064" y="3573016"/>
            <a:ext cx="7287344" cy="584775"/>
          </a:xfrm>
          <a:prstGeom prst="rect">
            <a:avLst/>
          </a:prstGeom>
          <a:noFill/>
          <a:ln w="9525">
            <a:noFill/>
            <a:miter lim="800000"/>
            <a:headEnd/>
            <a:tailEnd/>
          </a:ln>
          <a:effectLst/>
        </p:spPr>
        <p:txBody>
          <a:bodyPr wrap="square">
            <a:spAutoFit/>
          </a:bodyPr>
          <a:lstStyle/>
          <a:p>
            <a:pPr>
              <a:defRPr/>
            </a:pPr>
            <a:r>
              <a:rPr lang="en-US" altLang="zh-CN" sz="3200" b="1" dirty="0">
                <a:latin typeface="Times New Roman" panose="02020603050405020304" pitchFamily="18" charset="0"/>
                <a:ea typeface="仿宋_GB2312" pitchFamily="49" charset="-122"/>
                <a:cs typeface="Times New Roman" panose="02020603050405020304" pitchFamily="18" charset="0"/>
              </a:rPr>
              <a:t>E(B(a, b), D(B(a, b), C(u, (x, y, z)), A ( )))</a:t>
            </a:r>
          </a:p>
        </p:txBody>
      </p:sp>
      <p:sp>
        <p:nvSpPr>
          <p:cNvPr id="6" name="AutoShape 9">
            <a:extLst>
              <a:ext uri="{FF2B5EF4-FFF2-40B4-BE49-F238E27FC236}">
                <a16:creationId xmlns:a16="http://schemas.microsoft.com/office/drawing/2014/main" id="{0FDC966D-39A6-4F48-A02B-6561A33CA1C9}"/>
              </a:ext>
            </a:extLst>
          </p:cNvPr>
          <p:cNvSpPr>
            <a:spLocks/>
          </p:cNvSpPr>
          <p:nvPr/>
        </p:nvSpPr>
        <p:spPr bwMode="auto">
          <a:xfrm rot="16200000">
            <a:off x="7351589" y="3907898"/>
            <a:ext cx="152400" cy="685800"/>
          </a:xfrm>
          <a:prstGeom prst="leftBrace">
            <a:avLst>
              <a:gd name="adj1" fmla="val 37500"/>
              <a:gd name="adj2" fmla="val 50000"/>
            </a:avLst>
          </a:prstGeom>
          <a:noFill/>
          <a:ln w="28575">
            <a:solidFill>
              <a:srgbClr val="C00000"/>
            </a:solidFill>
            <a:round/>
            <a:headEnd/>
            <a:tailEnd/>
          </a:ln>
        </p:spPr>
        <p:txBody>
          <a:bodyPr wrap="none" anchor="ctr"/>
          <a:lstStyle/>
          <a:p>
            <a:endParaRPr lang="zh-CN" altLang="en-US"/>
          </a:p>
        </p:txBody>
      </p:sp>
      <p:sp>
        <p:nvSpPr>
          <p:cNvPr id="7" name="AutoShape 10">
            <a:extLst>
              <a:ext uri="{FF2B5EF4-FFF2-40B4-BE49-F238E27FC236}">
                <a16:creationId xmlns:a16="http://schemas.microsoft.com/office/drawing/2014/main" id="{5A78F8B1-93AB-CB41-99A5-77196973432C}"/>
              </a:ext>
            </a:extLst>
          </p:cNvPr>
          <p:cNvSpPr>
            <a:spLocks/>
          </p:cNvSpPr>
          <p:nvPr/>
        </p:nvSpPr>
        <p:spPr bwMode="auto">
          <a:xfrm rot="16200000">
            <a:off x="1916237" y="3764626"/>
            <a:ext cx="152400" cy="972344"/>
          </a:xfrm>
          <a:prstGeom prst="leftBrace">
            <a:avLst>
              <a:gd name="adj1" fmla="val 66667"/>
              <a:gd name="adj2" fmla="val 50000"/>
            </a:avLst>
          </a:prstGeom>
          <a:noFill/>
          <a:ln w="28575">
            <a:solidFill>
              <a:srgbClr val="C00000"/>
            </a:solidFill>
            <a:round/>
            <a:headEnd/>
            <a:tailEnd/>
          </a:ln>
        </p:spPr>
        <p:txBody>
          <a:bodyPr wrap="none" anchor="ctr"/>
          <a:lstStyle/>
          <a:p>
            <a:endParaRPr lang="zh-CN" altLang="en-US"/>
          </a:p>
        </p:txBody>
      </p:sp>
      <p:sp>
        <p:nvSpPr>
          <p:cNvPr id="8" name="AutoShape 11">
            <a:extLst>
              <a:ext uri="{FF2B5EF4-FFF2-40B4-BE49-F238E27FC236}">
                <a16:creationId xmlns:a16="http://schemas.microsoft.com/office/drawing/2014/main" id="{162477B0-C8E2-B44E-99FB-83E6DEF6CB86}"/>
              </a:ext>
            </a:extLst>
          </p:cNvPr>
          <p:cNvSpPr>
            <a:spLocks/>
          </p:cNvSpPr>
          <p:nvPr/>
        </p:nvSpPr>
        <p:spPr bwMode="auto">
          <a:xfrm rot="16200000">
            <a:off x="3698553" y="3746742"/>
            <a:ext cx="152400" cy="1008112"/>
          </a:xfrm>
          <a:prstGeom prst="leftBrace">
            <a:avLst>
              <a:gd name="adj1" fmla="val 62500"/>
              <a:gd name="adj2" fmla="val 50000"/>
            </a:avLst>
          </a:prstGeom>
          <a:noFill/>
          <a:ln w="28575">
            <a:solidFill>
              <a:srgbClr val="C00000"/>
            </a:solidFill>
            <a:round/>
            <a:headEnd/>
            <a:tailEnd/>
          </a:ln>
        </p:spPr>
        <p:txBody>
          <a:bodyPr wrap="none" anchor="ctr"/>
          <a:lstStyle/>
          <a:p>
            <a:endParaRPr lang="zh-CN" altLang="en-US"/>
          </a:p>
        </p:txBody>
      </p:sp>
      <p:sp>
        <p:nvSpPr>
          <p:cNvPr id="9" name="AutoShape 12">
            <a:extLst>
              <a:ext uri="{FF2B5EF4-FFF2-40B4-BE49-F238E27FC236}">
                <a16:creationId xmlns:a16="http://schemas.microsoft.com/office/drawing/2014/main" id="{8C539CD8-5C41-E94C-A2FA-17E0F6DA02CF}"/>
              </a:ext>
            </a:extLst>
          </p:cNvPr>
          <p:cNvSpPr>
            <a:spLocks/>
          </p:cNvSpPr>
          <p:nvPr/>
        </p:nvSpPr>
        <p:spPr bwMode="auto">
          <a:xfrm rot="16200000">
            <a:off x="6070253" y="3679298"/>
            <a:ext cx="152400" cy="1143000"/>
          </a:xfrm>
          <a:prstGeom prst="leftBrace">
            <a:avLst>
              <a:gd name="adj1" fmla="val 62500"/>
              <a:gd name="adj2" fmla="val 50000"/>
            </a:avLst>
          </a:prstGeom>
          <a:noFill/>
          <a:ln w="28575">
            <a:solidFill>
              <a:srgbClr val="C00000"/>
            </a:solidFill>
            <a:round/>
            <a:headEnd/>
            <a:tailEnd/>
          </a:ln>
        </p:spPr>
        <p:txBody>
          <a:bodyPr wrap="none" anchor="ctr"/>
          <a:lstStyle/>
          <a:p>
            <a:endParaRPr lang="zh-CN" altLang="en-US"/>
          </a:p>
        </p:txBody>
      </p:sp>
      <p:sp>
        <p:nvSpPr>
          <p:cNvPr id="10" name="AutoShape 13">
            <a:extLst>
              <a:ext uri="{FF2B5EF4-FFF2-40B4-BE49-F238E27FC236}">
                <a16:creationId xmlns:a16="http://schemas.microsoft.com/office/drawing/2014/main" id="{41D2C7EC-3FE8-784C-A816-09F28C81E3A4}"/>
              </a:ext>
            </a:extLst>
          </p:cNvPr>
          <p:cNvSpPr>
            <a:spLocks/>
          </p:cNvSpPr>
          <p:nvPr/>
        </p:nvSpPr>
        <p:spPr bwMode="auto">
          <a:xfrm rot="16200000">
            <a:off x="5668256" y="3784804"/>
            <a:ext cx="92298" cy="2007096"/>
          </a:xfrm>
          <a:prstGeom prst="leftBrace">
            <a:avLst>
              <a:gd name="adj1" fmla="val 120833"/>
              <a:gd name="adj2" fmla="val 50000"/>
            </a:avLst>
          </a:prstGeom>
          <a:noFill/>
          <a:ln w="28575">
            <a:solidFill>
              <a:srgbClr val="C00000"/>
            </a:solidFill>
            <a:round/>
            <a:headEnd/>
            <a:tailEnd/>
          </a:ln>
        </p:spPr>
        <p:txBody>
          <a:bodyPr wrap="none" anchor="ctr"/>
          <a:lstStyle/>
          <a:p>
            <a:endParaRPr lang="zh-CN" altLang="en-US"/>
          </a:p>
        </p:txBody>
      </p:sp>
      <p:sp>
        <p:nvSpPr>
          <p:cNvPr id="11" name="AutoShape 14">
            <a:extLst>
              <a:ext uri="{FF2B5EF4-FFF2-40B4-BE49-F238E27FC236}">
                <a16:creationId xmlns:a16="http://schemas.microsoft.com/office/drawing/2014/main" id="{3B281827-F1CE-F446-9436-A4403944F08B}"/>
              </a:ext>
            </a:extLst>
          </p:cNvPr>
          <p:cNvSpPr>
            <a:spLocks/>
          </p:cNvSpPr>
          <p:nvPr/>
        </p:nvSpPr>
        <p:spPr bwMode="auto">
          <a:xfrm rot="16200000">
            <a:off x="5318733" y="2778008"/>
            <a:ext cx="224408" cy="5040560"/>
          </a:xfrm>
          <a:prstGeom prst="leftBrace">
            <a:avLst>
              <a:gd name="adj1" fmla="val 295833"/>
              <a:gd name="adj2" fmla="val 49940"/>
            </a:avLst>
          </a:prstGeom>
          <a:noFill/>
          <a:ln w="28575">
            <a:solidFill>
              <a:srgbClr val="C00000"/>
            </a:solidFill>
            <a:round/>
            <a:headEnd/>
            <a:tailEnd/>
          </a:ln>
        </p:spPr>
        <p:txBody>
          <a:bodyPr wrap="none" anchor="ctr"/>
          <a:lstStyle/>
          <a:p>
            <a:endParaRPr lang="zh-CN" altLang="en-US"/>
          </a:p>
        </p:txBody>
      </p:sp>
      <p:sp>
        <p:nvSpPr>
          <p:cNvPr id="12" name="AutoShape 15">
            <a:extLst>
              <a:ext uri="{FF2B5EF4-FFF2-40B4-BE49-F238E27FC236}">
                <a16:creationId xmlns:a16="http://schemas.microsoft.com/office/drawing/2014/main" id="{D91A636E-CB8D-AD49-8707-3756CB3D13D7}"/>
              </a:ext>
            </a:extLst>
          </p:cNvPr>
          <p:cNvSpPr>
            <a:spLocks/>
          </p:cNvSpPr>
          <p:nvPr/>
        </p:nvSpPr>
        <p:spPr bwMode="auto">
          <a:xfrm rot="16200000">
            <a:off x="4397343" y="2457498"/>
            <a:ext cx="170521" cy="7051081"/>
          </a:xfrm>
          <a:prstGeom prst="leftBrace">
            <a:avLst>
              <a:gd name="adj1" fmla="val 416667"/>
              <a:gd name="adj2" fmla="val 49940"/>
            </a:avLst>
          </a:prstGeom>
          <a:noFill/>
          <a:ln w="28575">
            <a:solidFill>
              <a:srgbClr val="C00000"/>
            </a:solidFill>
            <a:round/>
            <a:headEnd/>
            <a:tailEnd/>
          </a:ln>
        </p:spPr>
        <p:txBody>
          <a:bodyPr wrap="none" anchor="ctr"/>
          <a:lstStyle/>
          <a:p>
            <a:endParaRPr lang="zh-CN" altLang="en-US"/>
          </a:p>
        </p:txBody>
      </p:sp>
      <p:sp>
        <p:nvSpPr>
          <p:cNvPr id="13" name="Text Box 16">
            <a:extLst>
              <a:ext uri="{FF2B5EF4-FFF2-40B4-BE49-F238E27FC236}">
                <a16:creationId xmlns:a16="http://schemas.microsoft.com/office/drawing/2014/main" id="{F3B551EF-8385-2B40-8862-098CC062B93E}"/>
              </a:ext>
            </a:extLst>
          </p:cNvPr>
          <p:cNvSpPr txBox="1">
            <a:spLocks noChangeArrowheads="1"/>
          </p:cNvSpPr>
          <p:nvPr/>
        </p:nvSpPr>
        <p:spPr bwMode="auto">
          <a:xfrm>
            <a:off x="1785789" y="4255065"/>
            <a:ext cx="387350" cy="579437"/>
          </a:xfrm>
          <a:prstGeom prst="rect">
            <a:avLst/>
          </a:prstGeom>
          <a:noFill/>
          <a:ln w="9525">
            <a:noFill/>
            <a:miter lim="800000"/>
            <a:headEnd/>
            <a:tailEnd/>
          </a:ln>
        </p:spPr>
        <p:txBody>
          <a:bodyPr wrap="none">
            <a:spAutoFit/>
          </a:bodyPr>
          <a:lstStyle/>
          <a:p>
            <a:r>
              <a:rPr lang="en-US" altLang="zh-CN" sz="3200" b="1" dirty="0">
                <a:solidFill>
                  <a:srgbClr val="C00000"/>
                </a:solidFill>
                <a:latin typeface="Times New Roman" panose="02020603050405020304" pitchFamily="18" charset="0"/>
                <a:cs typeface="Times New Roman" panose="02020603050405020304" pitchFamily="18" charset="0"/>
              </a:rPr>
              <a:t>1</a:t>
            </a:r>
            <a:endParaRPr lang="en-US" altLang="zh-CN" dirty="0">
              <a:solidFill>
                <a:srgbClr val="C00000"/>
              </a:solidFill>
              <a:latin typeface="Times New Roman" panose="02020603050405020304" pitchFamily="18" charset="0"/>
              <a:cs typeface="Times New Roman" panose="02020603050405020304" pitchFamily="18" charset="0"/>
            </a:endParaRPr>
          </a:p>
        </p:txBody>
      </p:sp>
      <p:sp>
        <p:nvSpPr>
          <p:cNvPr id="14" name="Text Box 17">
            <a:extLst>
              <a:ext uri="{FF2B5EF4-FFF2-40B4-BE49-F238E27FC236}">
                <a16:creationId xmlns:a16="http://schemas.microsoft.com/office/drawing/2014/main" id="{4923D2CE-FE68-4144-B0A6-610F84FE1C0C}"/>
              </a:ext>
            </a:extLst>
          </p:cNvPr>
          <p:cNvSpPr txBox="1">
            <a:spLocks noChangeArrowheads="1"/>
          </p:cNvSpPr>
          <p:nvPr/>
        </p:nvSpPr>
        <p:spPr bwMode="auto">
          <a:xfrm>
            <a:off x="3580776" y="4255064"/>
            <a:ext cx="387350" cy="579437"/>
          </a:xfrm>
          <a:prstGeom prst="rect">
            <a:avLst/>
          </a:prstGeom>
          <a:noFill/>
          <a:ln w="9525">
            <a:noFill/>
            <a:miter lim="800000"/>
            <a:headEnd/>
            <a:tailEnd/>
          </a:ln>
        </p:spPr>
        <p:txBody>
          <a:bodyPr wrap="none">
            <a:spAutoFit/>
          </a:bodyPr>
          <a:lstStyle/>
          <a:p>
            <a:r>
              <a:rPr lang="en-US" altLang="zh-CN" sz="3200" b="1" dirty="0">
                <a:solidFill>
                  <a:srgbClr val="C00000"/>
                </a:solidFill>
                <a:latin typeface="Times New Roman" panose="02020603050405020304" pitchFamily="18" charset="0"/>
                <a:cs typeface="Times New Roman" panose="02020603050405020304" pitchFamily="18" charset="0"/>
              </a:rPr>
              <a:t>1</a:t>
            </a:r>
            <a:endParaRPr lang="en-US" altLang="zh-CN" dirty="0">
              <a:solidFill>
                <a:srgbClr val="C00000"/>
              </a:solidFill>
              <a:latin typeface="Times New Roman" panose="02020603050405020304" pitchFamily="18" charset="0"/>
              <a:cs typeface="Times New Roman" panose="02020603050405020304" pitchFamily="18" charset="0"/>
            </a:endParaRPr>
          </a:p>
        </p:txBody>
      </p:sp>
      <p:sp>
        <p:nvSpPr>
          <p:cNvPr id="15" name="Text Box 18">
            <a:extLst>
              <a:ext uri="{FF2B5EF4-FFF2-40B4-BE49-F238E27FC236}">
                <a16:creationId xmlns:a16="http://schemas.microsoft.com/office/drawing/2014/main" id="{1AAF7AF7-F6CE-6D48-AF48-9BBD6A7D14E2}"/>
              </a:ext>
            </a:extLst>
          </p:cNvPr>
          <p:cNvSpPr txBox="1">
            <a:spLocks noChangeArrowheads="1"/>
          </p:cNvSpPr>
          <p:nvPr/>
        </p:nvSpPr>
        <p:spPr bwMode="auto">
          <a:xfrm>
            <a:off x="5951265" y="4259398"/>
            <a:ext cx="387350" cy="579437"/>
          </a:xfrm>
          <a:prstGeom prst="rect">
            <a:avLst/>
          </a:prstGeom>
          <a:noFill/>
          <a:ln w="9525">
            <a:noFill/>
            <a:miter lim="800000"/>
            <a:headEnd/>
            <a:tailEnd/>
          </a:ln>
        </p:spPr>
        <p:txBody>
          <a:bodyPr wrap="none">
            <a:spAutoFit/>
          </a:bodyPr>
          <a:lstStyle/>
          <a:p>
            <a:r>
              <a:rPr lang="en-US" altLang="zh-CN" sz="3200" b="1" dirty="0">
                <a:solidFill>
                  <a:srgbClr val="C00000"/>
                </a:solidFill>
                <a:latin typeface="Times New Roman" panose="02020603050405020304" pitchFamily="18" charset="0"/>
                <a:cs typeface="Times New Roman" panose="02020603050405020304" pitchFamily="18" charset="0"/>
              </a:rPr>
              <a:t>1</a:t>
            </a:r>
            <a:endParaRPr lang="en-US" altLang="zh-CN" dirty="0">
              <a:solidFill>
                <a:srgbClr val="C00000"/>
              </a:solidFill>
              <a:latin typeface="Times New Roman" panose="02020603050405020304" pitchFamily="18" charset="0"/>
              <a:cs typeface="Times New Roman" panose="02020603050405020304" pitchFamily="18" charset="0"/>
            </a:endParaRPr>
          </a:p>
        </p:txBody>
      </p:sp>
      <p:sp>
        <p:nvSpPr>
          <p:cNvPr id="16" name="Text Box 19">
            <a:extLst>
              <a:ext uri="{FF2B5EF4-FFF2-40B4-BE49-F238E27FC236}">
                <a16:creationId xmlns:a16="http://schemas.microsoft.com/office/drawing/2014/main" id="{FBB8BA0A-AE45-FC41-B17A-41718839089F}"/>
              </a:ext>
            </a:extLst>
          </p:cNvPr>
          <p:cNvSpPr txBox="1">
            <a:spLocks noChangeArrowheads="1"/>
          </p:cNvSpPr>
          <p:nvPr/>
        </p:nvSpPr>
        <p:spPr bwMode="auto">
          <a:xfrm>
            <a:off x="7234114" y="4259398"/>
            <a:ext cx="387350" cy="579437"/>
          </a:xfrm>
          <a:prstGeom prst="rect">
            <a:avLst/>
          </a:prstGeom>
          <a:noFill/>
          <a:ln w="9525">
            <a:noFill/>
            <a:miter lim="800000"/>
            <a:headEnd/>
            <a:tailEnd/>
          </a:ln>
        </p:spPr>
        <p:txBody>
          <a:bodyPr wrap="none">
            <a:spAutoFit/>
          </a:bodyPr>
          <a:lstStyle/>
          <a:p>
            <a:r>
              <a:rPr lang="en-US" altLang="zh-CN" sz="3200" b="1" dirty="0">
                <a:solidFill>
                  <a:srgbClr val="C00000"/>
                </a:solidFill>
                <a:latin typeface="Times New Roman" panose="02020603050405020304" pitchFamily="18" charset="0"/>
                <a:cs typeface="Times New Roman" panose="02020603050405020304" pitchFamily="18" charset="0"/>
              </a:rPr>
              <a:t>1</a:t>
            </a:r>
            <a:endParaRPr lang="en-US" altLang="zh-CN" dirty="0">
              <a:solidFill>
                <a:srgbClr val="C00000"/>
              </a:solidFill>
              <a:latin typeface="Times New Roman" panose="02020603050405020304" pitchFamily="18" charset="0"/>
              <a:cs typeface="Times New Roman" panose="02020603050405020304" pitchFamily="18" charset="0"/>
            </a:endParaRPr>
          </a:p>
        </p:txBody>
      </p:sp>
      <p:sp>
        <p:nvSpPr>
          <p:cNvPr id="17" name="Text Box 20">
            <a:extLst>
              <a:ext uri="{FF2B5EF4-FFF2-40B4-BE49-F238E27FC236}">
                <a16:creationId xmlns:a16="http://schemas.microsoft.com/office/drawing/2014/main" id="{0FD3D271-CED0-2E46-BB99-B5FF6238BB11}"/>
              </a:ext>
            </a:extLst>
          </p:cNvPr>
          <p:cNvSpPr txBox="1">
            <a:spLocks noChangeArrowheads="1"/>
          </p:cNvSpPr>
          <p:nvPr/>
        </p:nvSpPr>
        <p:spPr bwMode="auto">
          <a:xfrm>
            <a:off x="5520730" y="4742061"/>
            <a:ext cx="387350" cy="579437"/>
          </a:xfrm>
          <a:prstGeom prst="rect">
            <a:avLst/>
          </a:prstGeom>
          <a:noFill/>
          <a:ln w="9525">
            <a:noFill/>
            <a:miter lim="800000"/>
            <a:headEnd/>
            <a:tailEnd/>
          </a:ln>
        </p:spPr>
        <p:txBody>
          <a:bodyPr wrap="none">
            <a:spAutoFit/>
          </a:bodyPr>
          <a:lstStyle/>
          <a:p>
            <a:r>
              <a:rPr lang="en-US" altLang="zh-CN" sz="3200" b="1" dirty="0">
                <a:solidFill>
                  <a:srgbClr val="C00000"/>
                </a:solidFill>
                <a:latin typeface="Times New Roman" panose="02020603050405020304" pitchFamily="18" charset="0"/>
                <a:cs typeface="Times New Roman" panose="02020603050405020304" pitchFamily="18" charset="0"/>
              </a:rPr>
              <a:t>2</a:t>
            </a:r>
            <a:endParaRPr lang="en-US" altLang="zh-CN" dirty="0">
              <a:solidFill>
                <a:srgbClr val="C00000"/>
              </a:solidFill>
              <a:latin typeface="Times New Roman" panose="02020603050405020304" pitchFamily="18" charset="0"/>
              <a:cs typeface="Times New Roman" panose="02020603050405020304" pitchFamily="18" charset="0"/>
            </a:endParaRPr>
          </a:p>
        </p:txBody>
      </p:sp>
      <p:sp>
        <p:nvSpPr>
          <p:cNvPr id="18" name="Text Box 21">
            <a:extLst>
              <a:ext uri="{FF2B5EF4-FFF2-40B4-BE49-F238E27FC236}">
                <a16:creationId xmlns:a16="http://schemas.microsoft.com/office/drawing/2014/main" id="{60A745CC-0563-9647-AE2B-08BE245F671B}"/>
              </a:ext>
            </a:extLst>
          </p:cNvPr>
          <p:cNvSpPr txBox="1">
            <a:spLocks noChangeArrowheads="1"/>
          </p:cNvSpPr>
          <p:nvPr/>
        </p:nvSpPr>
        <p:spPr bwMode="auto">
          <a:xfrm>
            <a:off x="5237262" y="5337473"/>
            <a:ext cx="387350" cy="579437"/>
          </a:xfrm>
          <a:prstGeom prst="rect">
            <a:avLst/>
          </a:prstGeom>
          <a:noFill/>
          <a:ln w="9525">
            <a:noFill/>
            <a:miter lim="800000"/>
            <a:headEnd/>
            <a:tailEnd/>
          </a:ln>
        </p:spPr>
        <p:txBody>
          <a:bodyPr wrap="none">
            <a:spAutoFit/>
          </a:bodyPr>
          <a:lstStyle/>
          <a:p>
            <a:r>
              <a:rPr lang="en-US" altLang="zh-CN" sz="3200" b="1" dirty="0">
                <a:solidFill>
                  <a:srgbClr val="C00000"/>
                </a:solidFill>
                <a:latin typeface="Times New Roman" panose="02020603050405020304" pitchFamily="18" charset="0"/>
                <a:cs typeface="Times New Roman" panose="02020603050405020304" pitchFamily="18" charset="0"/>
              </a:rPr>
              <a:t>3</a:t>
            </a:r>
            <a:endParaRPr lang="en-US" altLang="zh-CN" dirty="0">
              <a:solidFill>
                <a:srgbClr val="C00000"/>
              </a:solidFill>
              <a:latin typeface="Times New Roman" panose="02020603050405020304" pitchFamily="18" charset="0"/>
              <a:cs typeface="Times New Roman" panose="02020603050405020304" pitchFamily="18" charset="0"/>
            </a:endParaRPr>
          </a:p>
        </p:txBody>
      </p:sp>
      <p:sp>
        <p:nvSpPr>
          <p:cNvPr id="19" name="Text Box 21">
            <a:extLst>
              <a:ext uri="{FF2B5EF4-FFF2-40B4-BE49-F238E27FC236}">
                <a16:creationId xmlns:a16="http://schemas.microsoft.com/office/drawing/2014/main" id="{E39796B3-8489-B542-AFCF-2D95910F2DED}"/>
              </a:ext>
            </a:extLst>
          </p:cNvPr>
          <p:cNvSpPr txBox="1">
            <a:spLocks noChangeArrowheads="1"/>
          </p:cNvSpPr>
          <p:nvPr/>
        </p:nvSpPr>
        <p:spPr bwMode="auto">
          <a:xfrm>
            <a:off x="4288929" y="6019422"/>
            <a:ext cx="387350" cy="579437"/>
          </a:xfrm>
          <a:prstGeom prst="rect">
            <a:avLst/>
          </a:prstGeom>
          <a:noFill/>
          <a:ln w="9525">
            <a:noFill/>
            <a:miter lim="800000"/>
            <a:headEnd/>
            <a:tailEnd/>
          </a:ln>
        </p:spPr>
        <p:txBody>
          <a:bodyPr wrap="none">
            <a:spAutoFit/>
          </a:bodyPr>
          <a:lstStyle/>
          <a:p>
            <a:r>
              <a:rPr lang="en-US" altLang="zh-CN" sz="3200" b="1" dirty="0">
                <a:solidFill>
                  <a:srgbClr val="C00000"/>
                </a:solidFill>
                <a:latin typeface="Times New Roman" panose="02020603050405020304" pitchFamily="18" charset="0"/>
                <a:cs typeface="Times New Roman" panose="02020603050405020304" pitchFamily="18" charset="0"/>
              </a:rPr>
              <a:t>4</a:t>
            </a:r>
            <a:endParaRPr lang="en-US" altLang="zh-C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86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p:bldP spid="1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4CEA-5DBD-1E41-A13D-4F6C7A58A34F}"/>
              </a:ext>
            </a:extLst>
          </p:cNvPr>
          <p:cNvSpPr>
            <a:spLocks noGrp="1"/>
          </p:cNvSpPr>
          <p:nvPr>
            <p:ph type="title"/>
          </p:nvPr>
        </p:nvSpPr>
        <p:spPr/>
        <p:txBody>
          <a:bodyPr/>
          <a:lstStyle/>
          <a:p>
            <a:r>
              <a:rPr lang="zh-CN" altLang="en-US" dirty="0"/>
              <a:t>计算广义表的深度</a:t>
            </a:r>
            <a:endParaRPr lang="en-US" dirty="0"/>
          </a:p>
        </p:txBody>
      </p:sp>
      <p:sp>
        <p:nvSpPr>
          <p:cNvPr id="4" name="Text Box 4">
            <a:extLst>
              <a:ext uri="{FF2B5EF4-FFF2-40B4-BE49-F238E27FC236}">
                <a16:creationId xmlns:a16="http://schemas.microsoft.com/office/drawing/2014/main" id="{C6679BA3-33C9-1F43-BEE1-B79F4305462D}"/>
              </a:ext>
            </a:extLst>
          </p:cNvPr>
          <p:cNvSpPr txBox="1">
            <a:spLocks noChangeArrowheads="1"/>
          </p:cNvSpPr>
          <p:nvPr/>
        </p:nvSpPr>
        <p:spPr bwMode="auto">
          <a:xfrm>
            <a:off x="1520205" y="1687354"/>
            <a:ext cx="6103590" cy="5170646"/>
          </a:xfrm>
          <a:prstGeom prst="rect">
            <a:avLst/>
          </a:prstGeom>
          <a:noFill/>
          <a:ln w="9525">
            <a:noFill/>
            <a:miter lim="800000"/>
            <a:headEnd/>
            <a:tailEnd/>
          </a:ln>
        </p:spPr>
        <p:txBody>
          <a:bodyPr wrap="square">
            <a:spAutoFit/>
          </a:bodyPr>
          <a:lstStyle/>
          <a:p>
            <a:r>
              <a:rPr lang="en-US" altLang="zh-CN" sz="2000" b="1" dirty="0">
                <a:latin typeface="Times New Roman" panose="02020603050405020304" pitchFamily="18" charset="0"/>
                <a:cs typeface="Times New Roman" panose="02020603050405020304" pitchFamily="18" charset="0"/>
              </a:rPr>
              <a:t>template &lt;class Type&gt; </a:t>
            </a:r>
            <a:r>
              <a:rPr lang="en-US" altLang="zh-CN" sz="2000" b="1"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Depth</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return</a:t>
            </a:r>
            <a:r>
              <a:rPr lang="en-US" altLang="zh-CN" sz="2000" dirty="0">
                <a:latin typeface="Times New Roman" panose="02020603050405020304" pitchFamily="18" charset="0"/>
                <a:cs typeface="Times New Roman" panose="02020603050405020304" pitchFamily="18" charset="0"/>
              </a:rPr>
              <a:t> Depth</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first</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a:t>
            </a:r>
          </a:p>
          <a:p>
            <a:pPr algn="just">
              <a:spcBef>
                <a:spcPts val="1200"/>
              </a:spcBef>
            </a:pPr>
            <a:r>
              <a:rPr lang="en-US" altLang="zh-CN" sz="2000" b="1" dirty="0">
                <a:latin typeface="Times New Roman" panose="02020603050405020304" pitchFamily="18" charset="0"/>
                <a:cs typeface="Times New Roman" panose="02020603050405020304" pitchFamily="18" charset="0"/>
              </a:rPr>
              <a:t>template &lt;class Type&gt; </a:t>
            </a:r>
            <a:r>
              <a:rPr lang="en-US" altLang="zh-CN" sz="2000" b="1"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pPr algn="just"/>
            <a:r>
              <a:rPr lang="en-US" altLang="zh-CN" sz="2000" dirty="0">
                <a:latin typeface="Times New Roman" panose="02020603050405020304" pitchFamily="18" charset="0"/>
                <a:cs typeface="Times New Roman" panose="02020603050405020304" pitchFamily="18" charset="0"/>
              </a:rPr>
              <a:t>Depth</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pPr algn="just"/>
            <a:r>
              <a:rPr lang="en-US" altLang="zh-CN" sz="2000" b="1" dirty="0">
                <a:latin typeface="Times New Roman" panose="02020603050405020304" pitchFamily="18" charset="0"/>
                <a:cs typeface="Times New Roman" panose="02020603050405020304" pitchFamily="18" charset="0"/>
              </a:rPr>
              <a:t>    if (</a:t>
            </a:r>
            <a:r>
              <a:rPr lang="en-US" altLang="zh-CN" sz="2000" dirty="0" err="1">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NULL</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return</a:t>
            </a:r>
            <a:r>
              <a:rPr lang="en-US" altLang="zh-CN" sz="2000" dirty="0">
                <a:latin typeface="Times New Roman" panose="02020603050405020304" pitchFamily="18" charset="0"/>
                <a:cs typeface="Times New Roman" panose="02020603050405020304" pitchFamily="18" charset="0"/>
              </a:rPr>
              <a:t> 1</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空表</a:t>
            </a:r>
          </a:p>
          <a:p>
            <a:pPr algn="just"/>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temp</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m</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n</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while (</a:t>
            </a:r>
            <a:r>
              <a:rPr lang="en-US" altLang="zh-CN" sz="2000" dirty="0">
                <a:latin typeface="Times New Roman" panose="02020603050405020304" pitchFamily="18" charset="0"/>
                <a:cs typeface="Times New Roman" panose="02020603050405020304" pitchFamily="18" charset="0"/>
              </a:rPr>
              <a:t>temp</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NULL</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在表顶层横扫</a:t>
            </a:r>
          </a:p>
          <a:p>
            <a:pPr algn="just"/>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if</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temp</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utype</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结点为子表</a:t>
            </a:r>
          </a:p>
          <a:p>
            <a:pPr algn="just"/>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Depth</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temp</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info</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hlink</a:t>
            </a:r>
            <a:r>
              <a:rPr lang="en-US" altLang="zh-CN" sz="2000" b="1" dirty="0">
                <a:latin typeface="Times New Roman" panose="02020603050405020304" pitchFamily="18" charset="0"/>
                <a:cs typeface="Times New Roman" panose="02020603050405020304" pitchFamily="18" charset="0"/>
              </a:rPr>
              <a:t>);</a:t>
            </a:r>
          </a:p>
          <a:p>
            <a:pPr algn="just"/>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if (</a:t>
            </a:r>
            <a:r>
              <a:rPr lang="en-US" altLang="zh-CN" sz="2000" dirty="0">
                <a:latin typeface="Times New Roman" panose="02020603050405020304" pitchFamily="18" charset="0"/>
                <a:cs typeface="Times New Roman" panose="02020603050405020304" pitchFamily="18" charset="0"/>
              </a:rPr>
              <a:t>m</a:t>
            </a:r>
            <a:r>
              <a:rPr lang="en-US" altLang="zh-CN" sz="2000" b="1" dirty="0">
                <a:latin typeface="Times New Roman" panose="02020603050405020304" pitchFamily="18" charset="0"/>
                <a:cs typeface="Times New Roman" panose="02020603050405020304" pitchFamily="18" charset="0"/>
              </a:rPr>
              <a:t>&lt;</a:t>
            </a:r>
            <a:r>
              <a:rPr lang="en-US" altLang="zh-CN" sz="2000" dirty="0">
                <a:latin typeface="Times New Roman" panose="02020603050405020304" pitchFamily="18" charset="0"/>
                <a:cs typeface="Times New Roman" panose="02020603050405020304" pitchFamily="18" charset="0"/>
              </a:rPr>
              <a:t>n</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m</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n</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m</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为最大深度</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pPr algn="just"/>
            <a:r>
              <a:rPr lang="zh-CN" altLang="en-US" sz="2000" b="1" dirty="0">
                <a:latin typeface="Times New Roman" panose="02020603050405020304" pitchFamily="18" charset="0"/>
                <a:ea typeface="隶书" pitchFamily="49" charset="-122"/>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        temp</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temp</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algn="just"/>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pPr algn="just"/>
            <a:r>
              <a:rPr lang="en-US" altLang="zh-CN" sz="2000" b="1" dirty="0">
                <a:latin typeface="Times New Roman" panose="02020603050405020304" pitchFamily="18" charset="0"/>
                <a:cs typeface="Times New Roman" panose="02020603050405020304" pitchFamily="18" charset="0"/>
              </a:rPr>
              <a:t>    return</a:t>
            </a:r>
            <a:r>
              <a:rPr lang="en-US" altLang="zh-CN" sz="2000" dirty="0">
                <a:latin typeface="Times New Roman" panose="02020603050405020304" pitchFamily="18" charset="0"/>
                <a:cs typeface="Times New Roman" panose="02020603050405020304" pitchFamily="18" charset="0"/>
              </a:rPr>
              <a:t> m</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en-US" altLang="zh-CN" sz="2000" b="1" dirty="0">
                <a:latin typeface="Times New Roman" panose="02020603050405020304" pitchFamily="18" charset="0"/>
                <a:cs typeface="Times New Roman" panose="02020603050405020304" pitchFamily="18" charset="0"/>
              </a:rPr>
              <a:t>;</a:t>
            </a:r>
          </a:p>
          <a:p>
            <a:pPr algn="just"/>
            <a:r>
              <a:rPr lang="en-US" altLang="zh-CN"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311361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564E5-3464-6444-A409-4380BF97B3A5}"/>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删除广义表中所有含</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的结点</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9C1313-B737-C841-A18A-2120FD79069C}"/>
              </a:ext>
            </a:extLst>
          </p:cNvPr>
          <p:cNvSpPr>
            <a:spLocks noGrp="1"/>
          </p:cNvSpPr>
          <p:nvPr>
            <p:ph idx="1"/>
          </p:nvPr>
        </p:nvSpPr>
        <p:spPr>
          <a:xfrm>
            <a:off x="628650" y="4104728"/>
            <a:ext cx="7886700" cy="2072234"/>
          </a:xfrm>
        </p:spPr>
        <p:txBody>
          <a:bodyPr>
            <a:normAutofit/>
          </a:bodyPr>
          <a:lstStyle/>
          <a:p>
            <a:r>
              <a:rPr lang="zh-CN" altLang="en-US" dirty="0"/>
              <a:t>扫描子链表</a:t>
            </a:r>
          </a:p>
          <a:p>
            <a:pPr lvl="1"/>
            <a:r>
              <a:rPr lang="zh-CN" altLang="en-US" dirty="0"/>
              <a:t>若结点数据为</a:t>
            </a:r>
            <a:r>
              <a:rPr lang="en-US" altLang="zh-CN" dirty="0"/>
              <a:t>x</a:t>
            </a:r>
            <a:r>
              <a:rPr lang="en-US" dirty="0"/>
              <a:t>，</a:t>
            </a:r>
            <a:r>
              <a:rPr lang="zh-CN" altLang="en-US" dirty="0"/>
              <a:t>删除，可能做循环连续删</a:t>
            </a:r>
          </a:p>
          <a:p>
            <a:pPr lvl="1"/>
            <a:r>
              <a:rPr lang="zh-CN" altLang="en-US" dirty="0"/>
              <a:t>若结点数据不为</a:t>
            </a:r>
            <a:r>
              <a:rPr lang="en-US" altLang="zh-CN" dirty="0"/>
              <a:t>x</a:t>
            </a:r>
            <a:r>
              <a:rPr lang="en-US" dirty="0"/>
              <a:t>，</a:t>
            </a:r>
            <a:r>
              <a:rPr lang="zh-CN" altLang="en-US" dirty="0"/>
              <a:t>不执行删除</a:t>
            </a:r>
          </a:p>
          <a:p>
            <a:pPr lvl="1"/>
            <a:r>
              <a:rPr lang="zh-CN" altLang="en-US" dirty="0"/>
              <a:t>若结点为子表，递归在子表执行删除</a:t>
            </a:r>
          </a:p>
        </p:txBody>
      </p:sp>
      <p:sp>
        <p:nvSpPr>
          <p:cNvPr id="4" name="Text Box 7">
            <a:extLst>
              <a:ext uri="{FF2B5EF4-FFF2-40B4-BE49-F238E27FC236}">
                <a16:creationId xmlns:a16="http://schemas.microsoft.com/office/drawing/2014/main" id="{498A1EFA-088F-AB46-B8A3-F42412632638}"/>
              </a:ext>
            </a:extLst>
          </p:cNvPr>
          <p:cNvSpPr txBox="1">
            <a:spLocks noChangeArrowheads="1"/>
          </p:cNvSpPr>
          <p:nvPr/>
        </p:nvSpPr>
        <p:spPr bwMode="auto">
          <a:xfrm>
            <a:off x="6096000" y="3361779"/>
            <a:ext cx="717550" cy="519113"/>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0  1</a:t>
            </a:r>
            <a:endParaRPr lang="en-US" altLang="zh-CN">
              <a:latin typeface="Times New Roman" panose="02020603050405020304" pitchFamily="18" charset="0"/>
              <a:cs typeface="Times New Roman" panose="02020603050405020304" pitchFamily="18" charset="0"/>
            </a:endParaRPr>
          </a:p>
        </p:txBody>
      </p:sp>
      <p:sp>
        <p:nvSpPr>
          <p:cNvPr id="5" name="Rectangle 8" descr="再生纸">
            <a:extLst>
              <a:ext uri="{FF2B5EF4-FFF2-40B4-BE49-F238E27FC236}">
                <a16:creationId xmlns:a16="http://schemas.microsoft.com/office/drawing/2014/main" id="{CA3E08EC-70A8-9245-A55C-7F480C19AD99}"/>
              </a:ext>
            </a:extLst>
          </p:cNvPr>
          <p:cNvSpPr>
            <a:spLocks noChangeArrowheads="1"/>
          </p:cNvSpPr>
          <p:nvPr/>
        </p:nvSpPr>
        <p:spPr bwMode="auto">
          <a:xfrm>
            <a:off x="1066800" y="1766342"/>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6" name="Line 9">
            <a:extLst>
              <a:ext uri="{FF2B5EF4-FFF2-40B4-BE49-F238E27FC236}">
                <a16:creationId xmlns:a16="http://schemas.microsoft.com/office/drawing/2014/main" id="{7A1647FC-7F49-D946-89FC-F77E9BB92A39}"/>
              </a:ext>
            </a:extLst>
          </p:cNvPr>
          <p:cNvSpPr>
            <a:spLocks noChangeShapeType="1"/>
          </p:cNvSpPr>
          <p:nvPr/>
        </p:nvSpPr>
        <p:spPr bwMode="auto">
          <a:xfrm>
            <a:off x="762000" y="1918742"/>
            <a:ext cx="3048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 name="Line 10">
            <a:extLst>
              <a:ext uri="{FF2B5EF4-FFF2-40B4-BE49-F238E27FC236}">
                <a16:creationId xmlns:a16="http://schemas.microsoft.com/office/drawing/2014/main" id="{427EB772-075A-FC44-BA21-417690BCAFB8}"/>
              </a:ext>
            </a:extLst>
          </p:cNvPr>
          <p:cNvSpPr>
            <a:spLocks noChangeShapeType="1"/>
          </p:cNvSpPr>
          <p:nvPr/>
        </p:nvSpPr>
        <p:spPr bwMode="auto">
          <a:xfrm>
            <a:off x="1465263" y="1766342"/>
            <a:ext cx="0" cy="381000"/>
          </a:xfrm>
          <a:prstGeom prst="line">
            <a:avLst/>
          </a:prstGeom>
          <a:noFill/>
          <a:ln w="952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 name="Line 11">
            <a:extLst>
              <a:ext uri="{FF2B5EF4-FFF2-40B4-BE49-F238E27FC236}">
                <a16:creationId xmlns:a16="http://schemas.microsoft.com/office/drawing/2014/main" id="{6A829E39-6E0B-7A43-A8F6-5DD015D75033}"/>
              </a:ext>
            </a:extLst>
          </p:cNvPr>
          <p:cNvSpPr>
            <a:spLocks noChangeShapeType="1"/>
          </p:cNvSpPr>
          <p:nvPr/>
        </p:nvSpPr>
        <p:spPr bwMode="auto">
          <a:xfrm>
            <a:off x="1846263" y="1766342"/>
            <a:ext cx="0" cy="381000"/>
          </a:xfrm>
          <a:prstGeom prst="line">
            <a:avLst/>
          </a:prstGeom>
          <a:noFill/>
          <a:ln w="952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 name="Rectangle 12">
            <a:extLst>
              <a:ext uri="{FF2B5EF4-FFF2-40B4-BE49-F238E27FC236}">
                <a16:creationId xmlns:a16="http://schemas.microsoft.com/office/drawing/2014/main" id="{420A403A-B964-F64A-8A0F-74FF14FD610C}"/>
              </a:ext>
            </a:extLst>
          </p:cNvPr>
          <p:cNvSpPr>
            <a:spLocks noChangeArrowheads="1"/>
          </p:cNvSpPr>
          <p:nvPr/>
        </p:nvSpPr>
        <p:spPr bwMode="auto">
          <a:xfrm>
            <a:off x="1465263" y="1766342"/>
            <a:ext cx="381000" cy="381000"/>
          </a:xfrm>
          <a:prstGeom prst="rect">
            <a:avLst/>
          </a:prstGeom>
          <a:noFill/>
          <a:ln w="9525">
            <a:solidFill>
              <a:schemeClr val="tx1"/>
            </a:solidFill>
            <a:miter lim="800000"/>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 name="Text Box 13">
            <a:extLst>
              <a:ext uri="{FF2B5EF4-FFF2-40B4-BE49-F238E27FC236}">
                <a16:creationId xmlns:a16="http://schemas.microsoft.com/office/drawing/2014/main" id="{FC2DF0B4-C2C6-F548-AA3D-2D90A07C296A}"/>
              </a:ext>
            </a:extLst>
          </p:cNvPr>
          <p:cNvSpPr txBox="1">
            <a:spLocks noChangeArrowheads="1"/>
          </p:cNvSpPr>
          <p:nvPr/>
        </p:nvSpPr>
        <p:spPr bwMode="auto">
          <a:xfrm>
            <a:off x="1084263" y="1690142"/>
            <a:ext cx="717550" cy="519112"/>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0  1</a:t>
            </a:r>
            <a:endParaRPr lang="en-US" altLang="zh-CN">
              <a:latin typeface="Times New Roman" panose="02020603050405020304" pitchFamily="18" charset="0"/>
              <a:cs typeface="Times New Roman" panose="02020603050405020304" pitchFamily="18" charset="0"/>
            </a:endParaRPr>
          </a:p>
        </p:txBody>
      </p:sp>
      <p:sp>
        <p:nvSpPr>
          <p:cNvPr id="11" name="Rectangle 14" descr="再生纸">
            <a:extLst>
              <a:ext uri="{FF2B5EF4-FFF2-40B4-BE49-F238E27FC236}">
                <a16:creationId xmlns:a16="http://schemas.microsoft.com/office/drawing/2014/main" id="{B7F21A38-518B-E84C-B9E1-998C2EB6E9A1}"/>
              </a:ext>
            </a:extLst>
          </p:cNvPr>
          <p:cNvSpPr>
            <a:spLocks noChangeArrowheads="1"/>
          </p:cNvSpPr>
          <p:nvPr/>
        </p:nvSpPr>
        <p:spPr bwMode="auto">
          <a:xfrm>
            <a:off x="2455863" y="1766342"/>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12" name="Line 15">
            <a:extLst>
              <a:ext uri="{FF2B5EF4-FFF2-40B4-BE49-F238E27FC236}">
                <a16:creationId xmlns:a16="http://schemas.microsoft.com/office/drawing/2014/main" id="{862931C4-751C-E044-8CD9-2777B254FEDA}"/>
              </a:ext>
            </a:extLst>
          </p:cNvPr>
          <p:cNvSpPr>
            <a:spLocks noChangeShapeType="1"/>
          </p:cNvSpPr>
          <p:nvPr/>
        </p:nvSpPr>
        <p:spPr bwMode="auto">
          <a:xfrm>
            <a:off x="2074863" y="1918742"/>
            <a:ext cx="3810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 name="Text Box 16">
            <a:extLst>
              <a:ext uri="{FF2B5EF4-FFF2-40B4-BE49-F238E27FC236}">
                <a16:creationId xmlns:a16="http://schemas.microsoft.com/office/drawing/2014/main" id="{F45B0D71-E524-BE47-9752-E01293F4E35A}"/>
              </a:ext>
            </a:extLst>
          </p:cNvPr>
          <p:cNvSpPr txBox="1">
            <a:spLocks noChangeArrowheads="1"/>
          </p:cNvSpPr>
          <p:nvPr/>
        </p:nvSpPr>
        <p:spPr bwMode="auto">
          <a:xfrm>
            <a:off x="2473325" y="1690142"/>
            <a:ext cx="717550" cy="519112"/>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1  5</a:t>
            </a:r>
            <a:endParaRPr lang="en-US" altLang="zh-CN">
              <a:latin typeface="Times New Roman" panose="02020603050405020304" pitchFamily="18" charset="0"/>
              <a:cs typeface="Times New Roman" panose="02020603050405020304" pitchFamily="18" charset="0"/>
            </a:endParaRPr>
          </a:p>
        </p:txBody>
      </p:sp>
      <p:sp>
        <p:nvSpPr>
          <p:cNvPr id="14" name="Rectangle 17" descr="再生纸">
            <a:extLst>
              <a:ext uri="{FF2B5EF4-FFF2-40B4-BE49-F238E27FC236}">
                <a16:creationId xmlns:a16="http://schemas.microsoft.com/office/drawing/2014/main" id="{2DFD8474-FE77-3548-A1C2-4FF52C811AED}"/>
              </a:ext>
            </a:extLst>
          </p:cNvPr>
          <p:cNvSpPr>
            <a:spLocks noChangeArrowheads="1"/>
          </p:cNvSpPr>
          <p:nvPr/>
        </p:nvSpPr>
        <p:spPr bwMode="auto">
          <a:xfrm>
            <a:off x="3827463" y="1766342"/>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15" name="Line 18">
            <a:extLst>
              <a:ext uri="{FF2B5EF4-FFF2-40B4-BE49-F238E27FC236}">
                <a16:creationId xmlns:a16="http://schemas.microsoft.com/office/drawing/2014/main" id="{F481ECF8-DC11-FF48-B0C5-BDF313F755B8}"/>
              </a:ext>
            </a:extLst>
          </p:cNvPr>
          <p:cNvSpPr>
            <a:spLocks noChangeShapeType="1"/>
          </p:cNvSpPr>
          <p:nvPr/>
        </p:nvSpPr>
        <p:spPr bwMode="auto">
          <a:xfrm>
            <a:off x="3446463" y="1918742"/>
            <a:ext cx="3810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 name="Text Box 19">
            <a:extLst>
              <a:ext uri="{FF2B5EF4-FFF2-40B4-BE49-F238E27FC236}">
                <a16:creationId xmlns:a16="http://schemas.microsoft.com/office/drawing/2014/main" id="{A43C9B82-BEAE-154E-8069-F23E5D9D28F5}"/>
              </a:ext>
            </a:extLst>
          </p:cNvPr>
          <p:cNvSpPr txBox="1">
            <a:spLocks noChangeArrowheads="1"/>
          </p:cNvSpPr>
          <p:nvPr/>
        </p:nvSpPr>
        <p:spPr bwMode="auto">
          <a:xfrm>
            <a:off x="3844925" y="1690142"/>
            <a:ext cx="367408" cy="523220"/>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2</a:t>
            </a:r>
            <a:endParaRPr lang="en-US" altLang="zh-CN">
              <a:latin typeface="Times New Roman" panose="02020603050405020304" pitchFamily="18" charset="0"/>
              <a:cs typeface="Times New Roman" panose="02020603050405020304" pitchFamily="18" charset="0"/>
            </a:endParaRPr>
          </a:p>
        </p:txBody>
      </p:sp>
      <p:sp>
        <p:nvSpPr>
          <p:cNvPr id="17" name="Rectangle 20" descr="再生纸">
            <a:extLst>
              <a:ext uri="{FF2B5EF4-FFF2-40B4-BE49-F238E27FC236}">
                <a16:creationId xmlns:a16="http://schemas.microsoft.com/office/drawing/2014/main" id="{FC9A5EE9-9583-8546-8A64-9F7ABE76CECF}"/>
              </a:ext>
            </a:extLst>
          </p:cNvPr>
          <p:cNvSpPr>
            <a:spLocks noChangeArrowheads="1"/>
          </p:cNvSpPr>
          <p:nvPr/>
        </p:nvSpPr>
        <p:spPr bwMode="auto">
          <a:xfrm>
            <a:off x="5199063" y="1766342"/>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18" name="Line 21">
            <a:extLst>
              <a:ext uri="{FF2B5EF4-FFF2-40B4-BE49-F238E27FC236}">
                <a16:creationId xmlns:a16="http://schemas.microsoft.com/office/drawing/2014/main" id="{CBC084D2-E37C-D843-87CC-2E513BFA48A9}"/>
              </a:ext>
            </a:extLst>
          </p:cNvPr>
          <p:cNvSpPr>
            <a:spLocks noChangeShapeType="1"/>
          </p:cNvSpPr>
          <p:nvPr/>
        </p:nvSpPr>
        <p:spPr bwMode="auto">
          <a:xfrm>
            <a:off x="4818063" y="1918742"/>
            <a:ext cx="3810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 name="Text Box 22">
            <a:extLst>
              <a:ext uri="{FF2B5EF4-FFF2-40B4-BE49-F238E27FC236}">
                <a16:creationId xmlns:a16="http://schemas.microsoft.com/office/drawing/2014/main" id="{A3816069-4217-CD48-8453-AC8A74A07253}"/>
              </a:ext>
            </a:extLst>
          </p:cNvPr>
          <p:cNvSpPr txBox="1">
            <a:spLocks noChangeArrowheads="1"/>
          </p:cNvSpPr>
          <p:nvPr/>
        </p:nvSpPr>
        <p:spPr bwMode="auto">
          <a:xfrm>
            <a:off x="5216525" y="1690142"/>
            <a:ext cx="367408" cy="523220"/>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2</a:t>
            </a:r>
            <a:endParaRPr lang="en-US" altLang="zh-CN">
              <a:latin typeface="Times New Roman" panose="02020603050405020304" pitchFamily="18" charset="0"/>
              <a:cs typeface="Times New Roman" panose="02020603050405020304" pitchFamily="18" charset="0"/>
            </a:endParaRPr>
          </a:p>
        </p:txBody>
      </p:sp>
      <p:sp>
        <p:nvSpPr>
          <p:cNvPr id="20" name="Rectangle 23" descr="再生纸">
            <a:extLst>
              <a:ext uri="{FF2B5EF4-FFF2-40B4-BE49-F238E27FC236}">
                <a16:creationId xmlns:a16="http://schemas.microsoft.com/office/drawing/2014/main" id="{A2CDBBCE-396A-2C4B-8B5B-31C3B18A695D}"/>
              </a:ext>
            </a:extLst>
          </p:cNvPr>
          <p:cNvSpPr>
            <a:spLocks noChangeArrowheads="1"/>
          </p:cNvSpPr>
          <p:nvPr/>
        </p:nvSpPr>
        <p:spPr bwMode="auto">
          <a:xfrm>
            <a:off x="6570663" y="1766342"/>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21" name="Line 24">
            <a:extLst>
              <a:ext uri="{FF2B5EF4-FFF2-40B4-BE49-F238E27FC236}">
                <a16:creationId xmlns:a16="http://schemas.microsoft.com/office/drawing/2014/main" id="{171EBE95-863C-B048-8A07-DCC8DA21BFDE}"/>
              </a:ext>
            </a:extLst>
          </p:cNvPr>
          <p:cNvSpPr>
            <a:spLocks noChangeShapeType="1"/>
          </p:cNvSpPr>
          <p:nvPr/>
        </p:nvSpPr>
        <p:spPr bwMode="auto">
          <a:xfrm>
            <a:off x="6189663" y="1918742"/>
            <a:ext cx="3810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2" name="Text Box 25">
            <a:extLst>
              <a:ext uri="{FF2B5EF4-FFF2-40B4-BE49-F238E27FC236}">
                <a16:creationId xmlns:a16="http://schemas.microsoft.com/office/drawing/2014/main" id="{3E10D2F2-4F75-344A-8CEE-1C8380657D85}"/>
              </a:ext>
            </a:extLst>
          </p:cNvPr>
          <p:cNvSpPr txBox="1">
            <a:spLocks noChangeArrowheads="1"/>
          </p:cNvSpPr>
          <p:nvPr/>
        </p:nvSpPr>
        <p:spPr bwMode="auto">
          <a:xfrm>
            <a:off x="6588125" y="1690142"/>
            <a:ext cx="717550" cy="519112"/>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1  2</a:t>
            </a:r>
            <a:endParaRPr lang="en-US" altLang="zh-CN">
              <a:latin typeface="Times New Roman" panose="02020603050405020304" pitchFamily="18" charset="0"/>
              <a:cs typeface="Times New Roman" panose="02020603050405020304" pitchFamily="18" charset="0"/>
            </a:endParaRPr>
          </a:p>
        </p:txBody>
      </p:sp>
      <p:sp>
        <p:nvSpPr>
          <p:cNvPr id="23" name="Text Box 26">
            <a:extLst>
              <a:ext uri="{FF2B5EF4-FFF2-40B4-BE49-F238E27FC236}">
                <a16:creationId xmlns:a16="http://schemas.microsoft.com/office/drawing/2014/main" id="{E9CE73DF-69D9-1444-8711-510DBDD68245}"/>
              </a:ext>
            </a:extLst>
          </p:cNvPr>
          <p:cNvSpPr txBox="1">
            <a:spLocks noChangeArrowheads="1"/>
          </p:cNvSpPr>
          <p:nvPr/>
        </p:nvSpPr>
        <p:spPr bwMode="auto">
          <a:xfrm>
            <a:off x="7332663" y="1628229"/>
            <a:ext cx="398462" cy="519113"/>
          </a:xfrm>
          <a:prstGeom prst="rect">
            <a:avLst/>
          </a:prstGeom>
          <a:noFill/>
          <a:ln w="2857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sym typeface="Symbol" pitchFamily="18" charset="2"/>
              </a:rPr>
              <a:t></a:t>
            </a:r>
            <a:endParaRPr lang="en-US" altLang="zh-CN">
              <a:latin typeface="Times New Roman" panose="02020603050405020304" pitchFamily="18" charset="0"/>
              <a:cs typeface="Times New Roman" panose="02020603050405020304" pitchFamily="18" charset="0"/>
            </a:endParaRPr>
          </a:p>
        </p:txBody>
      </p:sp>
      <p:sp>
        <p:nvSpPr>
          <p:cNvPr id="24" name="Line 27">
            <a:extLst>
              <a:ext uri="{FF2B5EF4-FFF2-40B4-BE49-F238E27FC236}">
                <a16:creationId xmlns:a16="http://schemas.microsoft.com/office/drawing/2014/main" id="{183AE816-A2D6-684B-890F-331095DC6412}"/>
              </a:ext>
            </a:extLst>
          </p:cNvPr>
          <p:cNvSpPr>
            <a:spLocks noChangeShapeType="1"/>
          </p:cNvSpPr>
          <p:nvPr/>
        </p:nvSpPr>
        <p:spPr bwMode="auto">
          <a:xfrm>
            <a:off x="2836863" y="1766342"/>
            <a:ext cx="0" cy="381000"/>
          </a:xfrm>
          <a:prstGeom prst="line">
            <a:avLst/>
          </a:prstGeom>
          <a:noFill/>
          <a:ln w="9525">
            <a:solidFill>
              <a:schemeClr val="tx1"/>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5" name="Line 28">
            <a:extLst>
              <a:ext uri="{FF2B5EF4-FFF2-40B4-BE49-F238E27FC236}">
                <a16:creationId xmlns:a16="http://schemas.microsoft.com/office/drawing/2014/main" id="{6045C8BF-34C4-0D4B-A57F-9046B284DB32}"/>
              </a:ext>
            </a:extLst>
          </p:cNvPr>
          <p:cNvSpPr>
            <a:spLocks noChangeShapeType="1"/>
          </p:cNvSpPr>
          <p:nvPr/>
        </p:nvSpPr>
        <p:spPr bwMode="auto">
          <a:xfrm>
            <a:off x="3217863" y="1766342"/>
            <a:ext cx="0" cy="381000"/>
          </a:xfrm>
          <a:prstGeom prst="line">
            <a:avLst/>
          </a:prstGeom>
          <a:noFill/>
          <a:ln w="9525">
            <a:solidFill>
              <a:schemeClr val="tx1"/>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6" name="Line 29">
            <a:extLst>
              <a:ext uri="{FF2B5EF4-FFF2-40B4-BE49-F238E27FC236}">
                <a16:creationId xmlns:a16="http://schemas.microsoft.com/office/drawing/2014/main" id="{D7E926B2-CECD-BC41-8439-9E04728C8154}"/>
              </a:ext>
            </a:extLst>
          </p:cNvPr>
          <p:cNvSpPr>
            <a:spLocks noChangeShapeType="1"/>
          </p:cNvSpPr>
          <p:nvPr/>
        </p:nvSpPr>
        <p:spPr bwMode="auto">
          <a:xfrm>
            <a:off x="4208463" y="1766342"/>
            <a:ext cx="0" cy="381000"/>
          </a:xfrm>
          <a:prstGeom prst="line">
            <a:avLst/>
          </a:prstGeom>
          <a:noFill/>
          <a:ln w="9525">
            <a:solidFill>
              <a:schemeClr val="tx1"/>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7" name="Line 30">
            <a:extLst>
              <a:ext uri="{FF2B5EF4-FFF2-40B4-BE49-F238E27FC236}">
                <a16:creationId xmlns:a16="http://schemas.microsoft.com/office/drawing/2014/main" id="{60E0DA9B-A80C-ED45-A9C7-E45802364BD0}"/>
              </a:ext>
            </a:extLst>
          </p:cNvPr>
          <p:cNvSpPr>
            <a:spLocks noChangeShapeType="1"/>
          </p:cNvSpPr>
          <p:nvPr/>
        </p:nvSpPr>
        <p:spPr bwMode="auto">
          <a:xfrm>
            <a:off x="4589463" y="1766342"/>
            <a:ext cx="0" cy="381000"/>
          </a:xfrm>
          <a:prstGeom prst="line">
            <a:avLst/>
          </a:prstGeom>
          <a:noFill/>
          <a:ln w="9525">
            <a:solidFill>
              <a:schemeClr val="tx1"/>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8" name="Line 31">
            <a:extLst>
              <a:ext uri="{FF2B5EF4-FFF2-40B4-BE49-F238E27FC236}">
                <a16:creationId xmlns:a16="http://schemas.microsoft.com/office/drawing/2014/main" id="{EFAB165A-06C4-144F-A9D7-F1200076B736}"/>
              </a:ext>
            </a:extLst>
          </p:cNvPr>
          <p:cNvSpPr>
            <a:spLocks noChangeShapeType="1"/>
          </p:cNvSpPr>
          <p:nvPr/>
        </p:nvSpPr>
        <p:spPr bwMode="auto">
          <a:xfrm>
            <a:off x="5580063" y="1766342"/>
            <a:ext cx="0" cy="381000"/>
          </a:xfrm>
          <a:prstGeom prst="line">
            <a:avLst/>
          </a:prstGeom>
          <a:noFill/>
          <a:ln w="9525">
            <a:solidFill>
              <a:schemeClr val="tx1"/>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9" name="Line 32">
            <a:extLst>
              <a:ext uri="{FF2B5EF4-FFF2-40B4-BE49-F238E27FC236}">
                <a16:creationId xmlns:a16="http://schemas.microsoft.com/office/drawing/2014/main" id="{05F4E4DF-11FD-884F-9ADE-0090B25DD9CD}"/>
              </a:ext>
            </a:extLst>
          </p:cNvPr>
          <p:cNvSpPr>
            <a:spLocks noChangeShapeType="1"/>
          </p:cNvSpPr>
          <p:nvPr/>
        </p:nvSpPr>
        <p:spPr bwMode="auto">
          <a:xfrm>
            <a:off x="5961063" y="1766342"/>
            <a:ext cx="0" cy="381000"/>
          </a:xfrm>
          <a:prstGeom prst="line">
            <a:avLst/>
          </a:prstGeom>
          <a:noFill/>
          <a:ln w="9525">
            <a:solidFill>
              <a:schemeClr val="tx1"/>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0" name="Line 33">
            <a:extLst>
              <a:ext uri="{FF2B5EF4-FFF2-40B4-BE49-F238E27FC236}">
                <a16:creationId xmlns:a16="http://schemas.microsoft.com/office/drawing/2014/main" id="{32CE3CE4-D668-9740-B56D-2601642B39A1}"/>
              </a:ext>
            </a:extLst>
          </p:cNvPr>
          <p:cNvSpPr>
            <a:spLocks noChangeShapeType="1"/>
          </p:cNvSpPr>
          <p:nvPr/>
        </p:nvSpPr>
        <p:spPr bwMode="auto">
          <a:xfrm>
            <a:off x="6951663" y="1766342"/>
            <a:ext cx="0" cy="381000"/>
          </a:xfrm>
          <a:prstGeom prst="line">
            <a:avLst/>
          </a:prstGeom>
          <a:noFill/>
          <a:ln w="9525">
            <a:solidFill>
              <a:schemeClr val="tx1"/>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1" name="Line 34">
            <a:extLst>
              <a:ext uri="{FF2B5EF4-FFF2-40B4-BE49-F238E27FC236}">
                <a16:creationId xmlns:a16="http://schemas.microsoft.com/office/drawing/2014/main" id="{8574A13D-CE0D-5B47-BE50-922C632B6723}"/>
              </a:ext>
            </a:extLst>
          </p:cNvPr>
          <p:cNvSpPr>
            <a:spLocks noChangeShapeType="1"/>
          </p:cNvSpPr>
          <p:nvPr/>
        </p:nvSpPr>
        <p:spPr bwMode="auto">
          <a:xfrm>
            <a:off x="7332663" y="1766342"/>
            <a:ext cx="0" cy="381000"/>
          </a:xfrm>
          <a:prstGeom prst="line">
            <a:avLst/>
          </a:prstGeom>
          <a:noFill/>
          <a:ln w="9525">
            <a:solidFill>
              <a:schemeClr val="tx1"/>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2" name="Rectangle 35" descr="再生纸">
            <a:extLst>
              <a:ext uri="{FF2B5EF4-FFF2-40B4-BE49-F238E27FC236}">
                <a16:creationId xmlns:a16="http://schemas.microsoft.com/office/drawing/2014/main" id="{3D9760C3-A100-F245-AA7A-D1AA48165DB6}"/>
              </a:ext>
            </a:extLst>
          </p:cNvPr>
          <p:cNvSpPr>
            <a:spLocks noChangeArrowheads="1"/>
          </p:cNvSpPr>
          <p:nvPr/>
        </p:nvSpPr>
        <p:spPr bwMode="auto">
          <a:xfrm>
            <a:off x="1066800" y="2618829"/>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33" name="Line 36">
            <a:extLst>
              <a:ext uri="{FF2B5EF4-FFF2-40B4-BE49-F238E27FC236}">
                <a16:creationId xmlns:a16="http://schemas.microsoft.com/office/drawing/2014/main" id="{F9E71D5C-F106-C643-94CF-C8911C0B5579}"/>
              </a:ext>
            </a:extLst>
          </p:cNvPr>
          <p:cNvSpPr>
            <a:spLocks noChangeShapeType="1"/>
          </p:cNvSpPr>
          <p:nvPr/>
        </p:nvSpPr>
        <p:spPr bwMode="auto">
          <a:xfrm>
            <a:off x="855663" y="2756942"/>
            <a:ext cx="211137" cy="14287"/>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4" name="Rectangle 37">
            <a:extLst>
              <a:ext uri="{FF2B5EF4-FFF2-40B4-BE49-F238E27FC236}">
                <a16:creationId xmlns:a16="http://schemas.microsoft.com/office/drawing/2014/main" id="{36FDF130-A2B7-E145-9C75-345837B2D293}"/>
              </a:ext>
            </a:extLst>
          </p:cNvPr>
          <p:cNvSpPr>
            <a:spLocks noChangeArrowheads="1"/>
          </p:cNvSpPr>
          <p:nvPr/>
        </p:nvSpPr>
        <p:spPr bwMode="auto">
          <a:xfrm>
            <a:off x="1465263" y="2618829"/>
            <a:ext cx="381000" cy="381000"/>
          </a:xfrm>
          <a:prstGeom prst="rect">
            <a:avLst/>
          </a:prstGeom>
          <a:noFill/>
          <a:ln w="9525">
            <a:solidFill>
              <a:schemeClr val="tx1"/>
            </a:solidFill>
            <a:miter lim="800000"/>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5" name="Text Box 38">
            <a:extLst>
              <a:ext uri="{FF2B5EF4-FFF2-40B4-BE49-F238E27FC236}">
                <a16:creationId xmlns:a16="http://schemas.microsoft.com/office/drawing/2014/main" id="{786D5E9C-CAD2-E842-A0E4-A64DAC157B19}"/>
              </a:ext>
            </a:extLst>
          </p:cNvPr>
          <p:cNvSpPr txBox="1">
            <a:spLocks noChangeArrowheads="1"/>
          </p:cNvSpPr>
          <p:nvPr/>
        </p:nvSpPr>
        <p:spPr bwMode="auto">
          <a:xfrm>
            <a:off x="1084263" y="2542629"/>
            <a:ext cx="717550" cy="519113"/>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0  1</a:t>
            </a:r>
            <a:endParaRPr lang="en-US" altLang="zh-CN">
              <a:latin typeface="Times New Roman" panose="02020603050405020304" pitchFamily="18" charset="0"/>
              <a:cs typeface="Times New Roman" panose="02020603050405020304" pitchFamily="18" charset="0"/>
            </a:endParaRPr>
          </a:p>
        </p:txBody>
      </p:sp>
      <p:sp>
        <p:nvSpPr>
          <p:cNvPr id="36" name="Rectangle 39" descr="再生纸">
            <a:extLst>
              <a:ext uri="{FF2B5EF4-FFF2-40B4-BE49-F238E27FC236}">
                <a16:creationId xmlns:a16="http://schemas.microsoft.com/office/drawing/2014/main" id="{DA78F651-1BD0-C34B-AA92-22E8D71F368F}"/>
              </a:ext>
            </a:extLst>
          </p:cNvPr>
          <p:cNvSpPr>
            <a:spLocks noChangeArrowheads="1"/>
          </p:cNvSpPr>
          <p:nvPr/>
        </p:nvSpPr>
        <p:spPr bwMode="auto">
          <a:xfrm>
            <a:off x="2455863" y="2604542"/>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37" name="Line 40">
            <a:extLst>
              <a:ext uri="{FF2B5EF4-FFF2-40B4-BE49-F238E27FC236}">
                <a16:creationId xmlns:a16="http://schemas.microsoft.com/office/drawing/2014/main" id="{172C1BFA-B231-1C45-9ED9-A9D18C6A95C6}"/>
              </a:ext>
            </a:extLst>
          </p:cNvPr>
          <p:cNvSpPr>
            <a:spLocks noChangeShapeType="1"/>
          </p:cNvSpPr>
          <p:nvPr/>
        </p:nvSpPr>
        <p:spPr bwMode="auto">
          <a:xfrm>
            <a:off x="2074863" y="2771229"/>
            <a:ext cx="3810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8" name="Text Box 41">
            <a:extLst>
              <a:ext uri="{FF2B5EF4-FFF2-40B4-BE49-F238E27FC236}">
                <a16:creationId xmlns:a16="http://schemas.microsoft.com/office/drawing/2014/main" id="{6E850703-2141-564D-9018-F9BC7D17F0C9}"/>
              </a:ext>
            </a:extLst>
          </p:cNvPr>
          <p:cNvSpPr txBox="1">
            <a:spLocks noChangeArrowheads="1"/>
          </p:cNvSpPr>
          <p:nvPr/>
        </p:nvSpPr>
        <p:spPr bwMode="auto">
          <a:xfrm>
            <a:off x="2473325" y="2542629"/>
            <a:ext cx="723275" cy="523220"/>
          </a:xfrm>
          <a:prstGeom prst="rect">
            <a:avLst/>
          </a:prstGeom>
          <a:noFill/>
          <a:ln w="9525">
            <a:noFill/>
            <a:miter lim="800000"/>
            <a:headEnd/>
            <a:tailEnd/>
          </a:ln>
          <a:effectLst/>
        </p:spPr>
        <p:txBody>
          <a:bodyPr wrap="none">
            <a:spAutoFit/>
          </a:bodyPr>
          <a:lstStyle/>
          <a:p>
            <a:r>
              <a:rPr lang="en-US" altLang="zh-CN" sz="2800" b="1" dirty="0">
                <a:latin typeface="Times New Roman" panose="02020603050405020304" pitchFamily="18" charset="0"/>
                <a:cs typeface="Times New Roman" panose="02020603050405020304" pitchFamily="18" charset="0"/>
              </a:rPr>
              <a:t>1 </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3</a:t>
            </a:r>
            <a:endParaRPr lang="en-US" altLang="zh-CN" dirty="0">
              <a:latin typeface="Times New Roman" panose="02020603050405020304" pitchFamily="18" charset="0"/>
              <a:cs typeface="Times New Roman" panose="02020603050405020304" pitchFamily="18" charset="0"/>
            </a:endParaRPr>
          </a:p>
        </p:txBody>
      </p:sp>
      <p:sp>
        <p:nvSpPr>
          <p:cNvPr id="39" name="Rectangle 42" descr="再生纸">
            <a:extLst>
              <a:ext uri="{FF2B5EF4-FFF2-40B4-BE49-F238E27FC236}">
                <a16:creationId xmlns:a16="http://schemas.microsoft.com/office/drawing/2014/main" id="{0A6BCA01-9AA1-A744-9BDD-CB5FA28F5817}"/>
              </a:ext>
            </a:extLst>
          </p:cNvPr>
          <p:cNvSpPr>
            <a:spLocks noChangeArrowheads="1"/>
          </p:cNvSpPr>
          <p:nvPr/>
        </p:nvSpPr>
        <p:spPr bwMode="auto">
          <a:xfrm>
            <a:off x="3827463" y="2604542"/>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40" name="Line 43">
            <a:extLst>
              <a:ext uri="{FF2B5EF4-FFF2-40B4-BE49-F238E27FC236}">
                <a16:creationId xmlns:a16="http://schemas.microsoft.com/office/drawing/2014/main" id="{E0D80C84-05B0-2643-9759-B5C6794524F5}"/>
              </a:ext>
            </a:extLst>
          </p:cNvPr>
          <p:cNvSpPr>
            <a:spLocks noChangeShapeType="1"/>
          </p:cNvSpPr>
          <p:nvPr/>
        </p:nvSpPr>
        <p:spPr bwMode="auto">
          <a:xfrm>
            <a:off x="3446463" y="2771229"/>
            <a:ext cx="3810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1" name="Line 44">
            <a:extLst>
              <a:ext uri="{FF2B5EF4-FFF2-40B4-BE49-F238E27FC236}">
                <a16:creationId xmlns:a16="http://schemas.microsoft.com/office/drawing/2014/main" id="{DBA02570-32D6-3E49-924B-ED58F03CA004}"/>
              </a:ext>
            </a:extLst>
          </p:cNvPr>
          <p:cNvSpPr>
            <a:spLocks noChangeShapeType="1"/>
          </p:cNvSpPr>
          <p:nvPr/>
        </p:nvSpPr>
        <p:spPr bwMode="auto">
          <a:xfrm>
            <a:off x="3294063" y="2618829"/>
            <a:ext cx="0" cy="381000"/>
          </a:xfrm>
          <a:prstGeom prst="line">
            <a:avLst/>
          </a:prstGeom>
          <a:noFill/>
          <a:ln w="9525">
            <a:solidFill>
              <a:schemeClr val="tx1"/>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2" name="Line 45">
            <a:extLst>
              <a:ext uri="{FF2B5EF4-FFF2-40B4-BE49-F238E27FC236}">
                <a16:creationId xmlns:a16="http://schemas.microsoft.com/office/drawing/2014/main" id="{11EE06A3-744D-9448-BCD7-268432DB814A}"/>
              </a:ext>
            </a:extLst>
          </p:cNvPr>
          <p:cNvSpPr>
            <a:spLocks noChangeShapeType="1"/>
          </p:cNvSpPr>
          <p:nvPr/>
        </p:nvSpPr>
        <p:spPr bwMode="auto">
          <a:xfrm>
            <a:off x="4589463" y="2618829"/>
            <a:ext cx="0" cy="381000"/>
          </a:xfrm>
          <a:prstGeom prst="line">
            <a:avLst/>
          </a:prstGeom>
          <a:noFill/>
          <a:ln w="9525">
            <a:solidFill>
              <a:schemeClr val="tx1"/>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3" name="Line 46">
            <a:extLst>
              <a:ext uri="{FF2B5EF4-FFF2-40B4-BE49-F238E27FC236}">
                <a16:creationId xmlns:a16="http://schemas.microsoft.com/office/drawing/2014/main" id="{EF820E6F-7668-5D44-BA8A-21D477F6A1AF}"/>
              </a:ext>
            </a:extLst>
          </p:cNvPr>
          <p:cNvSpPr>
            <a:spLocks noChangeShapeType="1"/>
          </p:cNvSpPr>
          <p:nvPr/>
        </p:nvSpPr>
        <p:spPr bwMode="auto">
          <a:xfrm>
            <a:off x="2836863" y="2604542"/>
            <a:ext cx="0" cy="381000"/>
          </a:xfrm>
          <a:prstGeom prst="line">
            <a:avLst/>
          </a:prstGeom>
          <a:noFill/>
          <a:ln w="9525">
            <a:solidFill>
              <a:schemeClr val="tx1"/>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4" name="Line 47">
            <a:extLst>
              <a:ext uri="{FF2B5EF4-FFF2-40B4-BE49-F238E27FC236}">
                <a16:creationId xmlns:a16="http://schemas.microsoft.com/office/drawing/2014/main" id="{5B297680-BBF1-5644-8347-ECFF850A4C73}"/>
              </a:ext>
            </a:extLst>
          </p:cNvPr>
          <p:cNvSpPr>
            <a:spLocks noChangeShapeType="1"/>
          </p:cNvSpPr>
          <p:nvPr/>
        </p:nvSpPr>
        <p:spPr bwMode="auto">
          <a:xfrm>
            <a:off x="4208463" y="2604542"/>
            <a:ext cx="0" cy="381000"/>
          </a:xfrm>
          <a:prstGeom prst="line">
            <a:avLst/>
          </a:prstGeom>
          <a:noFill/>
          <a:ln w="9525">
            <a:solidFill>
              <a:schemeClr val="tx1"/>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5" name="Text Box 48">
            <a:extLst>
              <a:ext uri="{FF2B5EF4-FFF2-40B4-BE49-F238E27FC236}">
                <a16:creationId xmlns:a16="http://schemas.microsoft.com/office/drawing/2014/main" id="{5B886A40-4F4B-7F4E-A125-31FC0DAE0848}"/>
              </a:ext>
            </a:extLst>
          </p:cNvPr>
          <p:cNvSpPr txBox="1">
            <a:spLocks noChangeArrowheads="1"/>
          </p:cNvSpPr>
          <p:nvPr/>
        </p:nvSpPr>
        <p:spPr bwMode="auto">
          <a:xfrm>
            <a:off x="4589463" y="2466429"/>
            <a:ext cx="398462" cy="519113"/>
          </a:xfrm>
          <a:prstGeom prst="rect">
            <a:avLst/>
          </a:prstGeom>
          <a:noFill/>
          <a:ln w="2857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sym typeface="Symbol" pitchFamily="18" charset="2"/>
              </a:rPr>
              <a:t></a:t>
            </a:r>
            <a:endParaRPr lang="en-US" altLang="zh-CN">
              <a:latin typeface="Times New Roman" panose="02020603050405020304" pitchFamily="18" charset="0"/>
              <a:cs typeface="Times New Roman" panose="02020603050405020304" pitchFamily="18" charset="0"/>
            </a:endParaRPr>
          </a:p>
        </p:txBody>
      </p:sp>
      <p:sp>
        <p:nvSpPr>
          <p:cNvPr id="46" name="Rectangle 49" descr="再生纸">
            <a:extLst>
              <a:ext uri="{FF2B5EF4-FFF2-40B4-BE49-F238E27FC236}">
                <a16:creationId xmlns:a16="http://schemas.microsoft.com/office/drawing/2014/main" id="{2D9AE11A-2090-2746-846A-C53B91C30FA4}"/>
              </a:ext>
            </a:extLst>
          </p:cNvPr>
          <p:cNvSpPr>
            <a:spLocks noChangeArrowheads="1"/>
          </p:cNvSpPr>
          <p:nvPr/>
        </p:nvSpPr>
        <p:spPr bwMode="auto">
          <a:xfrm>
            <a:off x="5199063" y="2618829"/>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47" name="Line 50">
            <a:extLst>
              <a:ext uri="{FF2B5EF4-FFF2-40B4-BE49-F238E27FC236}">
                <a16:creationId xmlns:a16="http://schemas.microsoft.com/office/drawing/2014/main" id="{D61C7F23-E883-0048-B071-795AC2C4693E}"/>
              </a:ext>
            </a:extLst>
          </p:cNvPr>
          <p:cNvSpPr>
            <a:spLocks noChangeShapeType="1"/>
          </p:cNvSpPr>
          <p:nvPr/>
        </p:nvSpPr>
        <p:spPr bwMode="auto">
          <a:xfrm>
            <a:off x="5427663" y="2375942"/>
            <a:ext cx="0" cy="22860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8" name="Rectangle 51">
            <a:extLst>
              <a:ext uri="{FF2B5EF4-FFF2-40B4-BE49-F238E27FC236}">
                <a16:creationId xmlns:a16="http://schemas.microsoft.com/office/drawing/2014/main" id="{D062484C-4562-4B47-8197-BD7A42ED7051}"/>
              </a:ext>
            </a:extLst>
          </p:cNvPr>
          <p:cNvSpPr>
            <a:spLocks noChangeArrowheads="1"/>
          </p:cNvSpPr>
          <p:nvPr/>
        </p:nvSpPr>
        <p:spPr bwMode="auto">
          <a:xfrm>
            <a:off x="5597525" y="2618829"/>
            <a:ext cx="381000" cy="381000"/>
          </a:xfrm>
          <a:prstGeom prst="rect">
            <a:avLst/>
          </a:prstGeom>
          <a:noFill/>
          <a:ln w="9525">
            <a:solidFill>
              <a:schemeClr val="tx1"/>
            </a:solidFill>
            <a:miter lim="800000"/>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49" name="Rectangle 52" descr="再生纸">
            <a:extLst>
              <a:ext uri="{FF2B5EF4-FFF2-40B4-BE49-F238E27FC236}">
                <a16:creationId xmlns:a16="http://schemas.microsoft.com/office/drawing/2014/main" id="{85BF9702-236B-2642-B738-C9B92C47CE65}"/>
              </a:ext>
            </a:extLst>
          </p:cNvPr>
          <p:cNvSpPr>
            <a:spLocks noChangeArrowheads="1"/>
          </p:cNvSpPr>
          <p:nvPr/>
        </p:nvSpPr>
        <p:spPr bwMode="auto">
          <a:xfrm>
            <a:off x="6588125" y="2604542"/>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50" name="Line 53">
            <a:extLst>
              <a:ext uri="{FF2B5EF4-FFF2-40B4-BE49-F238E27FC236}">
                <a16:creationId xmlns:a16="http://schemas.microsoft.com/office/drawing/2014/main" id="{0C523BC2-3EB8-9D4D-9427-96FF8DFE08ED}"/>
              </a:ext>
            </a:extLst>
          </p:cNvPr>
          <p:cNvSpPr>
            <a:spLocks noChangeShapeType="1"/>
          </p:cNvSpPr>
          <p:nvPr/>
        </p:nvSpPr>
        <p:spPr bwMode="auto">
          <a:xfrm>
            <a:off x="6207125" y="2771229"/>
            <a:ext cx="3810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1" name="Line 54">
            <a:extLst>
              <a:ext uri="{FF2B5EF4-FFF2-40B4-BE49-F238E27FC236}">
                <a16:creationId xmlns:a16="http://schemas.microsoft.com/office/drawing/2014/main" id="{CF70B580-85F4-7A44-903D-F9EBCBAAABB8}"/>
              </a:ext>
            </a:extLst>
          </p:cNvPr>
          <p:cNvSpPr>
            <a:spLocks noChangeShapeType="1"/>
          </p:cNvSpPr>
          <p:nvPr/>
        </p:nvSpPr>
        <p:spPr bwMode="auto">
          <a:xfrm>
            <a:off x="7350125" y="2618829"/>
            <a:ext cx="0" cy="381000"/>
          </a:xfrm>
          <a:prstGeom prst="line">
            <a:avLst/>
          </a:prstGeom>
          <a:noFill/>
          <a:ln w="9525">
            <a:solidFill>
              <a:schemeClr val="tx1"/>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2" name="Line 55">
            <a:extLst>
              <a:ext uri="{FF2B5EF4-FFF2-40B4-BE49-F238E27FC236}">
                <a16:creationId xmlns:a16="http://schemas.microsoft.com/office/drawing/2014/main" id="{A00E5968-1199-684F-AD73-EF779C87927C}"/>
              </a:ext>
            </a:extLst>
          </p:cNvPr>
          <p:cNvSpPr>
            <a:spLocks noChangeShapeType="1"/>
          </p:cNvSpPr>
          <p:nvPr/>
        </p:nvSpPr>
        <p:spPr bwMode="auto">
          <a:xfrm>
            <a:off x="6969125" y="2604542"/>
            <a:ext cx="0" cy="381000"/>
          </a:xfrm>
          <a:prstGeom prst="line">
            <a:avLst/>
          </a:prstGeom>
          <a:noFill/>
          <a:ln w="9525">
            <a:solidFill>
              <a:schemeClr val="tx1"/>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3" name="Rectangle 56" descr="再生纸">
            <a:extLst>
              <a:ext uri="{FF2B5EF4-FFF2-40B4-BE49-F238E27FC236}">
                <a16:creationId xmlns:a16="http://schemas.microsoft.com/office/drawing/2014/main" id="{A189A040-97F9-E647-9524-E753899E696D}"/>
              </a:ext>
            </a:extLst>
          </p:cNvPr>
          <p:cNvSpPr>
            <a:spLocks noChangeArrowheads="1"/>
          </p:cNvSpPr>
          <p:nvPr/>
        </p:nvSpPr>
        <p:spPr bwMode="auto">
          <a:xfrm>
            <a:off x="6096000" y="3442742"/>
            <a:ext cx="11430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54" name="Line 57">
            <a:extLst>
              <a:ext uri="{FF2B5EF4-FFF2-40B4-BE49-F238E27FC236}">
                <a16:creationId xmlns:a16="http://schemas.microsoft.com/office/drawing/2014/main" id="{3FB0AA17-94C8-5C4C-AA2B-36217EA21DDB}"/>
              </a:ext>
            </a:extLst>
          </p:cNvPr>
          <p:cNvSpPr>
            <a:spLocks noChangeShapeType="1"/>
          </p:cNvSpPr>
          <p:nvPr/>
        </p:nvSpPr>
        <p:spPr bwMode="auto">
          <a:xfrm>
            <a:off x="5791200" y="3595142"/>
            <a:ext cx="3048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5" name="Rectangle 58">
            <a:extLst>
              <a:ext uri="{FF2B5EF4-FFF2-40B4-BE49-F238E27FC236}">
                <a16:creationId xmlns:a16="http://schemas.microsoft.com/office/drawing/2014/main" id="{57BB0B51-6FAE-DE4D-B27B-5DB52E842FA6}"/>
              </a:ext>
            </a:extLst>
          </p:cNvPr>
          <p:cNvSpPr>
            <a:spLocks noChangeArrowheads="1"/>
          </p:cNvSpPr>
          <p:nvPr/>
        </p:nvSpPr>
        <p:spPr bwMode="auto">
          <a:xfrm>
            <a:off x="6494463" y="3442742"/>
            <a:ext cx="381000" cy="381000"/>
          </a:xfrm>
          <a:prstGeom prst="rect">
            <a:avLst/>
          </a:prstGeom>
          <a:noFill/>
          <a:ln w="9525">
            <a:solidFill>
              <a:schemeClr val="tx1"/>
            </a:solidFill>
            <a:miter lim="800000"/>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6" name="Rectangle 59" descr="再生纸">
            <a:extLst>
              <a:ext uri="{FF2B5EF4-FFF2-40B4-BE49-F238E27FC236}">
                <a16:creationId xmlns:a16="http://schemas.microsoft.com/office/drawing/2014/main" id="{6F660D8F-6D72-F049-AE71-9C77CB2196E4}"/>
              </a:ext>
            </a:extLst>
          </p:cNvPr>
          <p:cNvSpPr>
            <a:spLocks noChangeArrowheads="1"/>
          </p:cNvSpPr>
          <p:nvPr/>
        </p:nvSpPr>
        <p:spPr bwMode="auto">
          <a:xfrm>
            <a:off x="7485063" y="3442742"/>
            <a:ext cx="1219200" cy="381000"/>
          </a:xfrm>
          <a:prstGeom prst="rect">
            <a:avLst/>
          </a:prstGeom>
          <a:noFill/>
          <a:ln w="9525">
            <a:solidFill>
              <a:srgbClr val="333399"/>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57" name="Line 60">
            <a:extLst>
              <a:ext uri="{FF2B5EF4-FFF2-40B4-BE49-F238E27FC236}">
                <a16:creationId xmlns:a16="http://schemas.microsoft.com/office/drawing/2014/main" id="{208EE17D-A2C1-404F-8F39-924F9D682C0E}"/>
              </a:ext>
            </a:extLst>
          </p:cNvPr>
          <p:cNvSpPr>
            <a:spLocks noChangeShapeType="1"/>
          </p:cNvSpPr>
          <p:nvPr/>
        </p:nvSpPr>
        <p:spPr bwMode="auto">
          <a:xfrm>
            <a:off x="7104063" y="3595142"/>
            <a:ext cx="381000" cy="0"/>
          </a:xfrm>
          <a:prstGeom prst="line">
            <a:avLst/>
          </a:prstGeom>
          <a:noFill/>
          <a:ln w="28575">
            <a:solidFill>
              <a:srgbClr val="333399"/>
            </a:solidFill>
            <a:round/>
            <a:headEnd/>
            <a:tailEnd type="triangle" w="sm" len="me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8" name="Line 61">
            <a:extLst>
              <a:ext uri="{FF2B5EF4-FFF2-40B4-BE49-F238E27FC236}">
                <a16:creationId xmlns:a16="http://schemas.microsoft.com/office/drawing/2014/main" id="{CE5E3F41-C869-024B-B1DC-AEC69447D466}"/>
              </a:ext>
            </a:extLst>
          </p:cNvPr>
          <p:cNvSpPr>
            <a:spLocks noChangeShapeType="1"/>
          </p:cNvSpPr>
          <p:nvPr/>
        </p:nvSpPr>
        <p:spPr bwMode="auto">
          <a:xfrm>
            <a:off x="8323263" y="3442742"/>
            <a:ext cx="0" cy="381000"/>
          </a:xfrm>
          <a:prstGeom prst="line">
            <a:avLst/>
          </a:prstGeom>
          <a:noFill/>
          <a:ln w="9525">
            <a:solidFill>
              <a:schemeClr val="tx1"/>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9" name="Line 62">
            <a:extLst>
              <a:ext uri="{FF2B5EF4-FFF2-40B4-BE49-F238E27FC236}">
                <a16:creationId xmlns:a16="http://schemas.microsoft.com/office/drawing/2014/main" id="{4EDE4A93-0CAE-E848-9AC2-2756536C45F8}"/>
              </a:ext>
            </a:extLst>
          </p:cNvPr>
          <p:cNvSpPr>
            <a:spLocks noChangeShapeType="1"/>
          </p:cNvSpPr>
          <p:nvPr/>
        </p:nvSpPr>
        <p:spPr bwMode="auto">
          <a:xfrm>
            <a:off x="7866063" y="3442742"/>
            <a:ext cx="0" cy="381000"/>
          </a:xfrm>
          <a:prstGeom prst="line">
            <a:avLst/>
          </a:prstGeom>
          <a:noFill/>
          <a:ln w="9525">
            <a:solidFill>
              <a:schemeClr val="tx1"/>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0" name="Text Box 63">
            <a:extLst>
              <a:ext uri="{FF2B5EF4-FFF2-40B4-BE49-F238E27FC236}">
                <a16:creationId xmlns:a16="http://schemas.microsoft.com/office/drawing/2014/main" id="{3A468610-8888-4346-BEA5-F6574833DFCE}"/>
              </a:ext>
            </a:extLst>
          </p:cNvPr>
          <p:cNvSpPr txBox="1">
            <a:spLocks noChangeArrowheads="1"/>
          </p:cNvSpPr>
          <p:nvPr/>
        </p:nvSpPr>
        <p:spPr bwMode="auto">
          <a:xfrm>
            <a:off x="5243513" y="2542629"/>
            <a:ext cx="717550" cy="519113"/>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0  1</a:t>
            </a:r>
            <a:endParaRPr lang="en-US" altLang="zh-CN">
              <a:latin typeface="Times New Roman" panose="02020603050405020304" pitchFamily="18" charset="0"/>
              <a:cs typeface="Times New Roman" panose="02020603050405020304" pitchFamily="18" charset="0"/>
            </a:endParaRPr>
          </a:p>
        </p:txBody>
      </p:sp>
      <p:sp>
        <p:nvSpPr>
          <p:cNvPr id="61" name="Line 64">
            <a:extLst>
              <a:ext uri="{FF2B5EF4-FFF2-40B4-BE49-F238E27FC236}">
                <a16:creationId xmlns:a16="http://schemas.microsoft.com/office/drawing/2014/main" id="{BD8E69FF-0F42-CF42-832B-771D0D56500D}"/>
              </a:ext>
            </a:extLst>
          </p:cNvPr>
          <p:cNvSpPr>
            <a:spLocks noChangeShapeType="1"/>
          </p:cNvSpPr>
          <p:nvPr/>
        </p:nvSpPr>
        <p:spPr bwMode="auto">
          <a:xfrm>
            <a:off x="2857488" y="2569612"/>
            <a:ext cx="457200" cy="533400"/>
          </a:xfrm>
          <a:prstGeom prst="line">
            <a:avLst/>
          </a:prstGeom>
          <a:noFill/>
          <a:ln w="28575">
            <a:solidFill>
              <a:srgbClr val="C00000"/>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2" name="Line 65">
            <a:extLst>
              <a:ext uri="{FF2B5EF4-FFF2-40B4-BE49-F238E27FC236}">
                <a16:creationId xmlns:a16="http://schemas.microsoft.com/office/drawing/2014/main" id="{B4B8220E-024B-B04C-B7A7-0AAFE987C8F1}"/>
              </a:ext>
            </a:extLst>
          </p:cNvPr>
          <p:cNvSpPr>
            <a:spLocks noChangeShapeType="1"/>
          </p:cNvSpPr>
          <p:nvPr/>
        </p:nvSpPr>
        <p:spPr bwMode="auto">
          <a:xfrm flipH="1">
            <a:off x="2786050" y="2569612"/>
            <a:ext cx="457200" cy="533400"/>
          </a:xfrm>
          <a:prstGeom prst="line">
            <a:avLst/>
          </a:prstGeom>
          <a:noFill/>
          <a:ln w="28575">
            <a:solidFill>
              <a:srgbClr val="C00000"/>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3" name="Text Box 66">
            <a:extLst>
              <a:ext uri="{FF2B5EF4-FFF2-40B4-BE49-F238E27FC236}">
                <a16:creationId xmlns:a16="http://schemas.microsoft.com/office/drawing/2014/main" id="{67C4286A-20F9-F447-8C9D-0DCBCD6BE5F2}"/>
              </a:ext>
            </a:extLst>
          </p:cNvPr>
          <p:cNvSpPr txBox="1">
            <a:spLocks noChangeArrowheads="1"/>
          </p:cNvSpPr>
          <p:nvPr/>
        </p:nvSpPr>
        <p:spPr bwMode="auto">
          <a:xfrm>
            <a:off x="3827463" y="2528342"/>
            <a:ext cx="813043" cy="523220"/>
          </a:xfrm>
          <a:prstGeom prst="rect">
            <a:avLst/>
          </a:prstGeom>
          <a:noFill/>
          <a:ln w="9525">
            <a:noFill/>
            <a:miter lim="800000"/>
            <a:headEnd/>
            <a:tailEnd/>
          </a:ln>
          <a:effectLst/>
        </p:spPr>
        <p:txBody>
          <a:bodyPr wrap="none">
            <a:spAutoFit/>
          </a:bodyPr>
          <a:lstStyle/>
          <a:p>
            <a:r>
              <a:rPr lang="en-US" altLang="zh-CN" sz="2800" b="1" dirty="0">
                <a:latin typeface="Times New Roman" panose="02020603050405020304" pitchFamily="18" charset="0"/>
                <a:cs typeface="Times New Roman" panose="02020603050405020304" pitchFamily="18" charset="0"/>
              </a:rPr>
              <a:t>1 </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1</a:t>
            </a:r>
            <a:endParaRPr lang="en-US" altLang="zh-CN" dirty="0">
              <a:latin typeface="Times New Roman" panose="02020603050405020304" pitchFamily="18" charset="0"/>
              <a:cs typeface="Times New Roman" panose="02020603050405020304" pitchFamily="18" charset="0"/>
            </a:endParaRPr>
          </a:p>
        </p:txBody>
      </p:sp>
      <p:sp>
        <p:nvSpPr>
          <p:cNvPr id="64" name="Line 67">
            <a:extLst>
              <a:ext uri="{FF2B5EF4-FFF2-40B4-BE49-F238E27FC236}">
                <a16:creationId xmlns:a16="http://schemas.microsoft.com/office/drawing/2014/main" id="{1C46C22B-AB6C-AA4C-AAF6-345052C61ECB}"/>
              </a:ext>
            </a:extLst>
          </p:cNvPr>
          <p:cNvSpPr>
            <a:spLocks noChangeShapeType="1"/>
          </p:cNvSpPr>
          <p:nvPr/>
        </p:nvSpPr>
        <p:spPr bwMode="auto">
          <a:xfrm>
            <a:off x="855663" y="2375942"/>
            <a:ext cx="0" cy="38100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5" name="Line 68">
            <a:extLst>
              <a:ext uri="{FF2B5EF4-FFF2-40B4-BE49-F238E27FC236}">
                <a16:creationId xmlns:a16="http://schemas.microsoft.com/office/drawing/2014/main" id="{618751C9-76C2-FE40-8D52-54420E4F0AAC}"/>
              </a:ext>
            </a:extLst>
          </p:cNvPr>
          <p:cNvSpPr>
            <a:spLocks noChangeShapeType="1"/>
          </p:cNvSpPr>
          <p:nvPr/>
        </p:nvSpPr>
        <p:spPr bwMode="auto">
          <a:xfrm>
            <a:off x="855663" y="2375942"/>
            <a:ext cx="3581400" cy="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6" name="Line 69">
            <a:extLst>
              <a:ext uri="{FF2B5EF4-FFF2-40B4-BE49-F238E27FC236}">
                <a16:creationId xmlns:a16="http://schemas.microsoft.com/office/drawing/2014/main" id="{DF576C3B-893F-6D47-9DF4-AE06BD799F9A}"/>
              </a:ext>
            </a:extLst>
          </p:cNvPr>
          <p:cNvSpPr>
            <a:spLocks noChangeShapeType="1"/>
          </p:cNvSpPr>
          <p:nvPr/>
        </p:nvSpPr>
        <p:spPr bwMode="auto">
          <a:xfrm>
            <a:off x="4437063" y="1918742"/>
            <a:ext cx="0" cy="45720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7" name="Text Box 70">
            <a:extLst>
              <a:ext uri="{FF2B5EF4-FFF2-40B4-BE49-F238E27FC236}">
                <a16:creationId xmlns:a16="http://schemas.microsoft.com/office/drawing/2014/main" id="{F23B4E17-565B-6B4F-ACAF-C221A1B85AEE}"/>
              </a:ext>
            </a:extLst>
          </p:cNvPr>
          <p:cNvSpPr txBox="1">
            <a:spLocks noChangeArrowheads="1"/>
          </p:cNvSpPr>
          <p:nvPr/>
        </p:nvSpPr>
        <p:spPr bwMode="auto">
          <a:xfrm>
            <a:off x="293460" y="1688183"/>
            <a:ext cx="389850" cy="461665"/>
          </a:xfrm>
          <a:prstGeom prst="rect">
            <a:avLst/>
          </a:prstGeom>
          <a:noFill/>
          <a:ln w="9525">
            <a:noFill/>
            <a:miter lim="800000"/>
            <a:headEnd/>
            <a:tailEnd/>
          </a:ln>
          <a:effectLst/>
        </p:spPr>
        <p:txBody>
          <a:bodyPr wrap="none">
            <a:spAutoFit/>
          </a:bodyPr>
          <a:lstStyle/>
          <a:p>
            <a:pPr>
              <a:defRPr/>
            </a:pPr>
            <a:r>
              <a:rPr lang="en-US" altLang="zh-CN" sz="2400" b="1" i="1" dirty="0">
                <a:latin typeface="Times New Roman" panose="02020603050405020304" pitchFamily="18" charset="0"/>
                <a:cs typeface="Times New Roman" panose="02020603050405020304" pitchFamily="18" charset="0"/>
              </a:rPr>
              <a:t>ls</a:t>
            </a:r>
            <a:endParaRPr lang="en-US" altLang="zh-CN" sz="1400" dirty="0">
              <a:latin typeface="Times New Roman" panose="02020603050405020304" pitchFamily="18" charset="0"/>
              <a:cs typeface="Times New Roman" panose="02020603050405020304" pitchFamily="18" charset="0"/>
            </a:endParaRPr>
          </a:p>
        </p:txBody>
      </p:sp>
      <p:sp>
        <p:nvSpPr>
          <p:cNvPr id="68" name="Line 71">
            <a:extLst>
              <a:ext uri="{FF2B5EF4-FFF2-40B4-BE49-F238E27FC236}">
                <a16:creationId xmlns:a16="http://schemas.microsoft.com/office/drawing/2014/main" id="{14B8E50E-DB7B-2A4F-8527-1D0A552DB3C7}"/>
              </a:ext>
            </a:extLst>
          </p:cNvPr>
          <p:cNvSpPr>
            <a:spLocks noChangeShapeType="1"/>
          </p:cNvSpPr>
          <p:nvPr/>
        </p:nvSpPr>
        <p:spPr bwMode="auto">
          <a:xfrm>
            <a:off x="5427663" y="2375942"/>
            <a:ext cx="381000" cy="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69" name="Line 72">
            <a:extLst>
              <a:ext uri="{FF2B5EF4-FFF2-40B4-BE49-F238E27FC236}">
                <a16:creationId xmlns:a16="http://schemas.microsoft.com/office/drawing/2014/main" id="{696E5DB1-F803-F846-9F52-4A19D9B20D49}"/>
              </a:ext>
            </a:extLst>
          </p:cNvPr>
          <p:cNvSpPr>
            <a:spLocks noChangeShapeType="1"/>
          </p:cNvSpPr>
          <p:nvPr/>
        </p:nvSpPr>
        <p:spPr bwMode="auto">
          <a:xfrm>
            <a:off x="5808663" y="1918742"/>
            <a:ext cx="0" cy="45720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0" name="Text Box 73">
            <a:extLst>
              <a:ext uri="{FF2B5EF4-FFF2-40B4-BE49-F238E27FC236}">
                <a16:creationId xmlns:a16="http://schemas.microsoft.com/office/drawing/2014/main" id="{50E437ED-B179-A148-B3A3-3EF65BDAFF20}"/>
              </a:ext>
            </a:extLst>
          </p:cNvPr>
          <p:cNvSpPr txBox="1">
            <a:spLocks noChangeArrowheads="1"/>
          </p:cNvSpPr>
          <p:nvPr/>
        </p:nvSpPr>
        <p:spPr bwMode="auto">
          <a:xfrm>
            <a:off x="6589713" y="2542629"/>
            <a:ext cx="367408" cy="523220"/>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2</a:t>
            </a:r>
            <a:endParaRPr lang="en-US" altLang="zh-CN">
              <a:latin typeface="Times New Roman" panose="02020603050405020304" pitchFamily="18" charset="0"/>
              <a:cs typeface="Times New Roman" panose="02020603050405020304" pitchFamily="18" charset="0"/>
            </a:endParaRPr>
          </a:p>
        </p:txBody>
      </p:sp>
      <p:sp>
        <p:nvSpPr>
          <p:cNvPr id="71" name="Line 74">
            <a:extLst>
              <a:ext uri="{FF2B5EF4-FFF2-40B4-BE49-F238E27FC236}">
                <a16:creationId xmlns:a16="http://schemas.microsoft.com/office/drawing/2014/main" id="{56BF1BAE-D046-8340-9C9A-2AE642667042}"/>
              </a:ext>
            </a:extLst>
          </p:cNvPr>
          <p:cNvSpPr>
            <a:spLocks noChangeShapeType="1"/>
          </p:cNvSpPr>
          <p:nvPr/>
        </p:nvSpPr>
        <p:spPr bwMode="auto">
          <a:xfrm>
            <a:off x="7180263" y="2756942"/>
            <a:ext cx="0" cy="45720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2" name="Line 75">
            <a:extLst>
              <a:ext uri="{FF2B5EF4-FFF2-40B4-BE49-F238E27FC236}">
                <a16:creationId xmlns:a16="http://schemas.microsoft.com/office/drawing/2014/main" id="{1FA79CD8-0B8C-CD40-9F26-38B15683803F}"/>
              </a:ext>
            </a:extLst>
          </p:cNvPr>
          <p:cNvSpPr>
            <a:spLocks noChangeShapeType="1"/>
          </p:cNvSpPr>
          <p:nvPr/>
        </p:nvSpPr>
        <p:spPr bwMode="auto">
          <a:xfrm flipH="1">
            <a:off x="5808663" y="3214142"/>
            <a:ext cx="1371600" cy="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3" name="Line 76">
            <a:extLst>
              <a:ext uri="{FF2B5EF4-FFF2-40B4-BE49-F238E27FC236}">
                <a16:creationId xmlns:a16="http://schemas.microsoft.com/office/drawing/2014/main" id="{1C9D2C36-74B8-BB43-BE83-68478FE0F393}"/>
              </a:ext>
            </a:extLst>
          </p:cNvPr>
          <p:cNvSpPr>
            <a:spLocks noChangeShapeType="1"/>
          </p:cNvSpPr>
          <p:nvPr/>
        </p:nvSpPr>
        <p:spPr bwMode="auto">
          <a:xfrm>
            <a:off x="5808663" y="3214142"/>
            <a:ext cx="0" cy="381000"/>
          </a:xfrm>
          <a:prstGeom prst="line">
            <a:avLst/>
          </a:prstGeom>
          <a:noFill/>
          <a:ln w="28575">
            <a:solidFill>
              <a:srgbClr val="333399"/>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4" name="Text Box 77">
            <a:extLst>
              <a:ext uri="{FF2B5EF4-FFF2-40B4-BE49-F238E27FC236}">
                <a16:creationId xmlns:a16="http://schemas.microsoft.com/office/drawing/2014/main" id="{B73F4D06-6B57-AA4A-B715-EFFF212854C5}"/>
              </a:ext>
            </a:extLst>
          </p:cNvPr>
          <p:cNvSpPr txBox="1">
            <a:spLocks noChangeArrowheads="1"/>
          </p:cNvSpPr>
          <p:nvPr/>
        </p:nvSpPr>
        <p:spPr bwMode="auto">
          <a:xfrm>
            <a:off x="7532688" y="3366542"/>
            <a:ext cx="723275" cy="523220"/>
          </a:xfrm>
          <a:prstGeom prst="rect">
            <a:avLst/>
          </a:prstGeom>
          <a:noFill/>
          <a:ln w="9525">
            <a:noFill/>
            <a:miter lim="800000"/>
            <a:headEnd/>
            <a:tailEnd/>
          </a:ln>
          <a:effectLst/>
        </p:spPr>
        <p:txBody>
          <a:bodyPr wrap="none">
            <a:spAutoFit/>
          </a:bodyPr>
          <a:lstStyle/>
          <a:p>
            <a:r>
              <a:rPr lang="en-US" altLang="zh-CN" sz="2800" b="1" dirty="0">
                <a:latin typeface="Times New Roman" panose="02020603050405020304" pitchFamily="18" charset="0"/>
                <a:cs typeface="Times New Roman" panose="02020603050405020304" pitchFamily="18" charset="0"/>
              </a:rPr>
              <a:t>1 </a:t>
            </a:r>
            <a:r>
              <a:rPr lang="zh-CN" altLang="en-US"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cs typeface="Times New Roman" panose="02020603050405020304" pitchFamily="18" charset="0"/>
              </a:rPr>
              <a:t>3</a:t>
            </a:r>
            <a:endParaRPr lang="en-US" altLang="zh-CN" dirty="0">
              <a:latin typeface="Times New Roman" panose="02020603050405020304" pitchFamily="18" charset="0"/>
              <a:cs typeface="Times New Roman" panose="02020603050405020304" pitchFamily="18" charset="0"/>
            </a:endParaRPr>
          </a:p>
        </p:txBody>
      </p:sp>
      <p:sp>
        <p:nvSpPr>
          <p:cNvPr id="75" name="Text Box 78">
            <a:extLst>
              <a:ext uri="{FF2B5EF4-FFF2-40B4-BE49-F238E27FC236}">
                <a16:creationId xmlns:a16="http://schemas.microsoft.com/office/drawing/2014/main" id="{C4DCEC86-A360-9F47-9A6C-64CF766E339D}"/>
              </a:ext>
            </a:extLst>
          </p:cNvPr>
          <p:cNvSpPr txBox="1">
            <a:spLocks noChangeArrowheads="1"/>
          </p:cNvSpPr>
          <p:nvPr/>
        </p:nvSpPr>
        <p:spPr bwMode="auto">
          <a:xfrm>
            <a:off x="7332663" y="2466429"/>
            <a:ext cx="398462" cy="519113"/>
          </a:xfrm>
          <a:prstGeom prst="rect">
            <a:avLst/>
          </a:prstGeom>
          <a:noFill/>
          <a:ln w="2857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sym typeface="Symbol" pitchFamily="18" charset="2"/>
              </a:rPr>
              <a:t></a:t>
            </a:r>
            <a:endParaRPr lang="en-US" altLang="zh-CN">
              <a:latin typeface="Times New Roman" panose="02020603050405020304" pitchFamily="18" charset="0"/>
              <a:cs typeface="Times New Roman" panose="02020603050405020304" pitchFamily="18" charset="0"/>
            </a:endParaRPr>
          </a:p>
        </p:txBody>
      </p:sp>
      <p:sp>
        <p:nvSpPr>
          <p:cNvPr id="76" name="Text Box 79">
            <a:extLst>
              <a:ext uri="{FF2B5EF4-FFF2-40B4-BE49-F238E27FC236}">
                <a16:creationId xmlns:a16="http://schemas.microsoft.com/office/drawing/2014/main" id="{0C30D585-A86B-0F40-8A56-02D657C19D84}"/>
              </a:ext>
            </a:extLst>
          </p:cNvPr>
          <p:cNvSpPr txBox="1">
            <a:spLocks noChangeArrowheads="1"/>
          </p:cNvSpPr>
          <p:nvPr/>
        </p:nvSpPr>
        <p:spPr bwMode="auto">
          <a:xfrm>
            <a:off x="8305800" y="3304629"/>
            <a:ext cx="398463" cy="519113"/>
          </a:xfrm>
          <a:prstGeom prst="rect">
            <a:avLst/>
          </a:prstGeom>
          <a:noFill/>
          <a:ln w="2857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sym typeface="Symbol" pitchFamily="18" charset="2"/>
              </a:rPr>
              <a:t></a:t>
            </a:r>
            <a:endParaRPr lang="en-US" altLang="zh-CN">
              <a:latin typeface="Times New Roman" panose="02020603050405020304" pitchFamily="18" charset="0"/>
              <a:cs typeface="Times New Roman" panose="02020603050405020304" pitchFamily="18" charset="0"/>
            </a:endParaRPr>
          </a:p>
        </p:txBody>
      </p:sp>
      <p:sp>
        <p:nvSpPr>
          <p:cNvPr id="77" name="Line 80">
            <a:extLst>
              <a:ext uri="{FF2B5EF4-FFF2-40B4-BE49-F238E27FC236}">
                <a16:creationId xmlns:a16="http://schemas.microsoft.com/office/drawing/2014/main" id="{D8086765-4934-9241-8D4A-8204634E81C8}"/>
              </a:ext>
            </a:extLst>
          </p:cNvPr>
          <p:cNvSpPr>
            <a:spLocks noChangeShapeType="1"/>
          </p:cNvSpPr>
          <p:nvPr/>
        </p:nvSpPr>
        <p:spPr bwMode="auto">
          <a:xfrm>
            <a:off x="7858148" y="3355430"/>
            <a:ext cx="457200" cy="533400"/>
          </a:xfrm>
          <a:prstGeom prst="line">
            <a:avLst/>
          </a:prstGeom>
          <a:noFill/>
          <a:ln w="28575">
            <a:solidFill>
              <a:srgbClr val="C00000"/>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8" name="Line 81">
            <a:extLst>
              <a:ext uri="{FF2B5EF4-FFF2-40B4-BE49-F238E27FC236}">
                <a16:creationId xmlns:a16="http://schemas.microsoft.com/office/drawing/2014/main" id="{DB0C4E6B-34C4-1942-AAE7-05D979EEA1DC}"/>
              </a:ext>
            </a:extLst>
          </p:cNvPr>
          <p:cNvSpPr>
            <a:spLocks noChangeShapeType="1"/>
          </p:cNvSpPr>
          <p:nvPr/>
        </p:nvSpPr>
        <p:spPr bwMode="auto">
          <a:xfrm flipH="1">
            <a:off x="7858148" y="3355430"/>
            <a:ext cx="457200" cy="533400"/>
          </a:xfrm>
          <a:prstGeom prst="line">
            <a:avLst/>
          </a:prstGeom>
          <a:noFill/>
          <a:ln w="28575">
            <a:solidFill>
              <a:srgbClr val="C00000"/>
            </a:solidFill>
            <a:round/>
            <a:headEnd/>
            <a:tailEnd/>
          </a:ln>
          <a:effec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9" name="Text Box 82">
            <a:extLst>
              <a:ext uri="{FF2B5EF4-FFF2-40B4-BE49-F238E27FC236}">
                <a16:creationId xmlns:a16="http://schemas.microsoft.com/office/drawing/2014/main" id="{9371C78D-2810-7D44-838D-D89A563076F5}"/>
              </a:ext>
            </a:extLst>
          </p:cNvPr>
          <p:cNvSpPr txBox="1">
            <a:spLocks noChangeArrowheads="1"/>
          </p:cNvSpPr>
          <p:nvPr/>
        </p:nvSpPr>
        <p:spPr bwMode="auto">
          <a:xfrm>
            <a:off x="6084888" y="3357017"/>
            <a:ext cx="717550" cy="519112"/>
          </a:xfrm>
          <a:prstGeom prst="rect">
            <a:avLst/>
          </a:prstGeom>
          <a:noFill/>
          <a:ln w="9525">
            <a:noFill/>
            <a:miter lim="800000"/>
            <a:headEnd/>
            <a:tailEnd/>
          </a:ln>
          <a:effectLst/>
        </p:spPr>
        <p:txBody>
          <a:bodyPr wrap="none">
            <a:spAutoFit/>
          </a:bodyPr>
          <a:lstStyle/>
          <a:p>
            <a:r>
              <a:rPr lang="en-US" altLang="zh-CN" sz="2800" b="1">
                <a:latin typeface="Times New Roman" panose="02020603050405020304" pitchFamily="18" charset="0"/>
                <a:cs typeface="Times New Roman" panose="02020603050405020304" pitchFamily="18" charset="0"/>
              </a:rPr>
              <a:t>0  1</a:t>
            </a:r>
            <a:endParaRPr lang="en-US" altLang="zh-C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57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1" grpId="0" animBg="1"/>
      <p:bldP spid="62" grpId="0" animBg="1"/>
      <p:bldP spid="77" grpId="0" animBg="1"/>
      <p:bldP spid="7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11368-021C-A648-836F-0B8B6935DB0C}"/>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删除广义表中所有含</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的结点</a:t>
            </a:r>
            <a:endParaRPr lang="en-US" dirty="0"/>
          </a:p>
        </p:txBody>
      </p:sp>
      <p:sp>
        <p:nvSpPr>
          <p:cNvPr id="4" name="Rectangle 4">
            <a:extLst>
              <a:ext uri="{FF2B5EF4-FFF2-40B4-BE49-F238E27FC236}">
                <a16:creationId xmlns:a16="http://schemas.microsoft.com/office/drawing/2014/main" id="{4CC47374-EB39-D341-B37B-B441BFAE3C23}"/>
              </a:ext>
            </a:extLst>
          </p:cNvPr>
          <p:cNvSpPr>
            <a:spLocks noChangeArrowheads="1"/>
          </p:cNvSpPr>
          <p:nvPr/>
        </p:nvSpPr>
        <p:spPr bwMode="auto">
          <a:xfrm>
            <a:off x="867235" y="1690689"/>
            <a:ext cx="7409529" cy="4708981"/>
          </a:xfrm>
          <a:prstGeom prst="rect">
            <a:avLst/>
          </a:prstGeom>
          <a:noFill/>
          <a:ln w="9525">
            <a:noFill/>
            <a:miter lim="800000"/>
            <a:headEnd/>
            <a:tailEnd/>
          </a:ln>
        </p:spPr>
        <p:txBody>
          <a:bodyPr wrap="none">
            <a:spAutoFit/>
          </a:bodyPr>
          <a:lstStyle/>
          <a:p>
            <a:r>
              <a:rPr lang="en-US" altLang="zh-CN" sz="2000" b="1" dirty="0">
                <a:latin typeface="Times New Roman" panose="02020603050405020304" pitchFamily="18" charset="0"/>
                <a:cs typeface="Times New Roman" panose="02020603050405020304" pitchFamily="18" charset="0"/>
              </a:rPr>
              <a:t>template &lt;class Type&gt; void</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r>
              <a:rPr lang="en-US" altLang="zh-CN" sz="2000" dirty="0" err="1">
                <a:latin typeface="Times New Roman" panose="02020603050405020304" pitchFamily="18" charset="0"/>
                <a:cs typeface="Times New Roman" panose="02020603050405020304" pitchFamily="18" charset="0"/>
              </a:rPr>
              <a:t>DelValue</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Type</a:t>
            </a:r>
            <a:r>
              <a:rPr lang="en-US" altLang="zh-CN" sz="2000" dirty="0">
                <a:latin typeface="Times New Roman" panose="02020603050405020304" pitchFamily="18" charset="0"/>
                <a:cs typeface="Times New Roman" panose="02020603050405020304" pitchFamily="18" charset="0"/>
              </a:rPr>
              <a:t> x</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if</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NULL</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非空表 </a:t>
            </a:r>
          </a:p>
          <a:p>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p </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while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p</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NULL </a:t>
            </a:r>
            <a:r>
              <a:rPr lang="en-US" altLang="zh-CN" sz="2000" b="1" dirty="0">
                <a:latin typeface="Times New Roman" panose="02020603050405020304" pitchFamily="18" charset="0"/>
                <a:cs typeface="Times New Roman" panose="02020603050405020304" pitchFamily="18" charset="0"/>
              </a:rPr>
              <a:t>&amp;&amp; (</a:t>
            </a:r>
            <a:r>
              <a:rPr lang="en-US" altLang="zh-CN" sz="2000" dirty="0">
                <a:latin typeface="Times New Roman" panose="02020603050405020304" pitchFamily="18" charset="0"/>
                <a:cs typeface="Times New Roman" panose="02020603050405020304" pitchFamily="18" charset="0"/>
              </a:rPr>
              <a:t>p</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utype</a:t>
            </a:r>
            <a:r>
              <a:rPr lang="en-US" altLang="zh-CN" sz="2000"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 </a:t>
            </a:r>
            <a:r>
              <a:rPr lang="en-US" altLang="zh-CN" sz="2000" b="1" dirty="0">
                <a:latin typeface="Times New Roman" panose="02020603050405020304" pitchFamily="18" charset="0"/>
                <a:cs typeface="Times New Roman" panose="02020603050405020304" pitchFamily="18" charset="0"/>
              </a:rPr>
              <a:t>&amp;&amp;</a:t>
            </a:r>
            <a:r>
              <a:rPr lang="en-US" altLang="zh-CN" sz="2000" dirty="0">
                <a:latin typeface="Times New Roman" panose="02020603050405020304" pitchFamily="18" charset="0"/>
                <a:cs typeface="Times New Roman" panose="02020603050405020304" pitchFamily="18" charset="0"/>
              </a:rPr>
              <a:t> p</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info</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value</a:t>
            </a:r>
            <a:r>
              <a:rPr lang="en-US" altLang="zh-CN" sz="2000" dirty="0">
                <a:latin typeface="Times New Roman" panose="02020603050405020304" pitchFamily="18" charset="0"/>
                <a:cs typeface="Times New Roman" panose="02020603050405020304" pitchFamily="18" charset="0"/>
              </a:rPr>
              <a:t> </a:t>
            </a:r>
            <a:r>
              <a:rPr lang="en-US" altLang="zh-CN" sz="2000" b="1" i="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x</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delete</a:t>
            </a:r>
            <a:r>
              <a:rPr lang="en-US" altLang="zh-CN" sz="2000" dirty="0">
                <a:latin typeface="Times New Roman" panose="02020603050405020304" pitchFamily="18" charset="0"/>
                <a:cs typeface="Times New Roman" panose="02020603050405020304" pitchFamily="18" charset="0"/>
              </a:rPr>
              <a:t> p</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删除</a:t>
            </a:r>
          </a:p>
          <a:p>
            <a:r>
              <a:rPr lang="zh-CN" altLang="en-US" sz="2000" b="1"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p </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指向同一层后继结点  </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if</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p</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NULL</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if</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p</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utype</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在子表中递归删除</a:t>
            </a:r>
          </a:p>
          <a:p>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DelValue</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p</a:t>
            </a:r>
            <a:r>
              <a:rPr lang="en-US" altLang="zh-CN" sz="2000" b="1" dirty="0">
                <a:latin typeface="Times New Roman" panose="02020603050405020304" pitchFamily="18" charset="0"/>
                <a:ea typeface="楷体_GB2312" pitchFamily="49" charset="-122"/>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info</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hlink</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x</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DelValue</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p</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x</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在以</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p</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为表头的链表中递归删除</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r>
              <a:rPr lang="en-US" altLang="zh-CN" sz="2000" b="1" dirty="0">
                <a:latin typeface="Times New Roman" panose="02020603050405020304" pitchFamily="18" charset="0"/>
                <a:ea typeface="隶书" pitchFamily="49" charset="-122"/>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043115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4" name="Rectangle 4"/>
          <p:cNvSpPr>
            <a:spLocks noChangeArrowheads="1"/>
          </p:cNvSpPr>
          <p:nvPr/>
        </p:nvSpPr>
        <p:spPr bwMode="auto">
          <a:xfrm>
            <a:off x="609600" y="1708304"/>
            <a:ext cx="7924800" cy="4267200"/>
          </a:xfrm>
          <a:prstGeom prst="rect">
            <a:avLst/>
          </a:prstGeom>
          <a:noFill/>
          <a:ln w="9525">
            <a:noFill/>
            <a:miter lim="800000"/>
            <a:headEnd/>
            <a:tailEnd/>
          </a:ln>
          <a:effectLst/>
        </p:spPr>
        <p:txBody>
          <a:bodyPr lIns="92075" tIns="46038" rIns="92075" bIns="46038"/>
          <a:lstStyle/>
          <a:p>
            <a:pPr marL="342900" indent="-342900">
              <a:spcBef>
                <a:spcPct val="20000"/>
              </a:spcBef>
              <a:buClr>
                <a:schemeClr val="tx2"/>
              </a:buClr>
              <a:buFontTx/>
              <a:buChar char="•"/>
              <a:defRPr/>
            </a:pPr>
            <a:endParaRPr lang="zh-CN" altLang="en-US" sz="3200" dirty="0">
              <a:solidFill>
                <a:srgbClr val="0000CC"/>
              </a:solidFill>
              <a:latin typeface="+mn-ea"/>
            </a:endParaRPr>
          </a:p>
        </p:txBody>
      </p:sp>
      <p:sp>
        <p:nvSpPr>
          <p:cNvPr id="6" name="标题 5">
            <a:extLst>
              <a:ext uri="{FF2B5EF4-FFF2-40B4-BE49-F238E27FC236}">
                <a16:creationId xmlns:a16="http://schemas.microsoft.com/office/drawing/2014/main" id="{1E9FD93B-8B16-427A-BCF1-041071178CF7}"/>
              </a:ext>
            </a:extLst>
          </p:cNvPr>
          <p:cNvSpPr>
            <a:spLocks noGrp="1"/>
          </p:cNvSpPr>
          <p:nvPr>
            <p:ph type="title"/>
          </p:nvPr>
        </p:nvSpPr>
        <p:spPr/>
        <p:txBody>
          <a:bodyPr>
            <a:normAutofit/>
          </a:bodyPr>
          <a:lstStyle/>
          <a:p>
            <a:r>
              <a:rPr lang="zh-CN" altLang="en-US" dirty="0"/>
              <a:t>析构广义表</a:t>
            </a:r>
          </a:p>
        </p:txBody>
      </p:sp>
      <p:sp>
        <p:nvSpPr>
          <p:cNvPr id="7" name="内容占位符 6">
            <a:extLst>
              <a:ext uri="{FF2B5EF4-FFF2-40B4-BE49-F238E27FC236}">
                <a16:creationId xmlns:a16="http://schemas.microsoft.com/office/drawing/2014/main" id="{BDF1F514-4EFF-4CBD-8C10-71005AACFF11}"/>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删除一个广义表时，首先要看它是否为几个表共享</a:t>
            </a:r>
          </a:p>
          <a:p>
            <a:r>
              <a:rPr lang="zh-CN" altLang="en-US" dirty="0">
                <a:latin typeface="Times New Roman" panose="02020603050405020304" pitchFamily="18" charset="0"/>
                <a:cs typeface="Times New Roman" panose="02020603050405020304" pitchFamily="18" charset="0"/>
              </a:rPr>
              <a:t>检查表头结点中的引用计数，如果有多个地方共享，则不能删除，否则可能会造成其它地方使用出错</a:t>
            </a:r>
          </a:p>
          <a:p>
            <a:r>
              <a:rPr lang="zh-CN" altLang="en-US" dirty="0">
                <a:latin typeface="Times New Roman" panose="02020603050405020304" pitchFamily="18" charset="0"/>
                <a:cs typeface="Times New Roman" panose="02020603050405020304" pitchFamily="18" charset="0"/>
              </a:rPr>
              <a:t>删除时先把该引用计数减</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，只有引用计数减到</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时才能真正做删除</a:t>
            </a:r>
          </a:p>
        </p:txBody>
      </p:sp>
      <p:sp>
        <p:nvSpPr>
          <p:cNvPr id="3" name="灯片编号占位符 2"/>
          <p:cNvSpPr>
            <a:spLocks noGrp="1"/>
          </p:cNvSpPr>
          <p:nvPr>
            <p:ph type="sldNum" sz="quarter" idx="12"/>
          </p:nvPr>
        </p:nvSpPr>
        <p:spPr/>
        <p:txBody>
          <a:bodyPr/>
          <a:lstStyle/>
          <a:p>
            <a:pPr>
              <a:defRPr/>
            </a:pPr>
            <a:fld id="{F8797D24-BD3E-4AE6-B8C6-197600D909F3}" type="slidenum">
              <a:rPr lang="en-US" altLang="zh-CN" smtClean="0"/>
              <a:pPr>
                <a:defRPr/>
              </a:pPr>
              <a:t>68</a:t>
            </a:fld>
            <a:endParaRPr lang="en-US" altLang="zh-CN"/>
          </a:p>
        </p:txBody>
      </p:sp>
    </p:spTree>
    <p:extLst>
      <p:ext uri="{BB962C8B-B14F-4D97-AF65-F5344CB8AC3E}">
        <p14:creationId xmlns:p14="http://schemas.microsoft.com/office/powerpoint/2010/main" val="3792626310"/>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E01A1-A017-6740-B522-1087709F9618}"/>
              </a:ext>
            </a:extLst>
          </p:cNvPr>
          <p:cNvSpPr>
            <a:spLocks noGrp="1"/>
          </p:cNvSpPr>
          <p:nvPr>
            <p:ph type="title"/>
          </p:nvPr>
        </p:nvSpPr>
        <p:spPr/>
        <p:txBody>
          <a:bodyPr/>
          <a:lstStyle/>
          <a:p>
            <a:r>
              <a:rPr lang="zh-CN" altLang="en-US" dirty="0"/>
              <a:t>析构广义表</a:t>
            </a:r>
            <a:endParaRPr lang="en-US" dirty="0"/>
          </a:p>
        </p:txBody>
      </p:sp>
      <p:sp>
        <p:nvSpPr>
          <p:cNvPr id="4" name="Rectangle 4">
            <a:extLst>
              <a:ext uri="{FF2B5EF4-FFF2-40B4-BE49-F238E27FC236}">
                <a16:creationId xmlns:a16="http://schemas.microsoft.com/office/drawing/2014/main" id="{C7645E97-E46F-1543-A191-397EC7E8D419}"/>
              </a:ext>
            </a:extLst>
          </p:cNvPr>
          <p:cNvSpPr>
            <a:spLocks noChangeArrowheads="1"/>
          </p:cNvSpPr>
          <p:nvPr/>
        </p:nvSpPr>
        <p:spPr bwMode="auto">
          <a:xfrm>
            <a:off x="755576" y="1560849"/>
            <a:ext cx="7632848" cy="5324535"/>
          </a:xfrm>
          <a:prstGeom prst="rect">
            <a:avLst/>
          </a:prstGeom>
          <a:noFill/>
          <a:ln w="9525">
            <a:noFill/>
            <a:miter lim="800000"/>
            <a:headEnd/>
            <a:tailEnd/>
          </a:ln>
        </p:spPr>
        <p:txBody>
          <a:bodyPr wrap="square">
            <a:spAutoFit/>
          </a:bodyPr>
          <a:lstStyle/>
          <a:p>
            <a:r>
              <a:rPr lang="en-US" altLang="zh-CN" sz="2000" b="1" dirty="0">
                <a:latin typeface="Times New Roman" panose="02020603050405020304" pitchFamily="18" charset="0"/>
                <a:cs typeface="Times New Roman" panose="02020603050405020304" pitchFamily="18" charset="0"/>
              </a:rPr>
              <a:t>template &lt;class Type&gt;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GenList</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Remove</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first</a:t>
            </a:r>
            <a:r>
              <a:rPr lang="en-US" altLang="zh-CN" sz="2000" b="1"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template &lt;class Type&gt; void</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 ::</a:t>
            </a:r>
          </a:p>
          <a:p>
            <a:r>
              <a:rPr lang="en-US" altLang="zh-CN" sz="2000" dirty="0">
                <a:latin typeface="Times New Roman" panose="02020603050405020304" pitchFamily="18" charset="0"/>
                <a:cs typeface="Times New Roman" panose="02020603050405020304" pitchFamily="18" charset="0"/>
              </a:rPr>
              <a:t>Remove</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ls</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info</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ref</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引用计数减一</a:t>
            </a:r>
          </a:p>
          <a:p>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if (</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info.ref</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r>
              <a:rPr lang="en-US" altLang="zh-CN" sz="2000" b="1" dirty="0">
                <a:latin typeface="Times New Roman" panose="02020603050405020304" pitchFamily="18" charset="0"/>
                <a:cs typeface="Times New Roman" panose="02020603050405020304" pitchFamily="18" charset="0"/>
              </a:rPr>
              <a:t>) {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引用计数减至</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0</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才能删除 </a:t>
            </a:r>
          </a:p>
          <a:p>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q</a:t>
            </a:r>
            <a:r>
              <a:rPr lang="en-US" altLang="zh-CN" sz="2000" b="1"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while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NULL</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横扫链表</a:t>
            </a:r>
          </a:p>
          <a:p>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q</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if (</a:t>
            </a:r>
            <a:r>
              <a:rPr lang="en-US" altLang="zh-CN" sz="2000" dirty="0">
                <a:latin typeface="Times New Roman" panose="02020603050405020304" pitchFamily="18" charset="0"/>
                <a:cs typeface="Times New Roman" panose="02020603050405020304" pitchFamily="18" charset="0"/>
              </a:rPr>
              <a:t>q</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utype</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2</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递归删除子表</a:t>
            </a:r>
          </a:p>
          <a:p>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Remove</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q</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info</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hlink</a:t>
            </a:r>
            <a:r>
              <a:rPr lang="en-US" altLang="zh-CN" sz="2000" b="1"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if (</a:t>
            </a:r>
            <a:r>
              <a:rPr lang="en-US" altLang="zh-CN" sz="2000" dirty="0">
                <a:latin typeface="Times New Roman" panose="02020603050405020304" pitchFamily="18" charset="0"/>
                <a:cs typeface="Times New Roman" panose="02020603050405020304" pitchFamily="18" charset="0"/>
              </a:rPr>
              <a:t>q</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info</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hlink</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info</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ref</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r>
              <a:rPr lang="en-US" altLang="zh-CN" sz="2000" b="1"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delete</a:t>
            </a:r>
            <a:r>
              <a:rPr lang="en-US" altLang="zh-CN" sz="2000" dirty="0">
                <a:latin typeface="Times New Roman" panose="02020603050405020304" pitchFamily="18" charset="0"/>
                <a:cs typeface="Times New Roman" panose="02020603050405020304" pitchFamily="18" charset="0"/>
              </a:rPr>
              <a:t> q</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info</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hlink</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删除子表附加头结点</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p>
          <a:p>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ls</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q</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delete</a:t>
            </a:r>
            <a:r>
              <a:rPr lang="en-US" altLang="zh-CN" sz="2000" dirty="0">
                <a:latin typeface="Times New Roman" panose="02020603050405020304" pitchFamily="18" charset="0"/>
                <a:cs typeface="Times New Roman" panose="02020603050405020304" pitchFamily="18" charset="0"/>
              </a:rPr>
              <a:t> q</a:t>
            </a:r>
            <a:r>
              <a:rPr lang="en-US" altLang="zh-CN" sz="2000" b="1" dirty="0">
                <a:latin typeface="Times New Roman" panose="02020603050405020304" pitchFamily="18" charset="0"/>
                <a:cs typeface="Times New Roman" panose="02020603050405020304" pitchFamily="18" charset="0"/>
              </a:rPr>
              <a:t>;</a:t>
            </a:r>
          </a:p>
          <a:p>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endParaRPr lang="zh-CN" altLang="en-US" sz="2000" b="1"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15825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1495-3228-2148-BA87-5F84F0A1F892}"/>
              </a:ext>
            </a:extLst>
          </p:cNvPr>
          <p:cNvSpPr>
            <a:spLocks noGrp="1"/>
          </p:cNvSpPr>
          <p:nvPr>
            <p:ph type="title"/>
          </p:nvPr>
        </p:nvSpPr>
        <p:spPr/>
        <p:txBody>
          <a:bodyPr/>
          <a:lstStyle/>
          <a:p>
            <a:r>
              <a:rPr lang="zh-CN" altLang="en-US" dirty="0"/>
              <a:t>数据结构是递归的</a:t>
            </a:r>
            <a:endParaRPr lang="en-US" dirty="0"/>
          </a:p>
        </p:txBody>
      </p:sp>
      <p:sp>
        <p:nvSpPr>
          <p:cNvPr id="3" name="Content Placeholder 2">
            <a:extLst>
              <a:ext uri="{FF2B5EF4-FFF2-40B4-BE49-F238E27FC236}">
                <a16:creationId xmlns:a16="http://schemas.microsoft.com/office/drawing/2014/main" id="{2867BD11-0778-B54A-8F4C-E9476BDEA2D1}"/>
              </a:ext>
            </a:extLst>
          </p:cNvPr>
          <p:cNvSpPr>
            <a:spLocks noGrp="1"/>
          </p:cNvSpPr>
          <p:nvPr>
            <p:ph idx="1"/>
          </p:nvPr>
        </p:nvSpPr>
        <p:spPr>
          <a:xfrm>
            <a:off x="628650" y="1825625"/>
            <a:ext cx="7886700" cy="4351338"/>
          </a:xfrm>
        </p:spPr>
        <p:txBody>
          <a:bodyPr/>
          <a:lstStyle/>
          <a:p>
            <a:r>
              <a:rPr lang="zh-CN" altLang="en-US" dirty="0"/>
              <a:t>很多数据结构都可以用递归的方式描述</a:t>
            </a:r>
            <a:endParaRPr lang="en-US" altLang="zh-CN" dirty="0"/>
          </a:p>
          <a:p>
            <a:pPr lvl="1"/>
            <a:endParaRPr lang="en-US" altLang="zh-CN" dirty="0"/>
          </a:p>
          <a:p>
            <a:pPr lvl="1"/>
            <a:endParaRPr lang="en-US" altLang="zh-CN" dirty="0"/>
          </a:p>
          <a:p>
            <a:pPr lvl="1"/>
            <a:endParaRPr lang="en-US" altLang="zh-CN" dirty="0"/>
          </a:p>
          <a:p>
            <a:pPr lvl="1"/>
            <a:endParaRPr lang="en-US" altLang="zh-CN" dirty="0"/>
          </a:p>
          <a:p>
            <a:r>
              <a:rPr lang="zh-CN" altLang="en-US" dirty="0">
                <a:latin typeface="Times New Roman" panose="02020603050405020304" pitchFamily="18" charset="0"/>
                <a:cs typeface="Times New Roman" panose="02020603050405020304" pitchFamily="18" charset="0"/>
              </a:rPr>
              <a:t>单链表</a:t>
            </a:r>
          </a:p>
          <a:p>
            <a:pPr lvl="1"/>
            <a:r>
              <a:rPr lang="zh-CN" altLang="en-US" dirty="0">
                <a:latin typeface="Times New Roman" panose="02020603050405020304" pitchFamily="18" charset="0"/>
                <a:cs typeface="Times New Roman" panose="02020603050405020304" pitchFamily="18" charset="0"/>
              </a:rPr>
              <a:t>只有一个结点的单链表，是一个单链表</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长度为</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的单链表，是由链表的第一个结点，其指针指向由剩余</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个结点形成的单链表</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栈</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深度为</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的栈则是空栈</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深度为</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的栈，是由一个深度为</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的栈和当前栈顶元素构成</a:t>
            </a:r>
            <a:endParaRPr lang="en-US" altLang="zh-CN" dirty="0">
              <a:latin typeface="Times New Roman" panose="02020603050405020304" pitchFamily="18" charset="0"/>
              <a:cs typeface="Times New Roman" panose="02020603050405020304" pitchFamily="18" charset="0"/>
            </a:endParaRPr>
          </a:p>
        </p:txBody>
      </p:sp>
      <p:sp>
        <p:nvSpPr>
          <p:cNvPr id="4" name="Rectangle 11">
            <a:extLst>
              <a:ext uri="{FF2B5EF4-FFF2-40B4-BE49-F238E27FC236}">
                <a16:creationId xmlns:a16="http://schemas.microsoft.com/office/drawing/2014/main" id="{C66182D8-0881-4148-BB65-5A60C6681B18}"/>
              </a:ext>
            </a:extLst>
          </p:cNvPr>
          <p:cNvSpPr>
            <a:spLocks noChangeArrowheads="1"/>
          </p:cNvSpPr>
          <p:nvPr/>
        </p:nvSpPr>
        <p:spPr bwMode="auto">
          <a:xfrm>
            <a:off x="2187055" y="2958939"/>
            <a:ext cx="838200" cy="533399"/>
          </a:xfrm>
          <a:prstGeom prst="rect">
            <a:avLst/>
          </a:prstGeom>
          <a:solidFill>
            <a:schemeClr val="bg1"/>
          </a:solidFill>
          <a:ln w="9525">
            <a:solidFill>
              <a:schemeClr val="tx1"/>
            </a:solidFill>
            <a:miter lim="800000"/>
            <a:headEnd/>
            <a:tailEnd/>
          </a:ln>
          <a:effectLst/>
        </p:spPr>
        <p:txBody>
          <a:bodyPr wrap="none" anchor="ctr"/>
          <a:lstStyle/>
          <a:p>
            <a:endParaRPr lang="zh-CN" altLang="en-US" u="none">
              <a:solidFill>
                <a:schemeClr val="tx1"/>
              </a:solidFill>
              <a:effectLst/>
              <a:latin typeface="Times New Roman" pitchFamily="18" charset="0"/>
              <a:cs typeface="Times New Roman" pitchFamily="18" charset="0"/>
            </a:endParaRPr>
          </a:p>
        </p:txBody>
      </p:sp>
      <p:sp>
        <p:nvSpPr>
          <p:cNvPr id="5" name="Line 12">
            <a:extLst>
              <a:ext uri="{FF2B5EF4-FFF2-40B4-BE49-F238E27FC236}">
                <a16:creationId xmlns:a16="http://schemas.microsoft.com/office/drawing/2014/main" id="{B58D4F56-8CB9-974D-9E98-07C89F065C58}"/>
              </a:ext>
            </a:extLst>
          </p:cNvPr>
          <p:cNvSpPr>
            <a:spLocks noChangeShapeType="1"/>
          </p:cNvSpPr>
          <p:nvPr/>
        </p:nvSpPr>
        <p:spPr bwMode="auto">
          <a:xfrm>
            <a:off x="2720455" y="2958939"/>
            <a:ext cx="0" cy="533399"/>
          </a:xfrm>
          <a:prstGeom prst="line">
            <a:avLst/>
          </a:prstGeom>
          <a:noFill/>
          <a:ln w="9525">
            <a:solidFill>
              <a:schemeClr val="tx1"/>
            </a:solidFill>
            <a:round/>
            <a:headEnd/>
            <a:tailEnd/>
          </a:ln>
          <a:effectLst/>
        </p:spPr>
        <p:txBody>
          <a:bodyPr wrap="none" anchor="ctr"/>
          <a:lstStyle/>
          <a:p>
            <a:endParaRPr lang="zh-CN" altLang="en-US" u="none">
              <a:solidFill>
                <a:schemeClr val="tx1"/>
              </a:solidFill>
              <a:effectLst/>
              <a:latin typeface="Times New Roman" pitchFamily="18" charset="0"/>
              <a:cs typeface="Times New Roman" pitchFamily="18" charset="0"/>
            </a:endParaRPr>
          </a:p>
        </p:txBody>
      </p:sp>
      <p:sp>
        <p:nvSpPr>
          <p:cNvPr id="6" name="Line 13">
            <a:extLst>
              <a:ext uri="{FF2B5EF4-FFF2-40B4-BE49-F238E27FC236}">
                <a16:creationId xmlns:a16="http://schemas.microsoft.com/office/drawing/2014/main" id="{7B61F30E-A2CD-7844-8A06-34D0406AB485}"/>
              </a:ext>
            </a:extLst>
          </p:cNvPr>
          <p:cNvSpPr>
            <a:spLocks noChangeShapeType="1"/>
          </p:cNvSpPr>
          <p:nvPr/>
        </p:nvSpPr>
        <p:spPr bwMode="auto">
          <a:xfrm>
            <a:off x="1729855" y="3263738"/>
            <a:ext cx="457200" cy="0"/>
          </a:xfrm>
          <a:prstGeom prst="line">
            <a:avLst/>
          </a:prstGeom>
          <a:noFill/>
          <a:ln w="38100">
            <a:solidFill>
              <a:schemeClr val="tx1"/>
            </a:solidFill>
            <a:round/>
            <a:headEnd/>
            <a:tailEnd type="triangle" w="sm" len="med"/>
          </a:ln>
          <a:effectLst/>
        </p:spPr>
        <p:txBody>
          <a:bodyPr wrap="none" anchor="ctr"/>
          <a:lstStyle/>
          <a:p>
            <a:endParaRPr lang="zh-CN" altLang="en-US" u="none">
              <a:solidFill>
                <a:schemeClr val="tx1"/>
              </a:solidFill>
              <a:effectLst/>
              <a:latin typeface="Times New Roman" pitchFamily="18" charset="0"/>
              <a:cs typeface="Times New Roman" pitchFamily="18" charset="0"/>
            </a:endParaRPr>
          </a:p>
        </p:txBody>
      </p:sp>
      <p:sp>
        <p:nvSpPr>
          <p:cNvPr id="7" name="Rectangle 14">
            <a:extLst>
              <a:ext uri="{FF2B5EF4-FFF2-40B4-BE49-F238E27FC236}">
                <a16:creationId xmlns:a16="http://schemas.microsoft.com/office/drawing/2014/main" id="{1DD92524-31CE-1F4E-9FE6-8A7AA4CF7044}"/>
              </a:ext>
            </a:extLst>
          </p:cNvPr>
          <p:cNvSpPr>
            <a:spLocks noChangeArrowheads="1"/>
          </p:cNvSpPr>
          <p:nvPr/>
        </p:nvSpPr>
        <p:spPr bwMode="auto">
          <a:xfrm>
            <a:off x="3330055" y="2958939"/>
            <a:ext cx="838200" cy="533399"/>
          </a:xfrm>
          <a:prstGeom prst="rect">
            <a:avLst/>
          </a:prstGeom>
          <a:solidFill>
            <a:schemeClr val="bg1"/>
          </a:solidFill>
          <a:ln w="9525">
            <a:solidFill>
              <a:schemeClr val="tx1"/>
            </a:solidFill>
            <a:miter lim="800000"/>
            <a:headEnd/>
            <a:tailEnd/>
          </a:ln>
          <a:effectLst/>
        </p:spPr>
        <p:txBody>
          <a:bodyPr wrap="none" anchor="ctr"/>
          <a:lstStyle/>
          <a:p>
            <a:endParaRPr lang="zh-CN" altLang="en-US" u="none">
              <a:solidFill>
                <a:schemeClr val="tx1"/>
              </a:solidFill>
              <a:effectLst/>
              <a:latin typeface="Times New Roman" pitchFamily="18" charset="0"/>
              <a:cs typeface="Times New Roman" pitchFamily="18" charset="0"/>
            </a:endParaRPr>
          </a:p>
        </p:txBody>
      </p:sp>
      <p:sp>
        <p:nvSpPr>
          <p:cNvPr id="8" name="Line 15">
            <a:extLst>
              <a:ext uri="{FF2B5EF4-FFF2-40B4-BE49-F238E27FC236}">
                <a16:creationId xmlns:a16="http://schemas.microsoft.com/office/drawing/2014/main" id="{FEAF79F1-25A8-BE48-9FC6-ED506F9DCEAC}"/>
              </a:ext>
            </a:extLst>
          </p:cNvPr>
          <p:cNvSpPr>
            <a:spLocks noChangeShapeType="1"/>
          </p:cNvSpPr>
          <p:nvPr/>
        </p:nvSpPr>
        <p:spPr bwMode="auto">
          <a:xfrm>
            <a:off x="3863455" y="2958939"/>
            <a:ext cx="0" cy="533399"/>
          </a:xfrm>
          <a:prstGeom prst="line">
            <a:avLst/>
          </a:prstGeom>
          <a:noFill/>
          <a:ln w="9525">
            <a:solidFill>
              <a:schemeClr val="tx1"/>
            </a:solidFill>
            <a:round/>
            <a:headEnd/>
            <a:tailEnd/>
          </a:ln>
          <a:effectLst/>
        </p:spPr>
        <p:txBody>
          <a:bodyPr wrap="none" anchor="ctr"/>
          <a:lstStyle/>
          <a:p>
            <a:endParaRPr lang="zh-CN" altLang="en-US" u="none">
              <a:solidFill>
                <a:schemeClr val="tx1"/>
              </a:solidFill>
              <a:effectLst/>
              <a:latin typeface="Times New Roman" pitchFamily="18" charset="0"/>
              <a:cs typeface="Times New Roman" pitchFamily="18" charset="0"/>
            </a:endParaRPr>
          </a:p>
        </p:txBody>
      </p:sp>
      <p:sp>
        <p:nvSpPr>
          <p:cNvPr id="9" name="Line 16">
            <a:extLst>
              <a:ext uri="{FF2B5EF4-FFF2-40B4-BE49-F238E27FC236}">
                <a16:creationId xmlns:a16="http://schemas.microsoft.com/office/drawing/2014/main" id="{0F0DEF67-0A85-8845-9E50-0210084F01F2}"/>
              </a:ext>
            </a:extLst>
          </p:cNvPr>
          <p:cNvSpPr>
            <a:spLocks noChangeShapeType="1"/>
          </p:cNvSpPr>
          <p:nvPr/>
        </p:nvSpPr>
        <p:spPr bwMode="auto">
          <a:xfrm>
            <a:off x="2872855" y="3263738"/>
            <a:ext cx="457200" cy="0"/>
          </a:xfrm>
          <a:prstGeom prst="line">
            <a:avLst/>
          </a:prstGeom>
          <a:noFill/>
          <a:ln w="38100">
            <a:solidFill>
              <a:schemeClr val="tx1"/>
            </a:solidFill>
            <a:round/>
            <a:headEnd/>
            <a:tailEnd type="triangle" w="sm" len="med"/>
          </a:ln>
          <a:effectLst/>
        </p:spPr>
        <p:txBody>
          <a:bodyPr wrap="none" anchor="ctr"/>
          <a:lstStyle/>
          <a:p>
            <a:endParaRPr lang="zh-CN" altLang="en-US" u="none">
              <a:solidFill>
                <a:schemeClr val="tx1"/>
              </a:solidFill>
              <a:effectLst/>
              <a:latin typeface="Times New Roman" pitchFamily="18" charset="0"/>
              <a:cs typeface="Times New Roman" pitchFamily="18" charset="0"/>
            </a:endParaRPr>
          </a:p>
        </p:txBody>
      </p:sp>
      <p:sp>
        <p:nvSpPr>
          <p:cNvPr id="10" name="Rectangle 17">
            <a:extLst>
              <a:ext uri="{FF2B5EF4-FFF2-40B4-BE49-F238E27FC236}">
                <a16:creationId xmlns:a16="http://schemas.microsoft.com/office/drawing/2014/main" id="{57E55346-C63D-8E4F-8C5A-439A1FC5693B}"/>
              </a:ext>
            </a:extLst>
          </p:cNvPr>
          <p:cNvSpPr>
            <a:spLocks noChangeArrowheads="1"/>
          </p:cNvSpPr>
          <p:nvPr/>
        </p:nvSpPr>
        <p:spPr bwMode="auto">
          <a:xfrm>
            <a:off x="4473055" y="2958939"/>
            <a:ext cx="838200" cy="533399"/>
          </a:xfrm>
          <a:prstGeom prst="rect">
            <a:avLst/>
          </a:prstGeom>
          <a:solidFill>
            <a:schemeClr val="bg1"/>
          </a:solidFill>
          <a:ln w="9525">
            <a:solidFill>
              <a:schemeClr val="tx1"/>
            </a:solidFill>
            <a:miter lim="800000"/>
            <a:headEnd/>
            <a:tailEnd/>
          </a:ln>
          <a:effectLst/>
        </p:spPr>
        <p:txBody>
          <a:bodyPr wrap="none" anchor="ctr"/>
          <a:lstStyle/>
          <a:p>
            <a:endParaRPr lang="zh-CN" altLang="en-US" u="none">
              <a:solidFill>
                <a:schemeClr val="tx1"/>
              </a:solidFill>
              <a:effectLst/>
              <a:latin typeface="Times New Roman" pitchFamily="18" charset="0"/>
              <a:cs typeface="Times New Roman" pitchFamily="18" charset="0"/>
            </a:endParaRPr>
          </a:p>
        </p:txBody>
      </p:sp>
      <p:sp>
        <p:nvSpPr>
          <p:cNvPr id="11" name="Line 18">
            <a:extLst>
              <a:ext uri="{FF2B5EF4-FFF2-40B4-BE49-F238E27FC236}">
                <a16:creationId xmlns:a16="http://schemas.microsoft.com/office/drawing/2014/main" id="{2B107A9A-5B0D-534C-8C9E-9BDEBF0AFA8A}"/>
              </a:ext>
            </a:extLst>
          </p:cNvPr>
          <p:cNvSpPr>
            <a:spLocks noChangeShapeType="1"/>
          </p:cNvSpPr>
          <p:nvPr/>
        </p:nvSpPr>
        <p:spPr bwMode="auto">
          <a:xfrm>
            <a:off x="5006455" y="2958939"/>
            <a:ext cx="0" cy="533399"/>
          </a:xfrm>
          <a:prstGeom prst="line">
            <a:avLst/>
          </a:prstGeom>
          <a:noFill/>
          <a:ln w="9525">
            <a:solidFill>
              <a:schemeClr val="tx1"/>
            </a:solidFill>
            <a:round/>
            <a:headEnd/>
            <a:tailEnd/>
          </a:ln>
          <a:effectLst/>
        </p:spPr>
        <p:txBody>
          <a:bodyPr wrap="none" anchor="ctr"/>
          <a:lstStyle/>
          <a:p>
            <a:endParaRPr lang="zh-CN" altLang="en-US" u="none">
              <a:solidFill>
                <a:schemeClr val="tx1"/>
              </a:solidFill>
              <a:effectLst/>
              <a:latin typeface="Times New Roman" pitchFamily="18" charset="0"/>
              <a:cs typeface="Times New Roman" pitchFamily="18" charset="0"/>
            </a:endParaRPr>
          </a:p>
        </p:txBody>
      </p:sp>
      <p:sp>
        <p:nvSpPr>
          <p:cNvPr id="12" name="Line 19">
            <a:extLst>
              <a:ext uri="{FF2B5EF4-FFF2-40B4-BE49-F238E27FC236}">
                <a16:creationId xmlns:a16="http://schemas.microsoft.com/office/drawing/2014/main" id="{9219CF03-3D12-E44B-B00B-B5AC3F5904BF}"/>
              </a:ext>
            </a:extLst>
          </p:cNvPr>
          <p:cNvSpPr>
            <a:spLocks noChangeShapeType="1"/>
          </p:cNvSpPr>
          <p:nvPr/>
        </p:nvSpPr>
        <p:spPr bwMode="auto">
          <a:xfrm>
            <a:off x="4015855" y="3263738"/>
            <a:ext cx="457200" cy="0"/>
          </a:xfrm>
          <a:prstGeom prst="line">
            <a:avLst/>
          </a:prstGeom>
          <a:noFill/>
          <a:ln w="38100">
            <a:solidFill>
              <a:schemeClr val="tx1"/>
            </a:solidFill>
            <a:round/>
            <a:headEnd/>
            <a:tailEnd type="triangle" w="sm" len="med"/>
          </a:ln>
          <a:effectLst/>
        </p:spPr>
        <p:txBody>
          <a:bodyPr wrap="none" anchor="ctr"/>
          <a:lstStyle/>
          <a:p>
            <a:endParaRPr lang="zh-CN" altLang="en-US" u="none">
              <a:solidFill>
                <a:schemeClr val="tx1"/>
              </a:solidFill>
              <a:effectLst/>
              <a:latin typeface="Times New Roman" pitchFamily="18" charset="0"/>
              <a:cs typeface="Times New Roman" pitchFamily="18" charset="0"/>
            </a:endParaRPr>
          </a:p>
        </p:txBody>
      </p:sp>
      <p:sp>
        <p:nvSpPr>
          <p:cNvPr id="14" name="Rectangle 23">
            <a:extLst>
              <a:ext uri="{FF2B5EF4-FFF2-40B4-BE49-F238E27FC236}">
                <a16:creationId xmlns:a16="http://schemas.microsoft.com/office/drawing/2014/main" id="{4A1B5A22-4453-424C-AC98-0F4906E3D241}"/>
              </a:ext>
            </a:extLst>
          </p:cNvPr>
          <p:cNvSpPr>
            <a:spLocks noChangeArrowheads="1"/>
          </p:cNvSpPr>
          <p:nvPr/>
        </p:nvSpPr>
        <p:spPr bwMode="auto">
          <a:xfrm>
            <a:off x="2193411" y="2296954"/>
            <a:ext cx="838200" cy="533399"/>
          </a:xfrm>
          <a:prstGeom prst="rect">
            <a:avLst/>
          </a:prstGeom>
          <a:solidFill>
            <a:schemeClr val="bg1"/>
          </a:solidFill>
          <a:ln w="9525">
            <a:solidFill>
              <a:schemeClr val="tx1"/>
            </a:solidFill>
            <a:miter lim="800000"/>
            <a:headEnd/>
            <a:tailEnd/>
          </a:ln>
          <a:effectLst/>
        </p:spPr>
        <p:txBody>
          <a:bodyPr wrap="none" anchor="ctr"/>
          <a:lstStyle/>
          <a:p>
            <a:endParaRPr lang="zh-CN" altLang="en-US" u="none">
              <a:solidFill>
                <a:schemeClr val="tx1"/>
              </a:solidFill>
              <a:effectLst/>
              <a:latin typeface="Times New Roman" pitchFamily="18" charset="0"/>
              <a:cs typeface="Times New Roman" pitchFamily="18" charset="0"/>
            </a:endParaRPr>
          </a:p>
        </p:txBody>
      </p:sp>
      <p:sp>
        <p:nvSpPr>
          <p:cNvPr id="19" name="Text Box 31">
            <a:extLst>
              <a:ext uri="{FF2B5EF4-FFF2-40B4-BE49-F238E27FC236}">
                <a16:creationId xmlns:a16="http://schemas.microsoft.com/office/drawing/2014/main" id="{10885194-341C-1D4C-9C46-BB500E7CF345}"/>
              </a:ext>
            </a:extLst>
          </p:cNvPr>
          <p:cNvSpPr txBox="1">
            <a:spLocks noChangeArrowheads="1"/>
          </p:cNvSpPr>
          <p:nvPr/>
        </p:nvSpPr>
        <p:spPr bwMode="auto">
          <a:xfrm>
            <a:off x="2692628" y="2355839"/>
            <a:ext cx="405880" cy="461665"/>
          </a:xfrm>
          <a:prstGeom prst="rect">
            <a:avLst/>
          </a:prstGeom>
          <a:noFill/>
          <a:ln w="9525">
            <a:noFill/>
            <a:miter lim="800000"/>
            <a:headEnd/>
            <a:tailEnd/>
          </a:ln>
          <a:effectLst/>
        </p:spPr>
        <p:txBody>
          <a:bodyPr wrap="none">
            <a:spAutoFit/>
          </a:bodyPr>
          <a:lstStyle/>
          <a:p>
            <a:r>
              <a:rPr lang="en-US" altLang="zh-CN" sz="2400" b="1" u="none" dirty="0">
                <a:solidFill>
                  <a:schemeClr val="tx1"/>
                </a:solidFill>
                <a:effectLst/>
                <a:latin typeface="Times New Roman" pitchFamily="18" charset="0"/>
                <a:cs typeface="Times New Roman" pitchFamily="18" charset="0"/>
                <a:sym typeface="Symbol" pitchFamily="18" charset="2"/>
              </a:rPr>
              <a:t>Λ</a:t>
            </a:r>
            <a:endParaRPr lang="en-US" altLang="zh-CN" sz="2400" u="none" dirty="0">
              <a:solidFill>
                <a:schemeClr val="tx1"/>
              </a:solidFill>
              <a:effectLst/>
              <a:latin typeface="Times New Roman" pitchFamily="18" charset="0"/>
              <a:cs typeface="Times New Roman" pitchFamily="18" charset="0"/>
            </a:endParaRPr>
          </a:p>
        </p:txBody>
      </p:sp>
      <p:sp>
        <p:nvSpPr>
          <p:cNvPr id="20" name="Text Box 32">
            <a:extLst>
              <a:ext uri="{FF2B5EF4-FFF2-40B4-BE49-F238E27FC236}">
                <a16:creationId xmlns:a16="http://schemas.microsoft.com/office/drawing/2014/main" id="{F59EF5E3-083F-CC4D-8374-657910C464C4}"/>
              </a:ext>
            </a:extLst>
          </p:cNvPr>
          <p:cNvSpPr txBox="1">
            <a:spLocks noChangeArrowheads="1"/>
          </p:cNvSpPr>
          <p:nvPr/>
        </p:nvSpPr>
        <p:spPr bwMode="auto">
          <a:xfrm>
            <a:off x="1042208" y="3039343"/>
            <a:ext cx="731290" cy="461665"/>
          </a:xfrm>
          <a:prstGeom prst="rect">
            <a:avLst/>
          </a:prstGeom>
          <a:noFill/>
          <a:ln w="9525">
            <a:noFill/>
            <a:miter lim="800000"/>
            <a:headEnd/>
            <a:tailEnd/>
          </a:ln>
          <a:effectLst/>
        </p:spPr>
        <p:txBody>
          <a:bodyPr wrap="none">
            <a:spAutoFit/>
          </a:bodyPr>
          <a:lstStyle/>
          <a:p>
            <a:r>
              <a:rPr lang="en-US" altLang="zh-CN" sz="2400" b="1" u="none" dirty="0">
                <a:solidFill>
                  <a:schemeClr val="tx1"/>
                </a:solidFill>
                <a:effectLst/>
                <a:latin typeface="Times New Roman" pitchFamily="18" charset="0"/>
                <a:cs typeface="Times New Roman" pitchFamily="18" charset="0"/>
              </a:rPr>
              <a:t>first</a:t>
            </a:r>
            <a:endParaRPr lang="en-US" altLang="zh-CN" sz="2400" u="none" dirty="0">
              <a:solidFill>
                <a:schemeClr val="tx1"/>
              </a:solidFill>
              <a:effectLst/>
              <a:latin typeface="Times New Roman" pitchFamily="18" charset="0"/>
              <a:cs typeface="Times New Roman" pitchFamily="18" charset="0"/>
            </a:endParaRPr>
          </a:p>
        </p:txBody>
      </p:sp>
      <p:sp>
        <p:nvSpPr>
          <p:cNvPr id="21" name="Line 18">
            <a:extLst>
              <a:ext uri="{FF2B5EF4-FFF2-40B4-BE49-F238E27FC236}">
                <a16:creationId xmlns:a16="http://schemas.microsoft.com/office/drawing/2014/main" id="{7A34B021-50CF-4C42-B978-C849E818FC40}"/>
              </a:ext>
            </a:extLst>
          </p:cNvPr>
          <p:cNvSpPr>
            <a:spLocks noChangeShapeType="1"/>
          </p:cNvSpPr>
          <p:nvPr/>
        </p:nvSpPr>
        <p:spPr bwMode="auto">
          <a:xfrm>
            <a:off x="2738468" y="2296954"/>
            <a:ext cx="0" cy="533399"/>
          </a:xfrm>
          <a:prstGeom prst="line">
            <a:avLst/>
          </a:prstGeom>
          <a:noFill/>
          <a:ln w="9525">
            <a:solidFill>
              <a:schemeClr val="tx1"/>
            </a:solidFill>
            <a:round/>
            <a:headEnd/>
            <a:tailEnd/>
          </a:ln>
          <a:effectLst/>
        </p:spPr>
        <p:txBody>
          <a:bodyPr wrap="none" anchor="ctr"/>
          <a:lstStyle/>
          <a:p>
            <a:endParaRPr lang="zh-CN" altLang="en-US" u="none">
              <a:solidFill>
                <a:schemeClr val="tx1"/>
              </a:solidFill>
              <a:effectLst/>
              <a:latin typeface="Times New Roman" pitchFamily="18" charset="0"/>
              <a:cs typeface="Times New Roman" pitchFamily="18" charset="0"/>
            </a:endParaRPr>
          </a:p>
        </p:txBody>
      </p:sp>
      <p:sp>
        <p:nvSpPr>
          <p:cNvPr id="22" name="Line 22">
            <a:extLst>
              <a:ext uri="{FF2B5EF4-FFF2-40B4-BE49-F238E27FC236}">
                <a16:creationId xmlns:a16="http://schemas.microsoft.com/office/drawing/2014/main" id="{72A9C61B-08B0-B340-ADB6-6F35BD07CE02}"/>
              </a:ext>
            </a:extLst>
          </p:cNvPr>
          <p:cNvSpPr>
            <a:spLocks noChangeShapeType="1"/>
          </p:cNvSpPr>
          <p:nvPr/>
        </p:nvSpPr>
        <p:spPr bwMode="auto">
          <a:xfrm>
            <a:off x="1736211" y="2601753"/>
            <a:ext cx="457200" cy="0"/>
          </a:xfrm>
          <a:prstGeom prst="line">
            <a:avLst/>
          </a:prstGeom>
          <a:noFill/>
          <a:ln w="38100">
            <a:solidFill>
              <a:schemeClr val="tx1"/>
            </a:solidFill>
            <a:round/>
            <a:headEnd/>
            <a:tailEnd type="triangle" w="sm" len="med"/>
          </a:ln>
          <a:effectLst/>
        </p:spPr>
        <p:txBody>
          <a:bodyPr wrap="none" anchor="ctr"/>
          <a:lstStyle/>
          <a:p>
            <a:endParaRPr lang="zh-CN" altLang="en-US" u="none">
              <a:solidFill>
                <a:schemeClr val="tx1"/>
              </a:solidFill>
              <a:effectLst/>
              <a:latin typeface="Times New Roman" pitchFamily="18" charset="0"/>
              <a:cs typeface="Times New Roman" pitchFamily="18" charset="0"/>
            </a:endParaRPr>
          </a:p>
        </p:txBody>
      </p:sp>
      <p:sp>
        <p:nvSpPr>
          <p:cNvPr id="42" name="Rectangle 23">
            <a:extLst>
              <a:ext uri="{FF2B5EF4-FFF2-40B4-BE49-F238E27FC236}">
                <a16:creationId xmlns:a16="http://schemas.microsoft.com/office/drawing/2014/main" id="{F6CA3C51-DEEF-FB42-A2DF-D7ECFB655057}"/>
              </a:ext>
            </a:extLst>
          </p:cNvPr>
          <p:cNvSpPr>
            <a:spLocks noChangeArrowheads="1"/>
          </p:cNvSpPr>
          <p:nvPr/>
        </p:nvSpPr>
        <p:spPr bwMode="auto">
          <a:xfrm>
            <a:off x="5605264" y="2965377"/>
            <a:ext cx="838200" cy="533399"/>
          </a:xfrm>
          <a:prstGeom prst="rect">
            <a:avLst/>
          </a:prstGeom>
          <a:solidFill>
            <a:schemeClr val="bg1"/>
          </a:solidFill>
          <a:ln w="9525">
            <a:solidFill>
              <a:schemeClr val="tx1"/>
            </a:solidFill>
            <a:miter lim="800000"/>
            <a:headEnd/>
            <a:tailEnd/>
          </a:ln>
          <a:effectLst/>
        </p:spPr>
        <p:txBody>
          <a:bodyPr wrap="none" anchor="ctr"/>
          <a:lstStyle/>
          <a:p>
            <a:endParaRPr lang="zh-CN" altLang="en-US" u="none">
              <a:solidFill>
                <a:schemeClr val="tx1"/>
              </a:solidFill>
              <a:effectLst/>
              <a:latin typeface="Times New Roman" pitchFamily="18" charset="0"/>
              <a:cs typeface="Times New Roman" pitchFamily="18" charset="0"/>
            </a:endParaRPr>
          </a:p>
        </p:txBody>
      </p:sp>
      <p:sp>
        <p:nvSpPr>
          <p:cNvPr id="43" name="Text Box 31">
            <a:extLst>
              <a:ext uri="{FF2B5EF4-FFF2-40B4-BE49-F238E27FC236}">
                <a16:creationId xmlns:a16="http://schemas.microsoft.com/office/drawing/2014/main" id="{9650D87A-96C7-9146-969F-C5390851BAC2}"/>
              </a:ext>
            </a:extLst>
          </p:cNvPr>
          <p:cNvSpPr txBox="1">
            <a:spLocks noChangeArrowheads="1"/>
          </p:cNvSpPr>
          <p:nvPr/>
        </p:nvSpPr>
        <p:spPr bwMode="auto">
          <a:xfrm>
            <a:off x="6104481" y="3024262"/>
            <a:ext cx="405880" cy="461665"/>
          </a:xfrm>
          <a:prstGeom prst="rect">
            <a:avLst/>
          </a:prstGeom>
          <a:noFill/>
          <a:ln w="9525">
            <a:noFill/>
            <a:miter lim="800000"/>
            <a:headEnd/>
            <a:tailEnd/>
          </a:ln>
          <a:effectLst/>
        </p:spPr>
        <p:txBody>
          <a:bodyPr wrap="none">
            <a:spAutoFit/>
          </a:bodyPr>
          <a:lstStyle/>
          <a:p>
            <a:r>
              <a:rPr lang="en-US" altLang="zh-CN" sz="2400" b="1" u="none" dirty="0">
                <a:solidFill>
                  <a:schemeClr val="tx1"/>
                </a:solidFill>
                <a:effectLst/>
                <a:latin typeface="Times New Roman" pitchFamily="18" charset="0"/>
                <a:cs typeface="Times New Roman" pitchFamily="18" charset="0"/>
                <a:sym typeface="Symbol" pitchFamily="18" charset="2"/>
              </a:rPr>
              <a:t>Λ</a:t>
            </a:r>
            <a:endParaRPr lang="en-US" altLang="zh-CN" sz="2400" u="none" dirty="0">
              <a:solidFill>
                <a:schemeClr val="tx1"/>
              </a:solidFill>
              <a:effectLst/>
              <a:latin typeface="Times New Roman" pitchFamily="18" charset="0"/>
              <a:cs typeface="Times New Roman" pitchFamily="18" charset="0"/>
            </a:endParaRPr>
          </a:p>
        </p:txBody>
      </p:sp>
      <p:sp>
        <p:nvSpPr>
          <p:cNvPr id="44" name="Line 18">
            <a:extLst>
              <a:ext uri="{FF2B5EF4-FFF2-40B4-BE49-F238E27FC236}">
                <a16:creationId xmlns:a16="http://schemas.microsoft.com/office/drawing/2014/main" id="{1922E0D4-F3E5-7E4C-828E-570A46E8BAE2}"/>
              </a:ext>
            </a:extLst>
          </p:cNvPr>
          <p:cNvSpPr>
            <a:spLocks noChangeShapeType="1"/>
          </p:cNvSpPr>
          <p:nvPr/>
        </p:nvSpPr>
        <p:spPr bwMode="auto">
          <a:xfrm>
            <a:off x="6150321" y="2965377"/>
            <a:ext cx="0" cy="533399"/>
          </a:xfrm>
          <a:prstGeom prst="line">
            <a:avLst/>
          </a:prstGeom>
          <a:noFill/>
          <a:ln w="9525">
            <a:solidFill>
              <a:schemeClr val="tx1"/>
            </a:solidFill>
            <a:round/>
            <a:headEnd/>
            <a:tailEnd/>
          </a:ln>
          <a:effectLst/>
        </p:spPr>
        <p:txBody>
          <a:bodyPr wrap="none" anchor="ctr"/>
          <a:lstStyle/>
          <a:p>
            <a:endParaRPr lang="zh-CN" altLang="en-US" u="none">
              <a:solidFill>
                <a:schemeClr val="tx1"/>
              </a:solidFill>
              <a:effectLst/>
              <a:latin typeface="Times New Roman" pitchFamily="18" charset="0"/>
              <a:cs typeface="Times New Roman" pitchFamily="18" charset="0"/>
            </a:endParaRPr>
          </a:p>
        </p:txBody>
      </p:sp>
      <p:sp>
        <p:nvSpPr>
          <p:cNvPr id="45" name="Line 22">
            <a:extLst>
              <a:ext uri="{FF2B5EF4-FFF2-40B4-BE49-F238E27FC236}">
                <a16:creationId xmlns:a16="http://schemas.microsoft.com/office/drawing/2014/main" id="{91906F58-A1F7-8042-BFEC-F74EDE42BEAD}"/>
              </a:ext>
            </a:extLst>
          </p:cNvPr>
          <p:cNvSpPr>
            <a:spLocks noChangeShapeType="1"/>
          </p:cNvSpPr>
          <p:nvPr/>
        </p:nvSpPr>
        <p:spPr bwMode="auto">
          <a:xfrm>
            <a:off x="5148064" y="3270176"/>
            <a:ext cx="457200" cy="0"/>
          </a:xfrm>
          <a:prstGeom prst="line">
            <a:avLst/>
          </a:prstGeom>
          <a:noFill/>
          <a:ln w="38100">
            <a:solidFill>
              <a:schemeClr val="tx1"/>
            </a:solidFill>
            <a:round/>
            <a:headEnd/>
            <a:tailEnd type="triangle" w="sm" len="med"/>
          </a:ln>
          <a:effectLst/>
        </p:spPr>
        <p:txBody>
          <a:bodyPr wrap="none" anchor="ctr"/>
          <a:lstStyle/>
          <a:p>
            <a:endParaRPr lang="zh-CN" altLang="en-US" u="none">
              <a:solidFill>
                <a:schemeClr val="tx1"/>
              </a:solidFill>
              <a:effectLst/>
              <a:latin typeface="Times New Roman" pitchFamily="18" charset="0"/>
              <a:cs typeface="Times New Roman" pitchFamily="18" charset="0"/>
            </a:endParaRPr>
          </a:p>
        </p:txBody>
      </p:sp>
      <p:sp>
        <p:nvSpPr>
          <p:cNvPr id="46" name="Text Box 32">
            <a:extLst>
              <a:ext uri="{FF2B5EF4-FFF2-40B4-BE49-F238E27FC236}">
                <a16:creationId xmlns:a16="http://schemas.microsoft.com/office/drawing/2014/main" id="{3E078007-2E49-D042-9D12-8E1E4F41E518}"/>
              </a:ext>
            </a:extLst>
          </p:cNvPr>
          <p:cNvSpPr txBox="1">
            <a:spLocks noChangeArrowheads="1"/>
          </p:cNvSpPr>
          <p:nvPr/>
        </p:nvSpPr>
        <p:spPr bwMode="auto">
          <a:xfrm>
            <a:off x="1042208" y="2370920"/>
            <a:ext cx="731290" cy="461665"/>
          </a:xfrm>
          <a:prstGeom prst="rect">
            <a:avLst/>
          </a:prstGeom>
          <a:noFill/>
          <a:ln w="9525">
            <a:noFill/>
            <a:miter lim="800000"/>
            <a:headEnd/>
            <a:tailEnd/>
          </a:ln>
          <a:effectLst/>
        </p:spPr>
        <p:txBody>
          <a:bodyPr wrap="none">
            <a:spAutoFit/>
          </a:bodyPr>
          <a:lstStyle/>
          <a:p>
            <a:r>
              <a:rPr lang="en-US" altLang="zh-CN" sz="2400" b="1" u="none" dirty="0">
                <a:solidFill>
                  <a:schemeClr val="tx1"/>
                </a:solidFill>
                <a:effectLst/>
                <a:latin typeface="Times New Roman" pitchFamily="18" charset="0"/>
                <a:cs typeface="Times New Roman" pitchFamily="18" charset="0"/>
              </a:rPr>
              <a:t>first</a:t>
            </a:r>
            <a:endParaRPr lang="en-US" altLang="zh-CN" sz="2400" u="none"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435079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4" grpId="0" animBg="1"/>
      <p:bldP spid="19" grpId="0"/>
      <p:bldP spid="20" grpId="0"/>
      <p:bldP spid="21" grpId="0" animBg="1"/>
      <p:bldP spid="22" grpId="0" animBg="1"/>
      <p:bldP spid="42" grpId="0" animBg="1"/>
      <p:bldP spid="43" grpId="0"/>
      <p:bldP spid="44" grpId="0" animBg="1"/>
      <p:bldP spid="45" grpId="0" animBg="1"/>
      <p:bldP spid="4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7965E-B1A9-A64E-80E1-B3882CDE36E6}"/>
              </a:ext>
            </a:extLst>
          </p:cNvPr>
          <p:cNvSpPr>
            <a:spLocks noGrp="1"/>
          </p:cNvSpPr>
          <p:nvPr>
            <p:ph type="title"/>
          </p:nvPr>
        </p:nvSpPr>
        <p:spPr/>
        <p:txBody>
          <a:bodyPr/>
          <a:lstStyle/>
          <a:p>
            <a:r>
              <a:rPr lang="zh-CN" altLang="en-US" dirty="0"/>
              <a:t>判断两个广义表是否相等</a:t>
            </a:r>
            <a:endParaRPr lang="en-US" dirty="0"/>
          </a:p>
        </p:txBody>
      </p:sp>
      <p:sp>
        <p:nvSpPr>
          <p:cNvPr id="3" name="Content Placeholder 2">
            <a:extLst>
              <a:ext uri="{FF2B5EF4-FFF2-40B4-BE49-F238E27FC236}">
                <a16:creationId xmlns:a16="http://schemas.microsoft.com/office/drawing/2014/main" id="{10552513-6670-AD41-B861-46BDAE4EF4CF}"/>
              </a:ext>
            </a:extLst>
          </p:cNvPr>
          <p:cNvSpPr>
            <a:spLocks noGrp="1"/>
          </p:cNvSpPr>
          <p:nvPr>
            <p:ph idx="1"/>
          </p:nvPr>
        </p:nvSpPr>
        <p:spPr/>
        <p:txBody>
          <a:bodyPr/>
          <a:lstStyle/>
          <a:p>
            <a:r>
              <a:rPr lang="zh-CN" altLang="en-US" dirty="0"/>
              <a:t>不但两个广义表具有相同的结构，而且对应的数据成员具有相等的值</a:t>
            </a:r>
          </a:p>
          <a:p>
            <a:pPr lvl="1"/>
            <a:r>
              <a:rPr lang="zh-CN" altLang="en-US" dirty="0"/>
              <a:t>如果两个广义表都是空表，则相等</a:t>
            </a:r>
          </a:p>
          <a:p>
            <a:pPr lvl="1"/>
            <a:r>
              <a:rPr lang="zh-CN" altLang="en-US" dirty="0"/>
              <a:t>如果两个广义表的对应结点都是原子结点，对应项的值相等，再递归比较同一层后面的表元素</a:t>
            </a:r>
          </a:p>
          <a:p>
            <a:pPr lvl="1"/>
            <a:r>
              <a:rPr lang="zh-CN" altLang="en-US" dirty="0"/>
              <a:t>如果两个广义表中对应项是子表结点，则递归比较相应的子表</a:t>
            </a:r>
          </a:p>
        </p:txBody>
      </p:sp>
    </p:spTree>
    <p:extLst>
      <p:ext uri="{BB962C8B-B14F-4D97-AF65-F5344CB8AC3E}">
        <p14:creationId xmlns:p14="http://schemas.microsoft.com/office/powerpoint/2010/main" val="81098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69F7-AC6E-8144-82D7-9F507516835E}"/>
              </a:ext>
            </a:extLst>
          </p:cNvPr>
          <p:cNvSpPr>
            <a:spLocks noGrp="1"/>
          </p:cNvSpPr>
          <p:nvPr>
            <p:ph type="title"/>
          </p:nvPr>
        </p:nvSpPr>
        <p:spPr/>
        <p:txBody>
          <a:bodyPr/>
          <a:lstStyle/>
          <a:p>
            <a:r>
              <a:rPr lang="zh-CN" altLang="en-US" dirty="0"/>
              <a:t>判断两个广义表是否相等</a:t>
            </a:r>
            <a:endParaRPr lang="en-US" dirty="0"/>
          </a:p>
        </p:txBody>
      </p:sp>
      <p:sp>
        <p:nvSpPr>
          <p:cNvPr id="4" name="Text Box 4">
            <a:extLst>
              <a:ext uri="{FF2B5EF4-FFF2-40B4-BE49-F238E27FC236}">
                <a16:creationId xmlns:a16="http://schemas.microsoft.com/office/drawing/2014/main" id="{AA48E9A1-BA0F-A745-8D22-41554050B703}"/>
              </a:ext>
            </a:extLst>
          </p:cNvPr>
          <p:cNvSpPr txBox="1">
            <a:spLocks noChangeArrowheads="1"/>
          </p:cNvSpPr>
          <p:nvPr/>
        </p:nvSpPr>
        <p:spPr bwMode="auto">
          <a:xfrm>
            <a:off x="427039" y="1690689"/>
            <a:ext cx="8289921" cy="4708981"/>
          </a:xfrm>
          <a:prstGeom prst="rect">
            <a:avLst/>
          </a:prstGeom>
          <a:noFill/>
          <a:ln w="9525">
            <a:noFill/>
            <a:miter lim="800000"/>
            <a:headEnd/>
            <a:tailEnd/>
          </a:ln>
        </p:spPr>
        <p:txBody>
          <a:bodyPr wrap="square">
            <a:spAutoFit/>
          </a:bodyPr>
          <a:lstStyle/>
          <a:p>
            <a:r>
              <a:rPr lang="en-US" altLang="zh-CN" sz="2000" b="1" dirty="0">
                <a:latin typeface="Times New Roman" panose="02020603050405020304" pitchFamily="18" charset="0"/>
                <a:cs typeface="Times New Roman" panose="02020603050405020304" pitchFamily="18" charset="0"/>
              </a:rPr>
              <a:t>template &lt;class Type&gt; </a:t>
            </a:r>
            <a:r>
              <a:rPr lang="en-US" altLang="zh-CN" sz="2000" b="1" dirty="0" err="1">
                <a:latin typeface="Times New Roman" panose="02020603050405020304" pitchFamily="18" charset="0"/>
                <a:cs typeface="Times New Roman" panose="02020603050405020304" pitchFamily="18" charset="0"/>
              </a:rPr>
              <a:t>bool</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Equal</a:t>
            </a:r>
            <a:r>
              <a:rPr lang="en-US" altLang="zh-CN" sz="2000" b="1"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s</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GenListNode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&lt;Type&gt;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int</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x</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if (</a:t>
            </a:r>
            <a:r>
              <a:rPr lang="en-US" altLang="zh-CN" sz="2000" dirty="0">
                <a:latin typeface="Times New Roman" panose="02020603050405020304" pitchFamily="18" charset="0"/>
                <a:cs typeface="Times New Roman" panose="02020603050405020304" pitchFamily="18" charset="0"/>
              </a:rPr>
              <a:t>s</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NULL </a:t>
            </a:r>
            <a:r>
              <a:rPr lang="en-US" altLang="zh-CN" sz="2000" b="1" dirty="0">
                <a:latin typeface="Times New Roman" panose="02020603050405020304" pitchFamily="18" charset="0"/>
                <a:cs typeface="Times New Roman" panose="02020603050405020304" pitchFamily="18" charset="0"/>
              </a:rPr>
              <a:t>&amp;&amp;</a:t>
            </a:r>
            <a:r>
              <a:rPr lang="en-US" altLang="zh-CN" sz="2000" dirty="0">
                <a:latin typeface="Times New Roman" panose="02020603050405020304" pitchFamily="18" charset="0"/>
                <a:cs typeface="Times New Roman" panose="02020603050405020304" pitchFamily="18" charset="0"/>
              </a:rPr>
              <a:t> t</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NULL</a:t>
            </a:r>
            <a:r>
              <a:rPr lang="en-US" altLang="zh-CN" sz="2000" b="1"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return</a:t>
            </a:r>
            <a:r>
              <a:rPr lang="en-US" altLang="zh-CN" sz="2000" dirty="0">
                <a:latin typeface="Times New Roman" panose="02020603050405020304" pitchFamily="18" charset="0"/>
                <a:cs typeface="Times New Roman" panose="02020603050405020304" pitchFamily="18" charset="0"/>
              </a:rPr>
              <a:t> true</a:t>
            </a:r>
            <a:r>
              <a:rPr lang="en-US" altLang="zh-CN" sz="2000" b="1"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表</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s</a:t>
            </a:r>
            <a:r>
              <a:rPr lang="zh-CN"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与表</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t</a:t>
            </a:r>
            <a:r>
              <a:rPr lang="zh-CN"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都是</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空表或者所有结点都比较完</a:t>
            </a:r>
          </a:p>
          <a:p>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if (</a:t>
            </a:r>
            <a:r>
              <a:rPr lang="en-US" altLang="zh-CN" sz="2000" dirty="0">
                <a:latin typeface="Times New Roman" panose="02020603050405020304" pitchFamily="18" charset="0"/>
                <a:cs typeface="Times New Roman" panose="02020603050405020304" pitchFamily="18" charset="0"/>
              </a:rPr>
              <a:t>s</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NULL </a:t>
            </a:r>
            <a:r>
              <a:rPr lang="en-US" altLang="zh-CN" sz="2000" b="1" dirty="0">
                <a:latin typeface="Times New Roman" panose="02020603050405020304" pitchFamily="18" charset="0"/>
                <a:cs typeface="Times New Roman" panose="02020603050405020304" pitchFamily="18" charset="0"/>
              </a:rPr>
              <a:t>&amp;&amp;</a:t>
            </a:r>
            <a:r>
              <a:rPr lang="en-US" altLang="zh-CN" sz="2000" dirty="0">
                <a:latin typeface="Times New Roman" panose="02020603050405020304" pitchFamily="18" charset="0"/>
                <a:cs typeface="Times New Roman" panose="02020603050405020304" pitchFamily="18" charset="0"/>
              </a:rPr>
              <a:t> t</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NULL </a:t>
            </a:r>
            <a:r>
              <a:rPr lang="en-US" altLang="zh-CN" sz="2000" b="1" dirty="0">
                <a:latin typeface="Times New Roman" panose="02020603050405020304" pitchFamily="18" charset="0"/>
                <a:cs typeface="Times New Roman" panose="02020603050405020304" pitchFamily="18" charset="0"/>
              </a:rPr>
              <a:t>&amp;&amp;</a:t>
            </a:r>
            <a:r>
              <a:rPr lang="en-US" altLang="zh-CN" sz="2000" dirty="0">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utype</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utype</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ea typeface="隶书" pitchFamily="49"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两表都非空且结点标志相同</a:t>
            </a:r>
          </a:p>
          <a:p>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if</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s</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utype</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原子</a:t>
            </a:r>
            <a:r>
              <a:rPr lang="zh-CN"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结点</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比较对应数据</a:t>
            </a:r>
          </a:p>
          <a:p>
            <a:r>
              <a:rPr lang="zh-CN" altLang="en-US" sz="2000" dirty="0">
                <a:latin typeface="Times New Roman" panose="02020603050405020304" pitchFamily="18" charset="0"/>
                <a:ea typeface="隶书" pitchFamily="49" charset="-122"/>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x</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s</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info</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value</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t</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info</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value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1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0</a:t>
            </a:r>
            <a:r>
              <a:rPr lang="en-US" altLang="zh-CN" sz="2000" b="1" dirty="0">
                <a:latin typeface="Times New Roman" panose="02020603050405020304" pitchFamily="18" charset="0"/>
                <a:cs typeface="Times New Roman" panose="02020603050405020304" pitchFamily="18" charset="0"/>
              </a:rPr>
              <a:t>;</a:t>
            </a:r>
            <a:endParaRPr lang="en-US" altLang="zh-CN" sz="2000" b="1" dirty="0">
              <a:latin typeface="Times New Roman" panose="02020603050405020304" pitchFamily="18" charset="0"/>
              <a:ea typeface="隶书" pitchFamily="49" charset="-122"/>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        else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if</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s</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utype</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2</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子表</a:t>
            </a:r>
            <a:r>
              <a:rPr lang="zh-CN"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结点</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，递归</a:t>
            </a:r>
            <a:r>
              <a:rPr lang="zh-CN"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比较</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子表</a:t>
            </a:r>
            <a:endParaRPr lang="zh-CN"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r>
              <a:rPr lang="en-US" altLang="zh-CN" sz="2000" dirty="0">
                <a:latin typeface="Times New Roman" panose="02020603050405020304" pitchFamily="18" charset="0"/>
                <a:ea typeface="隶书" pitchFamily="49" charset="-122"/>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x = Equal</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s</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info</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hlink</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t</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info</a:t>
            </a:r>
            <a:r>
              <a:rPr lang="en-US" altLang="zh-CN" sz="2000" b="1" dirty="0" err="1">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hlink</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        if</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x</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1</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return</a:t>
            </a:r>
            <a:r>
              <a:rPr lang="en-US" altLang="zh-CN" sz="2000" dirty="0">
                <a:latin typeface="Times New Roman" panose="02020603050405020304" pitchFamily="18" charset="0"/>
                <a:cs typeface="Times New Roman" panose="02020603050405020304" pitchFamily="18" charset="0"/>
              </a:rPr>
              <a:t> Equal</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s</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t</a:t>
            </a:r>
            <a:r>
              <a:rPr lang="en-US" altLang="zh-CN" sz="2000" b="1" dirty="0">
                <a:latin typeface="Times New Roman" panose="02020603050405020304" pitchFamily="18" charset="0"/>
                <a:cs typeface="Times New Roman" panose="02020603050405020304" pitchFamily="18" charset="0"/>
              </a:rPr>
              <a:t>-&gt;</a:t>
            </a:r>
            <a:r>
              <a:rPr lang="en-US" altLang="zh-CN" sz="2000" dirty="0" err="1">
                <a:latin typeface="Times New Roman" panose="02020603050405020304" pitchFamily="18" charset="0"/>
                <a:cs typeface="Times New Roman" panose="02020603050405020304" pitchFamily="18" charset="0"/>
              </a:rPr>
              <a:t>tlink</a:t>
            </a:r>
            <a:r>
              <a:rPr lang="en-US" altLang="zh-CN" sz="2000" b="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递归比较同一层下一结点</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    }</a:t>
            </a:r>
          </a:p>
          <a:p>
            <a:r>
              <a:rPr lang="en-US" altLang="zh-CN" sz="2000" b="1" dirty="0">
                <a:latin typeface="Times New Roman" panose="02020603050405020304" pitchFamily="18" charset="0"/>
                <a:cs typeface="Times New Roman" panose="02020603050405020304" pitchFamily="18" charset="0"/>
              </a:rPr>
              <a:t>    return</a:t>
            </a:r>
            <a:r>
              <a:rPr lang="en-US" altLang="zh-CN" sz="2000" dirty="0">
                <a:latin typeface="Times New Roman" panose="02020603050405020304" pitchFamily="18" charset="0"/>
                <a:cs typeface="Times New Roman" panose="02020603050405020304" pitchFamily="18" charset="0"/>
              </a:rPr>
              <a:t> false</a:t>
            </a:r>
            <a:r>
              <a:rPr lang="en-US" altLang="zh-CN" sz="2000" b="1" dirty="0">
                <a:latin typeface="Times New Roman" panose="02020603050405020304" pitchFamily="18" charset="0"/>
                <a:cs typeface="Times New Roman" panose="02020603050405020304" pitchFamily="18" charset="0"/>
              </a:rPr>
              <a:t>;</a:t>
            </a:r>
          </a:p>
          <a:p>
            <a:r>
              <a:rPr lang="en-US" altLang="zh-CN" sz="20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307921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A0E3-E20D-384C-9C49-D8C61FFA009A}"/>
              </a:ext>
            </a:extLst>
          </p:cNvPr>
          <p:cNvSpPr>
            <a:spLocks noGrp="1"/>
          </p:cNvSpPr>
          <p:nvPr>
            <p:ph type="title"/>
          </p:nvPr>
        </p:nvSpPr>
        <p:spPr/>
        <p:txBody>
          <a:bodyPr/>
          <a:lstStyle/>
          <a:p>
            <a:r>
              <a:rPr lang="zh-CN" altLang="en-US" dirty="0"/>
              <a:t>练习</a:t>
            </a:r>
            <a:r>
              <a:rPr lang="en-US" altLang="zh-CN"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A26552-13C2-6A47-AA93-2FDE46860C6D}"/>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若广义表满足</a:t>
            </a:r>
            <a:r>
              <a:rPr lang="en-US" dirty="0">
                <a:latin typeface="Times New Roman" panose="02020603050405020304" pitchFamily="18" charset="0"/>
                <a:cs typeface="Times New Roman" panose="02020603050405020304" pitchFamily="18" charset="0"/>
              </a:rPr>
              <a:t>Head(A)</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Tail(A)，</a:t>
            </a:r>
            <a:r>
              <a:rPr lang="zh-CN" altLang="en-US" dirty="0">
                <a:latin typeface="Times New Roman" panose="02020603050405020304" pitchFamily="18" charset="0"/>
                <a:cs typeface="Times New Roman" panose="02020603050405020304" pitchFamily="18" charset="0"/>
              </a:rPr>
              <a:t>则</a:t>
            </a:r>
            <a:r>
              <a:rPr lang="en-US"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为</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，其长度和深度分别是多少？</a:t>
            </a:r>
            <a:endParaRPr lang="en-US" altLang="zh-CN" dirty="0">
              <a:latin typeface="Times New Roman" panose="02020603050405020304" pitchFamily="18" charset="0"/>
              <a:cs typeface="Times New Roman" panose="02020603050405020304" pitchFamily="18" charset="0"/>
            </a:endParaRPr>
          </a:p>
          <a:p>
            <a:r>
              <a:rPr lang="zh-CN" altLang="en-US" dirty="0">
                <a:solidFill>
                  <a:srgbClr val="C00000"/>
                </a:solidFill>
                <a:latin typeface="Times New Roman" panose="02020603050405020304" pitchFamily="18" charset="0"/>
                <a:cs typeface="Times New Roman" panose="02020603050405020304" pitchFamily="18" charset="0"/>
              </a:rPr>
              <a:t>长度为</a:t>
            </a:r>
            <a:r>
              <a:rPr lang="en-US" altLang="zh-CN" dirty="0">
                <a:solidFill>
                  <a:srgbClr val="C00000"/>
                </a:solidFill>
                <a:latin typeface="Times New Roman" panose="02020603050405020304" pitchFamily="18" charset="0"/>
                <a:cs typeface="Times New Roman" panose="02020603050405020304" pitchFamily="18" charset="0"/>
              </a:rPr>
              <a:t>1</a:t>
            </a:r>
            <a:r>
              <a:rPr lang="zh-CN" altLang="en-US" dirty="0">
                <a:solidFill>
                  <a:srgbClr val="C00000"/>
                </a:solidFill>
                <a:latin typeface="Times New Roman" panose="02020603050405020304" pitchFamily="18" charset="0"/>
                <a:cs typeface="Times New Roman" panose="02020603050405020304" pitchFamily="18" charset="0"/>
              </a:rPr>
              <a:t>，深度为</a:t>
            </a:r>
            <a:r>
              <a:rPr lang="en-US" altLang="zh-CN" dirty="0">
                <a:solidFill>
                  <a:srgbClr val="C00000"/>
                </a:solidFill>
                <a:latin typeface="Times New Roman" panose="02020603050405020304" pitchFamily="18" charset="0"/>
                <a:cs typeface="Times New Roman" panose="02020603050405020304" pitchFamily="18" charset="0"/>
              </a:rPr>
              <a:t>2</a:t>
            </a:r>
          </a:p>
          <a:p>
            <a:endParaRPr lang="en-US" altLang="zh-C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87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A0E3-E20D-384C-9C49-D8C61FFA009A}"/>
              </a:ext>
            </a:extLst>
          </p:cNvPr>
          <p:cNvSpPr>
            <a:spLocks noGrp="1"/>
          </p:cNvSpPr>
          <p:nvPr>
            <p:ph type="title"/>
          </p:nvPr>
        </p:nvSpPr>
        <p:spPr/>
        <p:txBody>
          <a:bodyPr/>
          <a:lstStyle/>
          <a:p>
            <a:r>
              <a:rPr lang="zh-CN" altLang="en-US" dirty="0"/>
              <a:t>练习</a:t>
            </a:r>
            <a:r>
              <a:rPr lang="en-US" altLang="zh-CN"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A26552-13C2-6A47-AA93-2FDE46860C6D}"/>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广义表具有可共享性，因此在遍历一个广义表时必须为每一个结点增加一个标志域</a:t>
            </a:r>
            <a:r>
              <a:rPr lang="en-US" altLang="zh-CN" dirty="0">
                <a:latin typeface="Times New Roman" panose="02020603050405020304" pitchFamily="18" charset="0"/>
                <a:cs typeface="Times New Roman" panose="02020603050405020304" pitchFamily="18" charset="0"/>
              </a:rPr>
              <a:t>mark</a:t>
            </a:r>
            <a:r>
              <a:rPr lang="zh-CN" altLang="en-US" dirty="0">
                <a:latin typeface="Times New Roman" panose="02020603050405020304" pitchFamily="18" charset="0"/>
                <a:cs typeface="Times New Roman" panose="02020603050405020304" pitchFamily="18" charset="0"/>
              </a:rPr>
              <a:t>，以记录该结点是否访问过。一旦作了</a:t>
            </a:r>
            <a:r>
              <a:rPr lang="en-US" altLang="zh-CN" dirty="0">
                <a:latin typeface="Times New Roman" panose="02020603050405020304" pitchFamily="18" charset="0"/>
                <a:cs typeface="Times New Roman" panose="02020603050405020304" pitchFamily="18" charset="0"/>
              </a:rPr>
              <a:t>mark</a:t>
            </a:r>
            <a:r>
              <a:rPr lang="zh-CN" altLang="en-US" dirty="0">
                <a:latin typeface="Times New Roman" panose="02020603050405020304" pitchFamily="18" charset="0"/>
                <a:cs typeface="Times New Roman" panose="02020603050405020304" pitchFamily="18" charset="0"/>
              </a:rPr>
              <a:t>，以后就不再访问该结点。试采用递归的算法对一个非递归的广义表进行遍历</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82457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D5519-8A8F-0D44-9B74-98197A9A9B5A}"/>
              </a:ext>
            </a:extLst>
          </p:cNvPr>
          <p:cNvSpPr>
            <a:spLocks noGrp="1"/>
          </p:cNvSpPr>
          <p:nvPr>
            <p:ph type="title"/>
          </p:nvPr>
        </p:nvSpPr>
        <p:spPr/>
        <p:txBody>
          <a:bodyPr/>
          <a:lstStyle/>
          <a:p>
            <a:r>
              <a:rPr lang="zh-CN" altLang="en-US" dirty="0"/>
              <a:t>练习</a:t>
            </a:r>
            <a:r>
              <a:rPr lang="en-US" altLang="zh-CN" dirty="0">
                <a:latin typeface="Times New Roman" panose="02020603050405020304" pitchFamily="18" charset="0"/>
                <a:cs typeface="Times New Roman" panose="02020603050405020304" pitchFamily="18" charset="0"/>
              </a:rPr>
              <a:t>3</a:t>
            </a:r>
            <a:endParaRPr lang="en-US" dirty="0"/>
          </a:p>
        </p:txBody>
      </p:sp>
      <p:sp>
        <p:nvSpPr>
          <p:cNvPr id="4" name="Rectangle 3">
            <a:extLst>
              <a:ext uri="{FF2B5EF4-FFF2-40B4-BE49-F238E27FC236}">
                <a16:creationId xmlns:a16="http://schemas.microsoft.com/office/drawing/2014/main" id="{B498D432-2580-4745-B755-33680403E6C0}"/>
              </a:ext>
            </a:extLst>
          </p:cNvPr>
          <p:cNvSpPr txBox="1">
            <a:spLocks noChangeArrowheads="1"/>
          </p:cNvSpPr>
          <p:nvPr/>
        </p:nvSpPr>
        <p:spPr bwMode="auto">
          <a:xfrm>
            <a:off x="1718987" y="1690689"/>
            <a:ext cx="57060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spcBef>
                <a:spcPts val="0"/>
              </a:spcBef>
              <a:spcAft>
                <a:spcPct val="0"/>
              </a:spcAft>
              <a:buClr>
                <a:srgbClr val="04617B"/>
              </a:buClr>
              <a:buSzPct val="50000"/>
              <a:buFont typeface="Wingdings" panose="05000000000000000000" pitchFamily="2" charset="2"/>
              <a:buNone/>
              <a:tabLst/>
              <a:defRPr/>
            </a:pPr>
            <a:r>
              <a:rPr kumimoji="0" lang="en-US"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class</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err="1">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GenList</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marL="342900" marR="0" lvl="0" indent="-342900" algn="l" defTabSz="914400" rtl="0" eaLnBrk="1" fontAlgn="base" latinLnBrk="0" hangingPunct="1">
              <a:spcBef>
                <a:spcPts val="0"/>
              </a:spcBef>
              <a:spcAft>
                <a:spcPct val="0"/>
              </a:spcAft>
              <a:buClr>
                <a:srgbClr val="04617B"/>
              </a:buClr>
              <a:buSzPct val="50000"/>
              <a:buFont typeface="Wingdings" panose="05000000000000000000" pitchFamily="2" charset="2"/>
              <a:buNone/>
              <a:tabLst/>
              <a:defRPr/>
            </a:pPr>
            <a:r>
              <a:rPr kumimoji="0" lang="en-US"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class</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err="1">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GenListNode</a:t>
            </a:r>
            <a:r>
              <a:rPr kumimoji="0" lang="zh-CN" altLang="en-US"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marL="342900" marR="0" lvl="0" indent="-342900" algn="l" defTabSz="914400" rtl="0" eaLnBrk="1" fontAlgn="base" latinLnBrk="0" hangingPunct="1">
              <a:spcBef>
                <a:spcPts val="0"/>
              </a:spcBef>
              <a:spcAft>
                <a:spcPct val="0"/>
              </a:spcAft>
              <a:buClr>
                <a:srgbClr val="04617B"/>
              </a:buClr>
              <a:buSzPct val="50000"/>
              <a:buFont typeface="Wingdings" panose="05000000000000000000" pitchFamily="2" charset="2"/>
              <a:buNone/>
              <a:tabLst/>
              <a:defRPr/>
            </a:pP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friend class </a:t>
            </a:r>
            <a:r>
              <a:rPr kumimoji="0" lang="en-US" altLang="zh-CN" sz="2000" b="0" i="0" u="none" strike="noStrike" kern="1200" cap="none" spc="0" normalizeH="0" baseline="0" noProof="0" dirty="0" err="1">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GenList</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marL="342900" marR="0" lvl="0" indent="-342900" algn="l" defTabSz="914400" rtl="0" eaLnBrk="1" fontAlgn="base" latinLnBrk="0" hangingPunct="1">
              <a:spcBef>
                <a:spcPts val="0"/>
              </a:spcBef>
              <a:spcAft>
                <a:spcPct val="0"/>
              </a:spcAft>
              <a:buClr>
                <a:srgbClr val="04617B"/>
              </a:buClr>
              <a:buSzPct val="50000"/>
              <a:buFont typeface="Wingdings" panose="05000000000000000000" pitchFamily="2" charset="2"/>
              <a:buNone/>
              <a:tabLst/>
              <a:defRPr/>
            </a:pP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private</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lvl="0" eaLnBrk="1" hangingPunct="1">
              <a:spcBef>
                <a:spcPts val="0"/>
              </a:spcBef>
              <a:buClr>
                <a:srgbClr val="04617B"/>
              </a:buClr>
              <a:buNone/>
              <a:defRPr/>
            </a:pP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1" i="0" u="none" strike="noStrike" kern="1200" cap="none" spc="0" normalizeH="0" baseline="0" noProof="0" dirty="0" err="1">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int</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mark</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1" u="none" strike="noStrike" kern="1200" cap="none" spc="0" normalizeH="0" baseline="0" noProof="0" dirty="0">
                <a:ln>
                  <a:noFill/>
                </a:ln>
                <a:solidFill>
                  <a:srgbClr val="C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mark</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是访问标记</a:t>
            </a:r>
            <a:endParaRPr kumimoji="0" lang="en-US" altLang="zh-CN" sz="2000" b="1" u="none" strike="noStrike" kern="1200" cap="none" spc="0" normalizeH="0" baseline="0" noProof="0" dirty="0">
              <a:ln>
                <a:noFill/>
              </a:ln>
              <a:solidFill>
                <a:srgbClr val="C00000"/>
              </a:solidFill>
              <a:effectLst/>
              <a:uLnTx/>
              <a:uFillTx/>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lgn="l" defTabSz="914400" rtl="0" eaLnBrk="1" fontAlgn="base" latinLnBrk="0" hangingPunct="1">
              <a:spcBef>
                <a:spcPts val="0"/>
              </a:spcBef>
              <a:spcAft>
                <a:spcPct val="0"/>
              </a:spcAft>
              <a:buClr>
                <a:srgbClr val="04617B"/>
              </a:buClr>
              <a:buSzPct val="50000"/>
              <a:buFont typeface="Wingdings" panose="05000000000000000000" pitchFamily="2" charset="2"/>
              <a:buNone/>
              <a:tabLst/>
              <a:defRP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int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err="1">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utype</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sz="2000" b="1" dirty="0" err="1">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utype</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=0/1/2</a:t>
            </a:r>
            <a:endPar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lgn="l" defTabSz="914400" rtl="0" eaLnBrk="1" fontAlgn="base" latinLnBrk="0" hangingPunct="1">
              <a:spcBef>
                <a:spcPts val="0"/>
              </a:spcBef>
              <a:spcAft>
                <a:spcPct val="0"/>
              </a:spcAft>
              <a:buClr>
                <a:srgbClr val="04617B"/>
              </a:buClr>
              <a:buSzPct val="50000"/>
              <a:buFont typeface="Wingdings" panose="05000000000000000000" pitchFamily="2" charset="2"/>
              <a:buNone/>
              <a:tabLst/>
              <a:defRPr/>
            </a:pPr>
            <a:r>
              <a:rPr kumimoji="0" lang="zh-CN" altLang="en-US"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err="1">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GenListNode</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err="1">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tlink</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指向同层下一结点</a:t>
            </a:r>
          </a:p>
          <a:p>
            <a:pPr marL="342900" marR="0" lvl="0" indent="-342900" algn="l" defTabSz="914400" rtl="0" eaLnBrk="1" fontAlgn="base" latinLnBrk="0" hangingPunct="1">
              <a:spcBef>
                <a:spcPts val="0"/>
              </a:spcBef>
              <a:spcAft>
                <a:spcPct val="0"/>
              </a:spcAft>
              <a:buClr>
                <a:srgbClr val="04617B"/>
              </a:buClr>
              <a:buSzPct val="50000"/>
              <a:buFont typeface="Wingdings" panose="05000000000000000000" pitchFamily="2" charset="2"/>
              <a:buNone/>
              <a:tabLst/>
              <a:defRPr/>
            </a:pPr>
            <a:r>
              <a:rPr kumimoji="0" lang="zh-CN" altLang="en-US"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union</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marL="342900" marR="0" lvl="0" indent="-342900" algn="l" defTabSz="914400" rtl="0" eaLnBrk="1" fontAlgn="base" latinLnBrk="0" hangingPunct="1">
              <a:spcBef>
                <a:spcPts val="0"/>
              </a:spcBef>
              <a:spcAft>
                <a:spcPct val="0"/>
              </a:spcAft>
              <a:buClr>
                <a:srgbClr val="04617B"/>
              </a:buClr>
              <a:buSzPct val="50000"/>
              <a:buFont typeface="Wingdings" panose="05000000000000000000" pitchFamily="2" charset="2"/>
              <a:buNone/>
              <a:tabLst/>
              <a:defRPr/>
            </a:pP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char</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err="1">
                <a:ln>
                  <a:noFill/>
                </a:ln>
                <a:solidFill>
                  <a:srgbClr val="C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listname</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sz="2000" b="1" dirty="0" err="1">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utype</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=0</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，表头结点存表名</a:t>
            </a:r>
          </a:p>
          <a:p>
            <a:pPr marL="342900" marR="0" lvl="0" indent="-342900" algn="l" defTabSz="914400" rtl="0" eaLnBrk="1" fontAlgn="base" latinLnBrk="0" hangingPunct="1">
              <a:spcBef>
                <a:spcPts val="0"/>
              </a:spcBef>
              <a:spcAft>
                <a:spcPct val="0"/>
              </a:spcAft>
              <a:buClr>
                <a:srgbClr val="04617B"/>
              </a:buClr>
              <a:buSzPct val="50000"/>
              <a:buFont typeface="Wingdings" panose="05000000000000000000" pitchFamily="2" charset="2"/>
              <a:buNone/>
              <a:tabLst/>
              <a:defRPr/>
            </a:pPr>
            <a:r>
              <a:rPr kumimoji="0" lang="zh-CN" altLang="en-US"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char</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a:ln>
                  <a:noFill/>
                </a:ln>
                <a:solidFill>
                  <a:srgbClr val="C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atom</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sz="2000" b="1" dirty="0" err="1">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utype</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=1</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，存原子结点数据</a:t>
            </a:r>
          </a:p>
          <a:p>
            <a:pPr lvl="0" eaLnBrk="1" hangingPunct="1">
              <a:spcBef>
                <a:spcPts val="0"/>
              </a:spcBef>
              <a:buClr>
                <a:srgbClr val="04617B"/>
              </a:buClr>
              <a:buNone/>
              <a:defRPr/>
            </a:pPr>
            <a:r>
              <a:rPr kumimoji="0" lang="zh-CN" altLang="en-US"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err="1">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GenListNode</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err="1">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hlink</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en-US" altLang="zh-CN" sz="2000" b="1" dirty="0" err="1">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utype</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=2</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，指向子表</a:t>
            </a:r>
          </a:p>
          <a:p>
            <a:pPr marL="342900" marR="0" lvl="0" indent="-342900" algn="l" defTabSz="914400" rtl="0" eaLnBrk="1" fontAlgn="base" latinLnBrk="0" hangingPunct="1">
              <a:spcBef>
                <a:spcPts val="0"/>
              </a:spcBef>
              <a:spcAft>
                <a:spcPct val="0"/>
              </a:spcAft>
              <a:buClr>
                <a:srgbClr val="04617B"/>
              </a:buClr>
              <a:buSzPct val="50000"/>
              <a:buFont typeface="Wingdings" panose="05000000000000000000" pitchFamily="2" charset="2"/>
              <a:buNone/>
              <a:tabLst/>
              <a:defRPr/>
            </a:pPr>
            <a:r>
              <a:rPr kumimoji="0" lang="zh-CN" altLang="en-US"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}value;</a:t>
            </a:r>
          </a:p>
          <a:p>
            <a:pPr marL="342900" marR="0" lvl="0" indent="-342900" algn="l" defTabSz="914400" rtl="0" eaLnBrk="1" fontAlgn="base" latinLnBrk="0" hangingPunct="1">
              <a:spcBef>
                <a:spcPts val="0"/>
              </a:spcBef>
              <a:spcAft>
                <a:spcPct val="0"/>
              </a:spcAft>
              <a:buClr>
                <a:srgbClr val="04617B"/>
              </a:buClr>
              <a:buSzPct val="50000"/>
              <a:buFont typeface="Wingdings" panose="05000000000000000000" pitchFamily="2" charset="2"/>
              <a:buNone/>
              <a:tabLst/>
              <a:defRP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public</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p>
          <a:p>
            <a:pPr marL="342900" marR="0" lvl="0" indent="-342900" algn="l" defTabSz="914400" rtl="0" eaLnBrk="1" fontAlgn="base" latinLnBrk="0" hangingPunct="1">
              <a:spcBef>
                <a:spcPts val="0"/>
              </a:spcBef>
              <a:spcAft>
                <a:spcPct val="0"/>
              </a:spcAft>
              <a:buClr>
                <a:srgbClr val="04617B"/>
              </a:buClr>
              <a:buSzPct val="50000"/>
              <a:buFont typeface="Wingdings" panose="05000000000000000000" pitchFamily="2" charset="2"/>
              <a:buNone/>
              <a:tabLst/>
              <a:defRPr/>
            </a:pP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p>
          <a:p>
            <a:pPr marL="342900" marR="0" lvl="0" indent="-342900" algn="l" defTabSz="914400" rtl="0" eaLnBrk="1" fontAlgn="base" latinLnBrk="0" hangingPunct="1">
              <a:spcBef>
                <a:spcPts val="0"/>
              </a:spcBef>
              <a:spcAft>
                <a:spcPct val="0"/>
              </a:spcAft>
              <a:buClr>
                <a:srgbClr val="04617B"/>
              </a:buClr>
              <a:buSzPct val="50000"/>
              <a:buFont typeface="Wingdings" panose="05000000000000000000" pitchFamily="2" charset="2"/>
              <a:buNone/>
              <a:tabLst/>
              <a:defRPr/>
            </a:pP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864133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0C49D-E8F1-B548-8E72-98073B5163E6}"/>
              </a:ext>
            </a:extLst>
          </p:cNvPr>
          <p:cNvSpPr>
            <a:spLocks noGrp="1"/>
          </p:cNvSpPr>
          <p:nvPr>
            <p:ph type="title"/>
          </p:nvPr>
        </p:nvSpPr>
        <p:spPr/>
        <p:txBody>
          <a:bodyPr/>
          <a:lstStyle/>
          <a:p>
            <a:r>
              <a:rPr lang="zh-CN" altLang="en-US" dirty="0"/>
              <a:t>练习</a:t>
            </a:r>
            <a:r>
              <a:rPr lang="en-US" altLang="zh-CN" dirty="0">
                <a:latin typeface="Times New Roman" panose="02020603050405020304" pitchFamily="18" charset="0"/>
                <a:cs typeface="Times New Roman" panose="02020603050405020304" pitchFamily="18" charset="0"/>
              </a:rPr>
              <a:t>3</a:t>
            </a:r>
            <a:endParaRPr lang="en-US" dirty="0"/>
          </a:p>
        </p:txBody>
      </p:sp>
      <p:sp>
        <p:nvSpPr>
          <p:cNvPr id="4" name="Rectangle 2">
            <a:extLst>
              <a:ext uri="{FF2B5EF4-FFF2-40B4-BE49-F238E27FC236}">
                <a16:creationId xmlns:a16="http://schemas.microsoft.com/office/drawing/2014/main" id="{7C68217E-C871-964F-9EE1-2B22D47E3DB5}"/>
              </a:ext>
            </a:extLst>
          </p:cNvPr>
          <p:cNvSpPr txBox="1">
            <a:spLocks noChangeArrowheads="1"/>
          </p:cNvSpPr>
          <p:nvPr/>
        </p:nvSpPr>
        <p:spPr bwMode="auto">
          <a:xfrm>
            <a:off x="1703276" y="1690689"/>
            <a:ext cx="573744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ts val="0"/>
              </a:spcBef>
              <a:spcAft>
                <a:spcPct val="0"/>
              </a:spcAft>
              <a:buClr>
                <a:srgbClr val="04617B"/>
              </a:buClr>
              <a:buSzPct val="50000"/>
              <a:buFont typeface="Wingdings" panose="05000000000000000000" pitchFamily="2" charset="2"/>
              <a:buNone/>
              <a:tabLst/>
              <a:defRPr/>
            </a:pPr>
            <a:r>
              <a:rPr kumimoji="0" lang="en-US"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class</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err="1">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GenList</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  </a:t>
            </a:r>
            <a:r>
              <a:rPr kumimoji="0" lang="en-US" altLang="zh-CN" sz="2000" b="1" u="none" strike="noStrike" kern="1200" cap="none" spc="0" normalizeH="0" baseline="0" noProof="0" dirty="0">
                <a:ln>
                  <a:noFill/>
                </a:ln>
                <a:solidFill>
                  <a:srgbClr val="C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 </a:t>
            </a:r>
            <a:r>
              <a:rPr kumimoji="0" lang="zh-CN" altLang="en-US" sz="2000" b="1" u="none" strike="noStrike" kern="1200" cap="none" spc="0" normalizeH="0" baseline="0" noProof="0" dirty="0">
                <a:ln>
                  <a:noFill/>
                </a:ln>
                <a:solidFill>
                  <a:srgbClr val="C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广义表类定义</a:t>
            </a:r>
          </a:p>
          <a:p>
            <a:pPr marL="342900" marR="0" lvl="0" indent="-342900" algn="l" defTabSz="914400" rtl="0" eaLnBrk="1" fontAlgn="base" latinLnBrk="0" hangingPunct="1">
              <a:lnSpc>
                <a:spcPct val="90000"/>
              </a:lnSpc>
              <a:spcBef>
                <a:spcPts val="0"/>
              </a:spcBef>
              <a:spcAft>
                <a:spcPct val="0"/>
              </a:spcAft>
              <a:buClr>
                <a:srgbClr val="04617B"/>
              </a:buClr>
              <a:buSzPct val="50000"/>
              <a:buFont typeface="Wingdings" panose="05000000000000000000" pitchFamily="2" charset="2"/>
              <a:buNone/>
              <a:tabLst/>
              <a:defRPr/>
            </a:pP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private</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marL="342900" marR="0" lvl="0" indent="-342900" algn="l" defTabSz="914400" rtl="0" eaLnBrk="1" fontAlgn="base" latinLnBrk="0" hangingPunct="1">
              <a:lnSpc>
                <a:spcPct val="90000"/>
              </a:lnSpc>
              <a:spcBef>
                <a:spcPts val="0"/>
              </a:spcBef>
              <a:spcAft>
                <a:spcPct val="0"/>
              </a:spcAft>
              <a:buClr>
                <a:srgbClr val="04617B"/>
              </a:buClr>
              <a:buSzPct val="50000"/>
              <a:buFont typeface="Wingdings" panose="05000000000000000000" pitchFamily="2" charset="2"/>
              <a:buNone/>
              <a:tabLst/>
              <a:defRPr/>
            </a:pP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err="1">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GenListNode</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*first;</a:t>
            </a:r>
          </a:p>
          <a:p>
            <a:pPr lvl="0" eaLnBrk="1" hangingPunct="1">
              <a:spcBef>
                <a:spcPts val="0"/>
              </a:spcBef>
              <a:buClr>
                <a:srgbClr val="04617B"/>
              </a:buClr>
              <a:buNone/>
              <a:defRPr/>
            </a:pP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void</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traverse(</a:t>
            </a:r>
            <a:r>
              <a:rPr kumimoji="0" lang="en-US" altLang="zh-CN" sz="2000" b="0" i="0" u="none" strike="noStrike" kern="1200" cap="none" spc="0" normalizeH="0" baseline="0" noProof="0" dirty="0" err="1">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GenListNode</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 ls);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遍历广义表</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pPr marR="0" eaLnBrk="1" hangingPunct="1">
              <a:lnSpc>
                <a:spcPct val="90000"/>
              </a:lnSpc>
              <a:spcBef>
                <a:spcPts val="0"/>
              </a:spcBef>
              <a:buClr>
                <a:srgbClr val="04617B"/>
              </a:buClr>
              <a:buNone/>
              <a:tabLst/>
              <a:defRPr/>
            </a:pP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void</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Remove(</a:t>
            </a:r>
            <a:r>
              <a:rPr kumimoji="0" lang="en-US" altLang="zh-CN" sz="2000" b="0" i="0" u="none" strike="noStrike" kern="1200" cap="none" spc="0" normalizeH="0" baseline="0" noProof="0" dirty="0" err="1">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GenListNode</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 ls);</a:t>
            </a:r>
          </a:p>
          <a:p>
            <a:pPr marR="0" eaLnBrk="1" hangingPunct="1">
              <a:lnSpc>
                <a:spcPct val="90000"/>
              </a:lnSpc>
              <a:spcBef>
                <a:spcPts val="0"/>
              </a:spcBef>
              <a:buClr>
                <a:srgbClr val="04617B"/>
              </a:buClr>
              <a:buNone/>
              <a:tabLst/>
              <a:defRP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DengXian" panose="02010600030101010101" pitchFamily="2" charset="-122"/>
                <a:cs typeface="Times New Roman" panose="02020603050405020304" pitchFamily="18" charset="0"/>
              </a:rPr>
              <a:t>……</a:t>
            </a:r>
            <a:endParaRPr lang="zh-CN" altLang="en-US" sz="2000" b="1" dirty="0">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90000"/>
              </a:lnSpc>
              <a:spcBef>
                <a:spcPts val="0"/>
              </a:spcBef>
              <a:spcAft>
                <a:spcPct val="0"/>
              </a:spcAft>
              <a:buClr>
                <a:srgbClr val="04617B"/>
              </a:buClr>
              <a:buSzPct val="50000"/>
              <a:buFont typeface="Wingdings" panose="05000000000000000000" pitchFamily="2" charset="2"/>
              <a:buNone/>
              <a:tabLst/>
              <a:defRPr/>
            </a:pP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public</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marL="342900" marR="0" lvl="0" indent="-342900" algn="l" defTabSz="914400" rtl="0" eaLnBrk="1" fontAlgn="base" latinLnBrk="0" hangingPunct="1">
              <a:lnSpc>
                <a:spcPct val="90000"/>
              </a:lnSpc>
              <a:spcBef>
                <a:spcPts val="0"/>
              </a:spcBef>
              <a:spcAft>
                <a:spcPct val="0"/>
              </a:spcAft>
              <a:buClr>
                <a:srgbClr val="04617B"/>
              </a:buClr>
              <a:buSzPct val="50000"/>
              <a:buFont typeface="Wingdings" panose="05000000000000000000" pitchFamily="2" charset="2"/>
              <a:buNone/>
              <a:tabLst/>
              <a:defRPr/>
            </a:pP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err="1">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GenList</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p>
          <a:p>
            <a:pPr marL="342900" marR="0" lvl="0" indent="-342900" algn="l" defTabSz="914400" rtl="0" eaLnBrk="1" fontAlgn="base" latinLnBrk="0" hangingPunct="1">
              <a:lnSpc>
                <a:spcPct val="90000"/>
              </a:lnSpc>
              <a:spcBef>
                <a:spcPts val="0"/>
              </a:spcBef>
              <a:spcAft>
                <a:spcPct val="0"/>
              </a:spcAft>
              <a:buClr>
                <a:srgbClr val="04617B"/>
              </a:buClr>
              <a:buSzPct val="50000"/>
              <a:buFont typeface="Wingdings" panose="05000000000000000000" pitchFamily="2" charset="2"/>
              <a:buNone/>
              <a:tabLst/>
              <a:defRP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000" b="0" i="0" u="none" strike="noStrike" kern="1200" cap="none" spc="0" normalizeH="0" baseline="0" noProof="0" dirty="0" err="1">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GenList</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p>
          <a:p>
            <a:pPr eaLnBrk="1" hangingPunct="1">
              <a:lnSpc>
                <a:spcPct val="90000"/>
              </a:lnSpc>
              <a:spcBef>
                <a:spcPts val="0"/>
              </a:spcBef>
              <a:buClr>
                <a:srgbClr val="04617B"/>
              </a:buClr>
              <a:buNone/>
              <a:defRPr/>
            </a:pP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void</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traverse( );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遍历广义表</a:t>
            </a:r>
            <a:endPar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90000"/>
              </a:lnSpc>
              <a:spcBef>
                <a:spcPts val="0"/>
              </a:spcBef>
              <a:spcAft>
                <a:spcPct val="0"/>
              </a:spcAft>
              <a:buClr>
                <a:srgbClr val="04617B"/>
              </a:buClr>
              <a:buSzPct val="50000"/>
              <a:buFont typeface="Wingdings" panose="05000000000000000000" pitchFamily="2" charset="2"/>
              <a:buNone/>
              <a:tabLst/>
              <a:defRP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a:t>
            </a:r>
            <a:endParaRPr kumimoji="0" lang="en-US"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90000"/>
              </a:lnSpc>
              <a:spcBef>
                <a:spcPts val="0"/>
              </a:spcBef>
              <a:spcAft>
                <a:spcPct val="0"/>
              </a:spcAft>
              <a:buClr>
                <a:srgbClr val="04617B"/>
              </a:buClr>
              <a:buSzPct val="50000"/>
              <a:buFont typeface="Wingdings" panose="05000000000000000000" pitchFamily="2" charset="2"/>
              <a:buNone/>
              <a:tabLst/>
              <a:defRPr/>
            </a:pP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9727202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8134D-ADDF-4D4C-A3A7-F4322F308123}"/>
              </a:ext>
            </a:extLst>
          </p:cNvPr>
          <p:cNvSpPr>
            <a:spLocks noGrp="1"/>
          </p:cNvSpPr>
          <p:nvPr>
            <p:ph type="title"/>
          </p:nvPr>
        </p:nvSpPr>
        <p:spPr/>
        <p:txBody>
          <a:bodyPr/>
          <a:lstStyle/>
          <a:p>
            <a:r>
              <a:rPr lang="zh-CN" altLang="en-US" dirty="0"/>
              <a:t>练习</a:t>
            </a:r>
            <a:r>
              <a:rPr lang="en-US" altLang="zh-CN" dirty="0">
                <a:latin typeface="Times New Roman" panose="02020603050405020304" pitchFamily="18" charset="0"/>
                <a:cs typeface="Times New Roman" panose="02020603050405020304" pitchFamily="18" charset="0"/>
              </a:rPr>
              <a:t>3</a:t>
            </a:r>
            <a:endParaRPr lang="en-US" dirty="0"/>
          </a:p>
        </p:txBody>
      </p:sp>
      <p:sp>
        <p:nvSpPr>
          <p:cNvPr id="4" name="Rectangle 3">
            <a:extLst>
              <a:ext uri="{FF2B5EF4-FFF2-40B4-BE49-F238E27FC236}">
                <a16:creationId xmlns:a16="http://schemas.microsoft.com/office/drawing/2014/main" id="{FE839672-A2C4-AD42-A49F-9DB6099B28A3}"/>
              </a:ext>
            </a:extLst>
          </p:cNvPr>
          <p:cNvSpPr txBox="1">
            <a:spLocks noChangeArrowheads="1"/>
          </p:cNvSpPr>
          <p:nvPr/>
        </p:nvSpPr>
        <p:spPr bwMode="auto">
          <a:xfrm>
            <a:off x="457200" y="1600200"/>
            <a:ext cx="82296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ts val="0"/>
              </a:spcBef>
              <a:spcAft>
                <a:spcPct val="0"/>
              </a:spcAft>
              <a:buClr>
                <a:srgbClr val="04617B"/>
              </a:buClr>
              <a:buSzPct val="50000"/>
              <a:buFont typeface="Wingdings" panose="05000000000000000000" pitchFamily="2" charset="2"/>
              <a:buNone/>
              <a:tabLst/>
              <a:defRPr/>
            </a:pPr>
            <a:r>
              <a:rPr kumimoji="0" lang="en-US" altLang="zh-CN" sz="2000" b="1"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void</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2000" b="0" i="0" u="none" strike="noStrike" kern="1200" cap="none" spc="0" normalizeH="0" baseline="0" noProof="0" dirty="0" err="1">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GenList</a:t>
            </a:r>
            <a:r>
              <a:rPr kumimoji="0" lang="en-US" altLang="zh-CN" sz="2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::traverse() { traverse(first); }</a:t>
            </a:r>
          </a:p>
          <a:p>
            <a:pPr lvl="0" eaLnBrk="1" hangingPunct="1">
              <a:lnSpc>
                <a:spcPct val="90000"/>
              </a:lnSpc>
              <a:spcBef>
                <a:spcPts val="0"/>
              </a:spcBef>
              <a:buClr>
                <a:srgbClr val="04617B"/>
              </a:buClr>
              <a:buNone/>
              <a:defRPr/>
            </a:pP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void</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GenList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::traverse(</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GenListNode</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*ls) {</a:t>
            </a:r>
          </a:p>
          <a:p>
            <a:pPr lvl="0" eaLnBrk="1" hangingPunct="1">
              <a:lnSpc>
                <a:spcPct val="90000"/>
              </a:lnSpc>
              <a:spcBef>
                <a:spcPts val="0"/>
              </a:spcBef>
              <a:buClr>
                <a:srgbClr val="04617B"/>
              </a:buClr>
              <a:buNone/>
              <a:defRP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if</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(ls!=NULL) {</a:t>
            </a:r>
          </a:p>
          <a:p>
            <a:pPr lvl="0" eaLnBrk="1" hangingPunct="1">
              <a:lnSpc>
                <a:spcPct val="90000"/>
              </a:lnSpc>
              <a:spcBef>
                <a:spcPts val="0"/>
              </a:spcBef>
              <a:buClr>
                <a:srgbClr val="04617B"/>
              </a:buClr>
              <a:buNone/>
              <a:defRP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ls-&gt;mark = 1;</a:t>
            </a:r>
          </a:p>
          <a:p>
            <a:pPr lvl="0" eaLnBrk="1" hangingPunct="1">
              <a:lnSpc>
                <a:spcPct val="90000"/>
              </a:lnSpc>
              <a:spcBef>
                <a:spcPts val="0"/>
              </a:spcBef>
              <a:buClr>
                <a:srgbClr val="04617B"/>
              </a:buClr>
              <a:buNone/>
              <a:defRP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(ls-&gt;</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utype</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 0) </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cout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&lt;&lt;ls-&gt;</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value.listname</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&lt;&lt;'(';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表头结点</a:t>
            </a:r>
          </a:p>
          <a:p>
            <a:pPr lvl="0" eaLnBrk="1" hangingPunct="1">
              <a:lnSpc>
                <a:spcPct val="90000"/>
              </a:lnSpc>
              <a:spcBef>
                <a:spcPts val="0"/>
              </a:spcBef>
              <a:buClr>
                <a:srgbClr val="04617B"/>
              </a:buClr>
              <a:buNone/>
              <a:defRP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else if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(ls-&gt;</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utype</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==1) {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原子结点</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pPr lvl="0" eaLnBrk="1" hangingPunct="1">
              <a:lnSpc>
                <a:spcPct val="90000"/>
              </a:lnSpc>
              <a:spcBef>
                <a:spcPts val="0"/>
              </a:spcBef>
              <a:buClr>
                <a:srgbClr val="04617B"/>
              </a:buClr>
              <a:buNone/>
              <a:defRP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cout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&lt;&lt;ls-&gt;</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value.atom</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p>
          <a:p>
            <a:pPr lvl="0" eaLnBrk="1" hangingPunct="1">
              <a:lnSpc>
                <a:spcPct val="90000"/>
              </a:lnSpc>
              <a:spcBef>
                <a:spcPts val="0"/>
              </a:spcBef>
              <a:buClr>
                <a:srgbClr val="04617B"/>
              </a:buClr>
              <a:buNone/>
              <a:defRP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if</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(ls-&gt;</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tlink</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!=NULL) </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cout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&lt;&lt;',';</a:t>
            </a:r>
          </a:p>
          <a:p>
            <a:pPr lvl="0" eaLnBrk="1" hangingPunct="1">
              <a:lnSpc>
                <a:spcPct val="90000"/>
              </a:lnSpc>
              <a:spcBef>
                <a:spcPts val="0"/>
              </a:spcBef>
              <a:buClr>
                <a:srgbClr val="04617B"/>
              </a:buClr>
              <a:buNone/>
              <a:defRP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else if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(ls-&gt;</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utype</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==2) {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子表结点</a:t>
            </a:r>
          </a:p>
          <a:p>
            <a:pPr lvl="0" eaLnBrk="1" hangingPunct="1">
              <a:spcBef>
                <a:spcPts val="0"/>
              </a:spcBef>
              <a:buClr>
                <a:srgbClr val="04617B"/>
              </a:buClr>
              <a:buNone/>
              <a:defRPr/>
            </a:pP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if</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(ls-&gt;</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value.hlink</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-&gt;mark==0)  </a:t>
            </a:r>
            <a:r>
              <a:rPr lang="en-US" altLang="zh-CN" sz="2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traverse(ls-&gt;</a:t>
            </a:r>
            <a:r>
              <a:rPr lang="en-US" altLang="zh-CN" sz="2000"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value.hlink</a:t>
            </a:r>
            <a:r>
              <a:rPr lang="en-US" altLang="zh-CN" sz="2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递归子表</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pPr lvl="0" eaLnBrk="1" hangingPunct="1">
              <a:spcBef>
                <a:spcPts val="0"/>
              </a:spcBef>
              <a:buClr>
                <a:srgbClr val="04617B"/>
              </a:buClr>
              <a:buNone/>
              <a:defRP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else </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cout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&lt;&lt;ls-&gt;</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value.hlink</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-&gt;</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value.listname</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p>
          <a:p>
            <a:pPr lvl="0" eaLnBrk="1" hangingPunct="1">
              <a:spcBef>
                <a:spcPts val="0"/>
              </a:spcBef>
              <a:buClr>
                <a:srgbClr val="04617B"/>
              </a:buClr>
              <a:buNone/>
              <a:defRP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if</a:t>
            </a:r>
            <a:r>
              <a:rPr lang="zh-CN" altLang="en-US" sz="20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(ls-&gt;</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tlink</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!=NULL) </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cout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&lt;&lt;',';</a:t>
            </a:r>
          </a:p>
          <a:p>
            <a:pPr lvl="0" eaLnBrk="1" hangingPunct="1">
              <a:spcBef>
                <a:spcPts val="0"/>
              </a:spcBef>
              <a:buClr>
                <a:srgbClr val="04617B"/>
              </a:buClr>
              <a:buNone/>
              <a:defRP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p>
          <a:p>
            <a:pPr lvl="0" eaLnBrk="1" hangingPunct="1">
              <a:spcBef>
                <a:spcPts val="0"/>
              </a:spcBef>
              <a:buClr>
                <a:srgbClr val="04617B"/>
              </a:buClr>
              <a:buNone/>
              <a:defRP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traverse(ls-&gt;</a:t>
            </a:r>
            <a:r>
              <a:rPr lang="en-US" altLang="zh-CN" sz="2000" dirty="0" err="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tlink</a:t>
            </a:r>
            <a:r>
              <a:rPr lang="en-US" altLang="zh-CN" sz="2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 递归同一层下一节点</a:t>
            </a:r>
            <a:endParaRPr lang="en-US" altLang="zh-CN" sz="20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a:p>
            <a:pPr lvl="0" eaLnBrk="1" hangingPunct="1">
              <a:spcBef>
                <a:spcPts val="0"/>
              </a:spcBef>
              <a:buClr>
                <a:srgbClr val="04617B"/>
              </a:buClr>
              <a:buNone/>
              <a:defRP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 </a:t>
            </a:r>
            <a:r>
              <a:rPr lang="en-US" altLang="zh-CN" sz="2000" b="1" dirty="0">
                <a:latin typeface="Times New Roman" panose="02020603050405020304" pitchFamily="18" charset="0"/>
                <a:ea typeface="黑体" panose="02010609060101010101" pitchFamily="49" charset="-122"/>
                <a:cs typeface="Times New Roman" panose="02020603050405020304" pitchFamily="18" charset="0"/>
              </a:rPr>
              <a:t>else </a:t>
            </a:r>
            <a:r>
              <a:rPr lang="en-US" altLang="zh-CN" sz="2000" b="1" dirty="0" err="1">
                <a:latin typeface="Times New Roman" panose="02020603050405020304" pitchFamily="18" charset="0"/>
                <a:ea typeface="黑体" panose="02010609060101010101" pitchFamily="49" charset="-122"/>
                <a:cs typeface="Times New Roman" panose="02020603050405020304" pitchFamily="18" charset="0"/>
              </a:rPr>
              <a:t>cout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&lt;&lt;')’;</a:t>
            </a:r>
          </a:p>
          <a:p>
            <a:pPr lvl="0" eaLnBrk="1" hangingPunct="1">
              <a:spcBef>
                <a:spcPts val="0"/>
              </a:spcBef>
              <a:buClr>
                <a:srgbClr val="04617B"/>
              </a:buClr>
              <a:buNone/>
              <a:defRPr/>
            </a:pP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015620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10F5-33CA-734C-9CE5-0126BDAAE1D3}"/>
              </a:ext>
            </a:extLst>
          </p:cNvPr>
          <p:cNvSpPr>
            <a:spLocks noGrp="1"/>
          </p:cNvSpPr>
          <p:nvPr>
            <p:ph type="title"/>
          </p:nvPr>
        </p:nvSpPr>
        <p:spPr/>
        <p:txBody>
          <a:bodyPr/>
          <a:lstStyle/>
          <a:p>
            <a:r>
              <a:rPr lang="zh-CN" altLang="en-US" dirty="0"/>
              <a:t>练习</a:t>
            </a:r>
            <a:r>
              <a:rPr lang="en-US" altLang="zh-CN" dirty="0">
                <a:latin typeface="Times New Roman" panose="02020603050405020304" pitchFamily="18" charset="0"/>
                <a:cs typeface="Times New Roman" panose="02020603050405020304" pitchFamily="18" charset="0"/>
              </a:rPr>
              <a:t>3</a:t>
            </a:r>
            <a:endParaRPr lang="en-US" dirty="0"/>
          </a:p>
        </p:txBody>
      </p:sp>
      <p:sp>
        <p:nvSpPr>
          <p:cNvPr id="3" name="Content Placeholder 2">
            <a:extLst>
              <a:ext uri="{FF2B5EF4-FFF2-40B4-BE49-F238E27FC236}">
                <a16:creationId xmlns:a16="http://schemas.microsoft.com/office/drawing/2014/main" id="{068FB339-7DAC-9F48-A775-282AFB9CA9FB}"/>
              </a:ext>
            </a:extLst>
          </p:cNvPr>
          <p:cNvSpPr>
            <a:spLocks noGrp="1"/>
          </p:cNvSpPr>
          <p:nvPr>
            <p:ph idx="1"/>
          </p:nvPr>
        </p:nvSpPr>
        <p:spPr>
          <a:xfrm>
            <a:off x="628650" y="4905256"/>
            <a:ext cx="7886700" cy="875755"/>
          </a:xfrm>
        </p:spPr>
        <p:txBody>
          <a:bodyPr>
            <a:normAutofit/>
          </a:bodyPr>
          <a:lstStyle/>
          <a:p>
            <a:pPr marL="0" indent="0" algn="ctr">
              <a:buNone/>
            </a:pPr>
            <a:r>
              <a:rPr lang="en-US" altLang="zh-CN" sz="28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A(C(E(x, y), a), D(</a:t>
            </a:r>
            <a:r>
              <a:rPr lang="en-US" altLang="zh-CN" sz="2800"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28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e))</a:t>
            </a:r>
            <a:endParaRPr lang="zh-CN" altLang="en-US" sz="2800" kern="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 name="Group 3">
            <a:extLst>
              <a:ext uri="{FF2B5EF4-FFF2-40B4-BE49-F238E27FC236}">
                <a16:creationId xmlns:a16="http://schemas.microsoft.com/office/drawing/2014/main" id="{1C837B50-3308-B845-9422-237DC943F8E9}"/>
              </a:ext>
            </a:extLst>
          </p:cNvPr>
          <p:cNvGrpSpPr>
            <a:grpSpLocks/>
          </p:cNvGrpSpPr>
          <p:nvPr/>
        </p:nvGrpSpPr>
        <p:grpSpPr bwMode="auto">
          <a:xfrm>
            <a:off x="266700" y="1268760"/>
            <a:ext cx="8610600" cy="3276600"/>
            <a:chOff x="1080" y="1440"/>
            <a:chExt cx="10260" cy="2184"/>
          </a:xfrm>
        </p:grpSpPr>
        <p:grpSp>
          <p:nvGrpSpPr>
            <p:cNvPr id="5" name="Group 4">
              <a:extLst>
                <a:ext uri="{FF2B5EF4-FFF2-40B4-BE49-F238E27FC236}">
                  <a16:creationId xmlns:a16="http://schemas.microsoft.com/office/drawing/2014/main" id="{55820CA0-E755-5041-A00F-57E6DC360D38}"/>
                </a:ext>
              </a:extLst>
            </p:cNvPr>
            <p:cNvGrpSpPr>
              <a:grpSpLocks/>
            </p:cNvGrpSpPr>
            <p:nvPr/>
          </p:nvGrpSpPr>
          <p:grpSpPr bwMode="auto">
            <a:xfrm>
              <a:off x="1080" y="1752"/>
              <a:ext cx="1080" cy="312"/>
              <a:chOff x="1983" y="1752"/>
              <a:chExt cx="1437" cy="309"/>
            </a:xfrm>
          </p:grpSpPr>
          <p:sp>
            <p:nvSpPr>
              <p:cNvPr id="74" name="Rectangle 5">
                <a:extLst>
                  <a:ext uri="{FF2B5EF4-FFF2-40B4-BE49-F238E27FC236}">
                    <a16:creationId xmlns:a16="http://schemas.microsoft.com/office/drawing/2014/main" id="{A1C4FBA6-B2EA-B946-8B04-017B5C998820}"/>
                  </a:ext>
                </a:extLst>
              </p:cNvPr>
              <p:cNvSpPr>
                <a:spLocks noChangeArrowheads="1"/>
              </p:cNvSpPr>
              <p:nvPr/>
            </p:nvSpPr>
            <p:spPr bwMode="auto">
              <a:xfrm>
                <a:off x="2340"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0</a:t>
                </a:r>
              </a:p>
            </p:txBody>
          </p:sp>
          <p:sp>
            <p:nvSpPr>
              <p:cNvPr id="75" name="Rectangle 6">
                <a:extLst>
                  <a:ext uri="{FF2B5EF4-FFF2-40B4-BE49-F238E27FC236}">
                    <a16:creationId xmlns:a16="http://schemas.microsoft.com/office/drawing/2014/main" id="{27725847-2EEE-3C41-9346-924AE64DE359}"/>
                  </a:ext>
                </a:extLst>
              </p:cNvPr>
              <p:cNvSpPr>
                <a:spLocks noChangeArrowheads="1"/>
              </p:cNvSpPr>
              <p:nvPr/>
            </p:nvSpPr>
            <p:spPr bwMode="auto">
              <a:xfrm>
                <a:off x="270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A</a:t>
                </a:r>
              </a:p>
            </p:txBody>
          </p:sp>
          <p:sp>
            <p:nvSpPr>
              <p:cNvPr id="76" name="Rectangle 7">
                <a:extLst>
                  <a:ext uri="{FF2B5EF4-FFF2-40B4-BE49-F238E27FC236}">
                    <a16:creationId xmlns:a16="http://schemas.microsoft.com/office/drawing/2014/main" id="{8BF304FD-4188-E745-B733-DBA27327170E}"/>
                  </a:ext>
                </a:extLst>
              </p:cNvPr>
              <p:cNvSpPr>
                <a:spLocks noChangeArrowheads="1"/>
              </p:cNvSpPr>
              <p:nvPr/>
            </p:nvSpPr>
            <p:spPr bwMode="auto">
              <a:xfrm>
                <a:off x="306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0" lang="zh-CN" altLang="zh-CN" sz="2000">
                  <a:solidFill>
                    <a:prstClr val="black"/>
                  </a:solidFill>
                  <a:latin typeface="Times New Roman" panose="02020603050405020304" pitchFamily="18" charset="0"/>
                </a:endParaRPr>
              </a:p>
            </p:txBody>
          </p:sp>
          <p:sp>
            <p:nvSpPr>
              <p:cNvPr id="77" name="Rectangle 8">
                <a:extLst>
                  <a:ext uri="{FF2B5EF4-FFF2-40B4-BE49-F238E27FC236}">
                    <a16:creationId xmlns:a16="http://schemas.microsoft.com/office/drawing/2014/main" id="{A3087FF2-68DD-424D-84C2-F372F9EFD5AF}"/>
                  </a:ext>
                </a:extLst>
              </p:cNvPr>
              <p:cNvSpPr>
                <a:spLocks noChangeArrowheads="1"/>
              </p:cNvSpPr>
              <p:nvPr/>
            </p:nvSpPr>
            <p:spPr bwMode="auto">
              <a:xfrm>
                <a:off x="198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0</a:t>
                </a:r>
              </a:p>
            </p:txBody>
          </p:sp>
        </p:grpSp>
        <p:grpSp>
          <p:nvGrpSpPr>
            <p:cNvPr id="6" name="Group 9">
              <a:extLst>
                <a:ext uri="{FF2B5EF4-FFF2-40B4-BE49-F238E27FC236}">
                  <a16:creationId xmlns:a16="http://schemas.microsoft.com/office/drawing/2014/main" id="{32BD1DC8-646A-CA45-B2C2-206DE892E247}"/>
                </a:ext>
              </a:extLst>
            </p:cNvPr>
            <p:cNvGrpSpPr>
              <a:grpSpLocks/>
            </p:cNvGrpSpPr>
            <p:nvPr/>
          </p:nvGrpSpPr>
          <p:grpSpPr bwMode="auto">
            <a:xfrm>
              <a:off x="3780" y="2532"/>
              <a:ext cx="1080" cy="312"/>
              <a:chOff x="1983" y="1752"/>
              <a:chExt cx="1437" cy="309"/>
            </a:xfrm>
          </p:grpSpPr>
          <p:sp>
            <p:nvSpPr>
              <p:cNvPr id="70" name="Rectangle 10">
                <a:extLst>
                  <a:ext uri="{FF2B5EF4-FFF2-40B4-BE49-F238E27FC236}">
                    <a16:creationId xmlns:a16="http://schemas.microsoft.com/office/drawing/2014/main" id="{27AED2D2-2E3E-A14C-AB41-E69F4B413338}"/>
                  </a:ext>
                </a:extLst>
              </p:cNvPr>
              <p:cNvSpPr>
                <a:spLocks noChangeArrowheads="1"/>
              </p:cNvSpPr>
              <p:nvPr/>
            </p:nvSpPr>
            <p:spPr bwMode="auto">
              <a:xfrm>
                <a:off x="2340"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2</a:t>
                </a:r>
              </a:p>
            </p:txBody>
          </p:sp>
          <p:sp>
            <p:nvSpPr>
              <p:cNvPr id="71" name="Rectangle 11">
                <a:extLst>
                  <a:ext uri="{FF2B5EF4-FFF2-40B4-BE49-F238E27FC236}">
                    <a16:creationId xmlns:a16="http://schemas.microsoft.com/office/drawing/2014/main" id="{7F649159-A195-9747-9161-ACAFA4DFBF65}"/>
                  </a:ext>
                </a:extLst>
              </p:cNvPr>
              <p:cNvSpPr>
                <a:spLocks noChangeArrowheads="1"/>
              </p:cNvSpPr>
              <p:nvPr/>
            </p:nvSpPr>
            <p:spPr bwMode="auto">
              <a:xfrm>
                <a:off x="270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0" lang="zh-CN" altLang="zh-CN" sz="2000">
                  <a:solidFill>
                    <a:prstClr val="black"/>
                  </a:solidFill>
                  <a:latin typeface="Times New Roman" panose="02020603050405020304" pitchFamily="18" charset="0"/>
                </a:endParaRPr>
              </a:p>
            </p:txBody>
          </p:sp>
          <p:sp>
            <p:nvSpPr>
              <p:cNvPr id="72" name="Rectangle 12">
                <a:extLst>
                  <a:ext uri="{FF2B5EF4-FFF2-40B4-BE49-F238E27FC236}">
                    <a16:creationId xmlns:a16="http://schemas.microsoft.com/office/drawing/2014/main" id="{A95F48FE-27B2-7A4B-884C-995593042B76}"/>
                  </a:ext>
                </a:extLst>
              </p:cNvPr>
              <p:cNvSpPr>
                <a:spLocks noChangeArrowheads="1"/>
              </p:cNvSpPr>
              <p:nvPr/>
            </p:nvSpPr>
            <p:spPr bwMode="auto">
              <a:xfrm>
                <a:off x="306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0" lang="zh-CN" altLang="zh-CN" sz="2000">
                  <a:solidFill>
                    <a:prstClr val="black"/>
                  </a:solidFill>
                  <a:latin typeface="Times New Roman" panose="02020603050405020304" pitchFamily="18" charset="0"/>
                </a:endParaRPr>
              </a:p>
            </p:txBody>
          </p:sp>
          <p:sp>
            <p:nvSpPr>
              <p:cNvPr id="73" name="Rectangle 13">
                <a:extLst>
                  <a:ext uri="{FF2B5EF4-FFF2-40B4-BE49-F238E27FC236}">
                    <a16:creationId xmlns:a16="http://schemas.microsoft.com/office/drawing/2014/main" id="{783D1F21-533E-7940-AC20-7D39A0DFEDA2}"/>
                  </a:ext>
                </a:extLst>
              </p:cNvPr>
              <p:cNvSpPr>
                <a:spLocks noChangeArrowheads="1"/>
              </p:cNvSpPr>
              <p:nvPr/>
            </p:nvSpPr>
            <p:spPr bwMode="auto">
              <a:xfrm>
                <a:off x="198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0</a:t>
                </a:r>
              </a:p>
            </p:txBody>
          </p:sp>
        </p:grpSp>
        <p:grpSp>
          <p:nvGrpSpPr>
            <p:cNvPr id="7" name="Group 14">
              <a:extLst>
                <a:ext uri="{FF2B5EF4-FFF2-40B4-BE49-F238E27FC236}">
                  <a16:creationId xmlns:a16="http://schemas.microsoft.com/office/drawing/2014/main" id="{25A9156F-2418-284D-BA0D-512E66B4C6C6}"/>
                </a:ext>
              </a:extLst>
            </p:cNvPr>
            <p:cNvGrpSpPr>
              <a:grpSpLocks/>
            </p:cNvGrpSpPr>
            <p:nvPr/>
          </p:nvGrpSpPr>
          <p:grpSpPr bwMode="auto">
            <a:xfrm>
              <a:off x="5040" y="2532"/>
              <a:ext cx="1080" cy="312"/>
              <a:chOff x="1983" y="1752"/>
              <a:chExt cx="1437" cy="309"/>
            </a:xfrm>
          </p:grpSpPr>
          <p:sp>
            <p:nvSpPr>
              <p:cNvPr id="66" name="Rectangle 15">
                <a:extLst>
                  <a:ext uri="{FF2B5EF4-FFF2-40B4-BE49-F238E27FC236}">
                    <a16:creationId xmlns:a16="http://schemas.microsoft.com/office/drawing/2014/main" id="{2E9C4F91-1D23-A049-AD9C-2088943E90BF}"/>
                  </a:ext>
                </a:extLst>
              </p:cNvPr>
              <p:cNvSpPr>
                <a:spLocks noChangeArrowheads="1"/>
              </p:cNvSpPr>
              <p:nvPr/>
            </p:nvSpPr>
            <p:spPr bwMode="auto">
              <a:xfrm>
                <a:off x="2340"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1</a:t>
                </a:r>
              </a:p>
            </p:txBody>
          </p:sp>
          <p:sp>
            <p:nvSpPr>
              <p:cNvPr id="67" name="Rectangle 16">
                <a:extLst>
                  <a:ext uri="{FF2B5EF4-FFF2-40B4-BE49-F238E27FC236}">
                    <a16:creationId xmlns:a16="http://schemas.microsoft.com/office/drawing/2014/main" id="{A35EDE76-E617-F048-92F4-9FE01A664903}"/>
                  </a:ext>
                </a:extLst>
              </p:cNvPr>
              <p:cNvSpPr>
                <a:spLocks noChangeArrowheads="1"/>
              </p:cNvSpPr>
              <p:nvPr/>
            </p:nvSpPr>
            <p:spPr bwMode="auto">
              <a:xfrm>
                <a:off x="270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a</a:t>
                </a:r>
              </a:p>
            </p:txBody>
          </p:sp>
          <p:sp>
            <p:nvSpPr>
              <p:cNvPr id="68" name="Rectangle 17">
                <a:extLst>
                  <a:ext uri="{FF2B5EF4-FFF2-40B4-BE49-F238E27FC236}">
                    <a16:creationId xmlns:a16="http://schemas.microsoft.com/office/drawing/2014/main" id="{EC57E405-7D48-8247-8E80-501A039629D3}"/>
                  </a:ext>
                </a:extLst>
              </p:cNvPr>
              <p:cNvSpPr>
                <a:spLocks noChangeArrowheads="1"/>
              </p:cNvSpPr>
              <p:nvPr/>
            </p:nvSpPr>
            <p:spPr bwMode="auto">
              <a:xfrm>
                <a:off x="306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0" lang="zh-CN" altLang="zh-CN" sz="2000">
                  <a:solidFill>
                    <a:prstClr val="black"/>
                  </a:solidFill>
                  <a:latin typeface="Times New Roman" panose="02020603050405020304" pitchFamily="18" charset="0"/>
                </a:endParaRPr>
              </a:p>
            </p:txBody>
          </p:sp>
          <p:sp>
            <p:nvSpPr>
              <p:cNvPr id="69" name="Rectangle 18">
                <a:extLst>
                  <a:ext uri="{FF2B5EF4-FFF2-40B4-BE49-F238E27FC236}">
                    <a16:creationId xmlns:a16="http://schemas.microsoft.com/office/drawing/2014/main" id="{E2A52BC4-8EAF-8C48-8238-D0BC6DD78329}"/>
                  </a:ext>
                </a:extLst>
              </p:cNvPr>
              <p:cNvSpPr>
                <a:spLocks noChangeArrowheads="1"/>
              </p:cNvSpPr>
              <p:nvPr/>
            </p:nvSpPr>
            <p:spPr bwMode="auto">
              <a:xfrm>
                <a:off x="198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0</a:t>
                </a:r>
              </a:p>
            </p:txBody>
          </p:sp>
        </p:grpSp>
        <p:grpSp>
          <p:nvGrpSpPr>
            <p:cNvPr id="8" name="Group 19">
              <a:extLst>
                <a:ext uri="{FF2B5EF4-FFF2-40B4-BE49-F238E27FC236}">
                  <a16:creationId xmlns:a16="http://schemas.microsoft.com/office/drawing/2014/main" id="{71E2F9CC-4494-C144-AE2F-9D8DDBE9B604}"/>
                </a:ext>
              </a:extLst>
            </p:cNvPr>
            <p:cNvGrpSpPr>
              <a:grpSpLocks/>
            </p:cNvGrpSpPr>
            <p:nvPr/>
          </p:nvGrpSpPr>
          <p:grpSpPr bwMode="auto">
            <a:xfrm>
              <a:off x="6480" y="2532"/>
              <a:ext cx="1080" cy="312"/>
              <a:chOff x="1983" y="1752"/>
              <a:chExt cx="1437" cy="309"/>
            </a:xfrm>
          </p:grpSpPr>
          <p:sp>
            <p:nvSpPr>
              <p:cNvPr id="62" name="Rectangle 20">
                <a:extLst>
                  <a:ext uri="{FF2B5EF4-FFF2-40B4-BE49-F238E27FC236}">
                    <a16:creationId xmlns:a16="http://schemas.microsoft.com/office/drawing/2014/main" id="{8A0150F6-409D-EF4F-ACFC-F584A3CDA6E6}"/>
                  </a:ext>
                </a:extLst>
              </p:cNvPr>
              <p:cNvSpPr>
                <a:spLocks noChangeArrowheads="1"/>
              </p:cNvSpPr>
              <p:nvPr/>
            </p:nvSpPr>
            <p:spPr bwMode="auto">
              <a:xfrm>
                <a:off x="2340"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0</a:t>
                </a:r>
              </a:p>
            </p:txBody>
          </p:sp>
          <p:sp>
            <p:nvSpPr>
              <p:cNvPr id="63" name="Rectangle 21">
                <a:extLst>
                  <a:ext uri="{FF2B5EF4-FFF2-40B4-BE49-F238E27FC236}">
                    <a16:creationId xmlns:a16="http://schemas.microsoft.com/office/drawing/2014/main" id="{6C2A5FA6-2030-AF41-ADDC-236FB8A49482}"/>
                  </a:ext>
                </a:extLst>
              </p:cNvPr>
              <p:cNvSpPr>
                <a:spLocks noChangeArrowheads="1"/>
              </p:cNvSpPr>
              <p:nvPr/>
            </p:nvSpPr>
            <p:spPr bwMode="auto">
              <a:xfrm>
                <a:off x="270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D</a:t>
                </a:r>
              </a:p>
            </p:txBody>
          </p:sp>
          <p:sp>
            <p:nvSpPr>
              <p:cNvPr id="64" name="Rectangle 22">
                <a:extLst>
                  <a:ext uri="{FF2B5EF4-FFF2-40B4-BE49-F238E27FC236}">
                    <a16:creationId xmlns:a16="http://schemas.microsoft.com/office/drawing/2014/main" id="{9235FE74-E2A9-0145-B271-700C72B7336A}"/>
                  </a:ext>
                </a:extLst>
              </p:cNvPr>
              <p:cNvSpPr>
                <a:spLocks noChangeArrowheads="1"/>
              </p:cNvSpPr>
              <p:nvPr/>
            </p:nvSpPr>
            <p:spPr bwMode="auto">
              <a:xfrm>
                <a:off x="306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0" lang="zh-CN" altLang="zh-CN" sz="2000">
                  <a:solidFill>
                    <a:prstClr val="black"/>
                  </a:solidFill>
                  <a:latin typeface="Times New Roman" panose="02020603050405020304" pitchFamily="18" charset="0"/>
                </a:endParaRPr>
              </a:p>
            </p:txBody>
          </p:sp>
          <p:sp>
            <p:nvSpPr>
              <p:cNvPr id="65" name="Rectangle 23">
                <a:extLst>
                  <a:ext uri="{FF2B5EF4-FFF2-40B4-BE49-F238E27FC236}">
                    <a16:creationId xmlns:a16="http://schemas.microsoft.com/office/drawing/2014/main" id="{AF1D695E-D2EE-2D4E-B17A-EA3A85445FC4}"/>
                  </a:ext>
                </a:extLst>
              </p:cNvPr>
              <p:cNvSpPr>
                <a:spLocks noChangeArrowheads="1"/>
              </p:cNvSpPr>
              <p:nvPr/>
            </p:nvSpPr>
            <p:spPr bwMode="auto">
              <a:xfrm>
                <a:off x="198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0</a:t>
                </a:r>
              </a:p>
            </p:txBody>
          </p:sp>
        </p:grpSp>
        <p:grpSp>
          <p:nvGrpSpPr>
            <p:cNvPr id="9" name="Group 24">
              <a:extLst>
                <a:ext uri="{FF2B5EF4-FFF2-40B4-BE49-F238E27FC236}">
                  <a16:creationId xmlns:a16="http://schemas.microsoft.com/office/drawing/2014/main" id="{757247F1-B5BE-D24B-AA73-8B3B8FE640D8}"/>
                </a:ext>
              </a:extLst>
            </p:cNvPr>
            <p:cNvGrpSpPr>
              <a:grpSpLocks/>
            </p:cNvGrpSpPr>
            <p:nvPr/>
          </p:nvGrpSpPr>
          <p:grpSpPr bwMode="auto">
            <a:xfrm>
              <a:off x="6480" y="1752"/>
              <a:ext cx="1080" cy="312"/>
              <a:chOff x="1983" y="1752"/>
              <a:chExt cx="1437" cy="309"/>
            </a:xfrm>
          </p:grpSpPr>
          <p:sp>
            <p:nvSpPr>
              <p:cNvPr id="58" name="Rectangle 25">
                <a:extLst>
                  <a:ext uri="{FF2B5EF4-FFF2-40B4-BE49-F238E27FC236}">
                    <a16:creationId xmlns:a16="http://schemas.microsoft.com/office/drawing/2014/main" id="{108EB233-FF59-2C4C-BDD1-577DB6C1A7E4}"/>
                  </a:ext>
                </a:extLst>
              </p:cNvPr>
              <p:cNvSpPr>
                <a:spLocks noChangeArrowheads="1"/>
              </p:cNvSpPr>
              <p:nvPr/>
            </p:nvSpPr>
            <p:spPr bwMode="auto">
              <a:xfrm>
                <a:off x="2340"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dirty="0">
                    <a:solidFill>
                      <a:prstClr val="black"/>
                    </a:solidFill>
                    <a:latin typeface="Times New Roman" panose="02020603050405020304" pitchFamily="18" charset="0"/>
                  </a:rPr>
                  <a:t>2</a:t>
                </a:r>
              </a:p>
            </p:txBody>
          </p:sp>
          <p:sp>
            <p:nvSpPr>
              <p:cNvPr id="59" name="Rectangle 26">
                <a:extLst>
                  <a:ext uri="{FF2B5EF4-FFF2-40B4-BE49-F238E27FC236}">
                    <a16:creationId xmlns:a16="http://schemas.microsoft.com/office/drawing/2014/main" id="{445811D9-7783-2B46-9525-99901EFF77F8}"/>
                  </a:ext>
                </a:extLst>
              </p:cNvPr>
              <p:cNvSpPr>
                <a:spLocks noChangeArrowheads="1"/>
              </p:cNvSpPr>
              <p:nvPr/>
            </p:nvSpPr>
            <p:spPr bwMode="auto">
              <a:xfrm>
                <a:off x="270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0" lang="zh-CN" altLang="zh-CN" sz="2000">
                  <a:solidFill>
                    <a:prstClr val="black"/>
                  </a:solidFill>
                  <a:latin typeface="Times New Roman" panose="02020603050405020304" pitchFamily="18" charset="0"/>
                </a:endParaRPr>
              </a:p>
            </p:txBody>
          </p:sp>
          <p:sp>
            <p:nvSpPr>
              <p:cNvPr id="60" name="Rectangle 27">
                <a:extLst>
                  <a:ext uri="{FF2B5EF4-FFF2-40B4-BE49-F238E27FC236}">
                    <a16:creationId xmlns:a16="http://schemas.microsoft.com/office/drawing/2014/main" id="{12ECBCC5-FEFE-224C-B6FC-869A958AE99A}"/>
                  </a:ext>
                </a:extLst>
              </p:cNvPr>
              <p:cNvSpPr>
                <a:spLocks noChangeArrowheads="1"/>
              </p:cNvSpPr>
              <p:nvPr/>
            </p:nvSpPr>
            <p:spPr bwMode="auto">
              <a:xfrm>
                <a:off x="306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a:t>
                </a:r>
              </a:p>
            </p:txBody>
          </p:sp>
          <p:sp>
            <p:nvSpPr>
              <p:cNvPr id="61" name="Rectangle 28">
                <a:extLst>
                  <a:ext uri="{FF2B5EF4-FFF2-40B4-BE49-F238E27FC236}">
                    <a16:creationId xmlns:a16="http://schemas.microsoft.com/office/drawing/2014/main" id="{8E278784-8B4A-634D-ABCA-E649CBF03EEC}"/>
                  </a:ext>
                </a:extLst>
              </p:cNvPr>
              <p:cNvSpPr>
                <a:spLocks noChangeArrowheads="1"/>
              </p:cNvSpPr>
              <p:nvPr/>
            </p:nvSpPr>
            <p:spPr bwMode="auto">
              <a:xfrm>
                <a:off x="198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0</a:t>
                </a:r>
              </a:p>
            </p:txBody>
          </p:sp>
        </p:grpSp>
        <p:grpSp>
          <p:nvGrpSpPr>
            <p:cNvPr id="10" name="Group 29">
              <a:extLst>
                <a:ext uri="{FF2B5EF4-FFF2-40B4-BE49-F238E27FC236}">
                  <a16:creationId xmlns:a16="http://schemas.microsoft.com/office/drawing/2014/main" id="{04D82DAF-A4DF-D944-BB30-8D3BB3FC4DBD}"/>
                </a:ext>
              </a:extLst>
            </p:cNvPr>
            <p:cNvGrpSpPr>
              <a:grpSpLocks/>
            </p:cNvGrpSpPr>
            <p:nvPr/>
          </p:nvGrpSpPr>
          <p:grpSpPr bwMode="auto">
            <a:xfrm>
              <a:off x="7740" y="2532"/>
              <a:ext cx="1080" cy="312"/>
              <a:chOff x="1983" y="1752"/>
              <a:chExt cx="1437" cy="309"/>
            </a:xfrm>
          </p:grpSpPr>
          <p:sp>
            <p:nvSpPr>
              <p:cNvPr id="54" name="Rectangle 30">
                <a:extLst>
                  <a:ext uri="{FF2B5EF4-FFF2-40B4-BE49-F238E27FC236}">
                    <a16:creationId xmlns:a16="http://schemas.microsoft.com/office/drawing/2014/main" id="{A14D09D1-51CF-3349-9305-8F9C57F74703}"/>
                  </a:ext>
                </a:extLst>
              </p:cNvPr>
              <p:cNvSpPr>
                <a:spLocks noChangeArrowheads="1"/>
              </p:cNvSpPr>
              <p:nvPr/>
            </p:nvSpPr>
            <p:spPr bwMode="auto">
              <a:xfrm>
                <a:off x="2340"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2</a:t>
                </a:r>
              </a:p>
            </p:txBody>
          </p:sp>
          <p:sp>
            <p:nvSpPr>
              <p:cNvPr id="55" name="Rectangle 31">
                <a:extLst>
                  <a:ext uri="{FF2B5EF4-FFF2-40B4-BE49-F238E27FC236}">
                    <a16:creationId xmlns:a16="http://schemas.microsoft.com/office/drawing/2014/main" id="{27FEC971-E4FE-6A4E-BF70-B3A0321E09B8}"/>
                  </a:ext>
                </a:extLst>
              </p:cNvPr>
              <p:cNvSpPr>
                <a:spLocks noChangeArrowheads="1"/>
              </p:cNvSpPr>
              <p:nvPr/>
            </p:nvSpPr>
            <p:spPr bwMode="auto">
              <a:xfrm>
                <a:off x="270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0" lang="zh-CN" altLang="zh-CN" sz="2000">
                  <a:solidFill>
                    <a:prstClr val="black"/>
                  </a:solidFill>
                  <a:latin typeface="Times New Roman" panose="02020603050405020304" pitchFamily="18" charset="0"/>
                </a:endParaRPr>
              </a:p>
            </p:txBody>
          </p:sp>
          <p:sp>
            <p:nvSpPr>
              <p:cNvPr id="56" name="Rectangle 32">
                <a:extLst>
                  <a:ext uri="{FF2B5EF4-FFF2-40B4-BE49-F238E27FC236}">
                    <a16:creationId xmlns:a16="http://schemas.microsoft.com/office/drawing/2014/main" id="{79C17853-ED4D-C04E-8D44-41A07B43D382}"/>
                  </a:ext>
                </a:extLst>
              </p:cNvPr>
              <p:cNvSpPr>
                <a:spLocks noChangeArrowheads="1"/>
              </p:cNvSpPr>
              <p:nvPr/>
            </p:nvSpPr>
            <p:spPr bwMode="auto">
              <a:xfrm>
                <a:off x="306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0" lang="zh-CN" altLang="zh-CN" sz="2000">
                  <a:solidFill>
                    <a:prstClr val="black"/>
                  </a:solidFill>
                  <a:latin typeface="Times New Roman" panose="02020603050405020304" pitchFamily="18" charset="0"/>
                </a:endParaRPr>
              </a:p>
            </p:txBody>
          </p:sp>
          <p:sp>
            <p:nvSpPr>
              <p:cNvPr id="57" name="Rectangle 33">
                <a:extLst>
                  <a:ext uri="{FF2B5EF4-FFF2-40B4-BE49-F238E27FC236}">
                    <a16:creationId xmlns:a16="http://schemas.microsoft.com/office/drawing/2014/main" id="{938797AD-5A4C-4445-BD2D-E7FDD9D49AD0}"/>
                  </a:ext>
                </a:extLst>
              </p:cNvPr>
              <p:cNvSpPr>
                <a:spLocks noChangeArrowheads="1"/>
              </p:cNvSpPr>
              <p:nvPr/>
            </p:nvSpPr>
            <p:spPr bwMode="auto">
              <a:xfrm>
                <a:off x="198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0</a:t>
                </a:r>
              </a:p>
            </p:txBody>
          </p:sp>
        </p:grpSp>
        <p:grpSp>
          <p:nvGrpSpPr>
            <p:cNvPr id="11" name="Group 34">
              <a:extLst>
                <a:ext uri="{FF2B5EF4-FFF2-40B4-BE49-F238E27FC236}">
                  <a16:creationId xmlns:a16="http://schemas.microsoft.com/office/drawing/2014/main" id="{C6DBDC6C-66A9-724C-83F4-3F6BBBA0A8DC}"/>
                </a:ext>
              </a:extLst>
            </p:cNvPr>
            <p:cNvGrpSpPr>
              <a:grpSpLocks/>
            </p:cNvGrpSpPr>
            <p:nvPr/>
          </p:nvGrpSpPr>
          <p:grpSpPr bwMode="auto">
            <a:xfrm>
              <a:off x="9000" y="2532"/>
              <a:ext cx="1080" cy="312"/>
              <a:chOff x="1983" y="1752"/>
              <a:chExt cx="1437" cy="309"/>
            </a:xfrm>
          </p:grpSpPr>
          <p:sp>
            <p:nvSpPr>
              <p:cNvPr id="50" name="Rectangle 35">
                <a:extLst>
                  <a:ext uri="{FF2B5EF4-FFF2-40B4-BE49-F238E27FC236}">
                    <a16:creationId xmlns:a16="http://schemas.microsoft.com/office/drawing/2014/main" id="{BA2B6631-D3B5-A044-8AA5-F1B49477135C}"/>
                  </a:ext>
                </a:extLst>
              </p:cNvPr>
              <p:cNvSpPr>
                <a:spLocks noChangeArrowheads="1"/>
              </p:cNvSpPr>
              <p:nvPr/>
            </p:nvSpPr>
            <p:spPr bwMode="auto">
              <a:xfrm>
                <a:off x="2340"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1</a:t>
                </a:r>
              </a:p>
            </p:txBody>
          </p:sp>
          <p:sp>
            <p:nvSpPr>
              <p:cNvPr id="51" name="Rectangle 36">
                <a:extLst>
                  <a:ext uri="{FF2B5EF4-FFF2-40B4-BE49-F238E27FC236}">
                    <a16:creationId xmlns:a16="http://schemas.microsoft.com/office/drawing/2014/main" id="{A5FCA645-D902-D84F-A5EB-CFC5DED8E796}"/>
                  </a:ext>
                </a:extLst>
              </p:cNvPr>
              <p:cNvSpPr>
                <a:spLocks noChangeArrowheads="1"/>
              </p:cNvSpPr>
              <p:nvPr/>
            </p:nvSpPr>
            <p:spPr bwMode="auto">
              <a:xfrm>
                <a:off x="270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e</a:t>
                </a:r>
              </a:p>
            </p:txBody>
          </p:sp>
          <p:sp>
            <p:nvSpPr>
              <p:cNvPr id="52" name="Rectangle 37">
                <a:extLst>
                  <a:ext uri="{FF2B5EF4-FFF2-40B4-BE49-F238E27FC236}">
                    <a16:creationId xmlns:a16="http://schemas.microsoft.com/office/drawing/2014/main" id="{9F3632CC-DE30-284D-B40F-0A0B62C9DE36}"/>
                  </a:ext>
                </a:extLst>
              </p:cNvPr>
              <p:cNvSpPr>
                <a:spLocks noChangeArrowheads="1"/>
              </p:cNvSpPr>
              <p:nvPr/>
            </p:nvSpPr>
            <p:spPr bwMode="auto">
              <a:xfrm>
                <a:off x="306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a:t>
                </a:r>
              </a:p>
            </p:txBody>
          </p:sp>
          <p:sp>
            <p:nvSpPr>
              <p:cNvPr id="53" name="Rectangle 38">
                <a:extLst>
                  <a:ext uri="{FF2B5EF4-FFF2-40B4-BE49-F238E27FC236}">
                    <a16:creationId xmlns:a16="http://schemas.microsoft.com/office/drawing/2014/main" id="{955FF24A-59A8-BB4A-91CF-B8636E931524}"/>
                  </a:ext>
                </a:extLst>
              </p:cNvPr>
              <p:cNvSpPr>
                <a:spLocks noChangeArrowheads="1"/>
              </p:cNvSpPr>
              <p:nvPr/>
            </p:nvSpPr>
            <p:spPr bwMode="auto">
              <a:xfrm>
                <a:off x="198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0</a:t>
                </a:r>
              </a:p>
            </p:txBody>
          </p:sp>
        </p:grpSp>
        <p:grpSp>
          <p:nvGrpSpPr>
            <p:cNvPr id="12" name="Group 39">
              <a:extLst>
                <a:ext uri="{FF2B5EF4-FFF2-40B4-BE49-F238E27FC236}">
                  <a16:creationId xmlns:a16="http://schemas.microsoft.com/office/drawing/2014/main" id="{1D0CB694-1515-2A44-ADD4-6B7115F32687}"/>
                </a:ext>
              </a:extLst>
            </p:cNvPr>
            <p:cNvGrpSpPr>
              <a:grpSpLocks/>
            </p:cNvGrpSpPr>
            <p:nvPr/>
          </p:nvGrpSpPr>
          <p:grpSpPr bwMode="auto">
            <a:xfrm>
              <a:off x="7740" y="3312"/>
              <a:ext cx="1080" cy="312"/>
              <a:chOff x="1983" y="1752"/>
              <a:chExt cx="1437" cy="309"/>
            </a:xfrm>
          </p:grpSpPr>
          <p:sp>
            <p:nvSpPr>
              <p:cNvPr id="46" name="Rectangle 40">
                <a:extLst>
                  <a:ext uri="{FF2B5EF4-FFF2-40B4-BE49-F238E27FC236}">
                    <a16:creationId xmlns:a16="http://schemas.microsoft.com/office/drawing/2014/main" id="{B60C2745-481A-134F-A5F6-0F2E680C292E}"/>
                  </a:ext>
                </a:extLst>
              </p:cNvPr>
              <p:cNvSpPr>
                <a:spLocks noChangeArrowheads="1"/>
              </p:cNvSpPr>
              <p:nvPr/>
            </p:nvSpPr>
            <p:spPr bwMode="auto">
              <a:xfrm>
                <a:off x="2340"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0</a:t>
                </a:r>
              </a:p>
            </p:txBody>
          </p:sp>
          <p:sp>
            <p:nvSpPr>
              <p:cNvPr id="47" name="Rectangle 41">
                <a:extLst>
                  <a:ext uri="{FF2B5EF4-FFF2-40B4-BE49-F238E27FC236}">
                    <a16:creationId xmlns:a16="http://schemas.microsoft.com/office/drawing/2014/main" id="{1C134F36-6563-9E4D-883A-C28207820607}"/>
                  </a:ext>
                </a:extLst>
              </p:cNvPr>
              <p:cNvSpPr>
                <a:spLocks noChangeArrowheads="1"/>
              </p:cNvSpPr>
              <p:nvPr/>
            </p:nvSpPr>
            <p:spPr bwMode="auto">
              <a:xfrm>
                <a:off x="270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E</a:t>
                </a:r>
              </a:p>
            </p:txBody>
          </p:sp>
          <p:sp>
            <p:nvSpPr>
              <p:cNvPr id="48" name="Rectangle 42">
                <a:extLst>
                  <a:ext uri="{FF2B5EF4-FFF2-40B4-BE49-F238E27FC236}">
                    <a16:creationId xmlns:a16="http://schemas.microsoft.com/office/drawing/2014/main" id="{D6BC715E-7F0E-2840-A56D-E8CF1D1338F5}"/>
                  </a:ext>
                </a:extLst>
              </p:cNvPr>
              <p:cNvSpPr>
                <a:spLocks noChangeArrowheads="1"/>
              </p:cNvSpPr>
              <p:nvPr/>
            </p:nvSpPr>
            <p:spPr bwMode="auto">
              <a:xfrm>
                <a:off x="306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0" lang="zh-CN" altLang="zh-CN" sz="2000">
                  <a:solidFill>
                    <a:prstClr val="black"/>
                  </a:solidFill>
                  <a:latin typeface="Times New Roman" panose="02020603050405020304" pitchFamily="18" charset="0"/>
                </a:endParaRPr>
              </a:p>
            </p:txBody>
          </p:sp>
          <p:sp>
            <p:nvSpPr>
              <p:cNvPr id="49" name="Rectangle 43">
                <a:extLst>
                  <a:ext uri="{FF2B5EF4-FFF2-40B4-BE49-F238E27FC236}">
                    <a16:creationId xmlns:a16="http://schemas.microsoft.com/office/drawing/2014/main" id="{38A419C8-D0C6-584E-83B2-13DCF4F338AA}"/>
                  </a:ext>
                </a:extLst>
              </p:cNvPr>
              <p:cNvSpPr>
                <a:spLocks noChangeArrowheads="1"/>
              </p:cNvSpPr>
              <p:nvPr/>
            </p:nvSpPr>
            <p:spPr bwMode="auto">
              <a:xfrm>
                <a:off x="198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0</a:t>
                </a:r>
              </a:p>
            </p:txBody>
          </p:sp>
        </p:grpSp>
        <p:grpSp>
          <p:nvGrpSpPr>
            <p:cNvPr id="13" name="Group 44">
              <a:extLst>
                <a:ext uri="{FF2B5EF4-FFF2-40B4-BE49-F238E27FC236}">
                  <a16:creationId xmlns:a16="http://schemas.microsoft.com/office/drawing/2014/main" id="{48CE799D-3B0E-874F-9C78-E87CF5AFC9CE}"/>
                </a:ext>
              </a:extLst>
            </p:cNvPr>
            <p:cNvGrpSpPr>
              <a:grpSpLocks/>
            </p:cNvGrpSpPr>
            <p:nvPr/>
          </p:nvGrpSpPr>
          <p:grpSpPr bwMode="auto">
            <a:xfrm>
              <a:off x="9000" y="3312"/>
              <a:ext cx="1080" cy="312"/>
              <a:chOff x="1983" y="1752"/>
              <a:chExt cx="1437" cy="309"/>
            </a:xfrm>
          </p:grpSpPr>
          <p:sp>
            <p:nvSpPr>
              <p:cNvPr id="42" name="Rectangle 45">
                <a:extLst>
                  <a:ext uri="{FF2B5EF4-FFF2-40B4-BE49-F238E27FC236}">
                    <a16:creationId xmlns:a16="http://schemas.microsoft.com/office/drawing/2014/main" id="{7FF3ECEB-A98B-BD49-80A9-03AAD2328034}"/>
                  </a:ext>
                </a:extLst>
              </p:cNvPr>
              <p:cNvSpPr>
                <a:spLocks noChangeArrowheads="1"/>
              </p:cNvSpPr>
              <p:nvPr/>
            </p:nvSpPr>
            <p:spPr bwMode="auto">
              <a:xfrm>
                <a:off x="2340"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1</a:t>
                </a:r>
              </a:p>
            </p:txBody>
          </p:sp>
          <p:sp>
            <p:nvSpPr>
              <p:cNvPr id="43" name="Rectangle 46">
                <a:extLst>
                  <a:ext uri="{FF2B5EF4-FFF2-40B4-BE49-F238E27FC236}">
                    <a16:creationId xmlns:a16="http://schemas.microsoft.com/office/drawing/2014/main" id="{E727D13A-94B2-0446-BCEE-05523881FAFB}"/>
                  </a:ext>
                </a:extLst>
              </p:cNvPr>
              <p:cNvSpPr>
                <a:spLocks noChangeArrowheads="1"/>
              </p:cNvSpPr>
              <p:nvPr/>
            </p:nvSpPr>
            <p:spPr bwMode="auto">
              <a:xfrm>
                <a:off x="270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x</a:t>
                </a:r>
              </a:p>
            </p:txBody>
          </p:sp>
          <p:sp>
            <p:nvSpPr>
              <p:cNvPr id="44" name="Rectangle 47">
                <a:extLst>
                  <a:ext uri="{FF2B5EF4-FFF2-40B4-BE49-F238E27FC236}">
                    <a16:creationId xmlns:a16="http://schemas.microsoft.com/office/drawing/2014/main" id="{E795CAFC-A645-834D-817E-63EAAA68FE09}"/>
                  </a:ext>
                </a:extLst>
              </p:cNvPr>
              <p:cNvSpPr>
                <a:spLocks noChangeArrowheads="1"/>
              </p:cNvSpPr>
              <p:nvPr/>
            </p:nvSpPr>
            <p:spPr bwMode="auto">
              <a:xfrm>
                <a:off x="306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0" lang="zh-CN" altLang="zh-CN" sz="2000">
                  <a:solidFill>
                    <a:prstClr val="black"/>
                  </a:solidFill>
                  <a:latin typeface="Times New Roman" panose="02020603050405020304" pitchFamily="18" charset="0"/>
                </a:endParaRPr>
              </a:p>
            </p:txBody>
          </p:sp>
          <p:sp>
            <p:nvSpPr>
              <p:cNvPr id="45" name="Rectangle 48">
                <a:extLst>
                  <a:ext uri="{FF2B5EF4-FFF2-40B4-BE49-F238E27FC236}">
                    <a16:creationId xmlns:a16="http://schemas.microsoft.com/office/drawing/2014/main" id="{130E1390-EF09-7F40-966C-F0C95F73CE54}"/>
                  </a:ext>
                </a:extLst>
              </p:cNvPr>
              <p:cNvSpPr>
                <a:spLocks noChangeArrowheads="1"/>
              </p:cNvSpPr>
              <p:nvPr/>
            </p:nvSpPr>
            <p:spPr bwMode="auto">
              <a:xfrm>
                <a:off x="198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0</a:t>
                </a:r>
              </a:p>
            </p:txBody>
          </p:sp>
        </p:grpSp>
        <p:grpSp>
          <p:nvGrpSpPr>
            <p:cNvPr id="14" name="Group 49">
              <a:extLst>
                <a:ext uri="{FF2B5EF4-FFF2-40B4-BE49-F238E27FC236}">
                  <a16:creationId xmlns:a16="http://schemas.microsoft.com/office/drawing/2014/main" id="{CE7CF6A3-AB21-0849-A7D4-4056D6BFE6B8}"/>
                </a:ext>
              </a:extLst>
            </p:cNvPr>
            <p:cNvGrpSpPr>
              <a:grpSpLocks/>
            </p:cNvGrpSpPr>
            <p:nvPr/>
          </p:nvGrpSpPr>
          <p:grpSpPr bwMode="auto">
            <a:xfrm>
              <a:off x="10260" y="3312"/>
              <a:ext cx="1080" cy="312"/>
              <a:chOff x="1983" y="1752"/>
              <a:chExt cx="1437" cy="309"/>
            </a:xfrm>
          </p:grpSpPr>
          <p:sp>
            <p:nvSpPr>
              <p:cNvPr id="38" name="Rectangle 50">
                <a:extLst>
                  <a:ext uri="{FF2B5EF4-FFF2-40B4-BE49-F238E27FC236}">
                    <a16:creationId xmlns:a16="http://schemas.microsoft.com/office/drawing/2014/main" id="{72C6FAAB-24A7-1A4C-9124-871620889114}"/>
                  </a:ext>
                </a:extLst>
              </p:cNvPr>
              <p:cNvSpPr>
                <a:spLocks noChangeArrowheads="1"/>
              </p:cNvSpPr>
              <p:nvPr/>
            </p:nvSpPr>
            <p:spPr bwMode="auto">
              <a:xfrm>
                <a:off x="2340"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1</a:t>
                </a:r>
              </a:p>
            </p:txBody>
          </p:sp>
          <p:sp>
            <p:nvSpPr>
              <p:cNvPr id="39" name="Rectangle 51">
                <a:extLst>
                  <a:ext uri="{FF2B5EF4-FFF2-40B4-BE49-F238E27FC236}">
                    <a16:creationId xmlns:a16="http://schemas.microsoft.com/office/drawing/2014/main" id="{D3870E79-D0F3-B448-87F3-202DE343CB42}"/>
                  </a:ext>
                </a:extLst>
              </p:cNvPr>
              <p:cNvSpPr>
                <a:spLocks noChangeArrowheads="1"/>
              </p:cNvSpPr>
              <p:nvPr/>
            </p:nvSpPr>
            <p:spPr bwMode="auto">
              <a:xfrm>
                <a:off x="270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y</a:t>
                </a:r>
              </a:p>
            </p:txBody>
          </p:sp>
          <p:sp>
            <p:nvSpPr>
              <p:cNvPr id="40" name="Rectangle 52">
                <a:extLst>
                  <a:ext uri="{FF2B5EF4-FFF2-40B4-BE49-F238E27FC236}">
                    <a16:creationId xmlns:a16="http://schemas.microsoft.com/office/drawing/2014/main" id="{F670B00F-98EB-2D4E-9478-272A1D42422D}"/>
                  </a:ext>
                </a:extLst>
              </p:cNvPr>
              <p:cNvSpPr>
                <a:spLocks noChangeArrowheads="1"/>
              </p:cNvSpPr>
              <p:nvPr/>
            </p:nvSpPr>
            <p:spPr bwMode="auto">
              <a:xfrm>
                <a:off x="306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a:t>
                </a:r>
              </a:p>
            </p:txBody>
          </p:sp>
          <p:sp>
            <p:nvSpPr>
              <p:cNvPr id="41" name="Rectangle 53">
                <a:extLst>
                  <a:ext uri="{FF2B5EF4-FFF2-40B4-BE49-F238E27FC236}">
                    <a16:creationId xmlns:a16="http://schemas.microsoft.com/office/drawing/2014/main" id="{7C3C2C69-2191-2E4E-AB7C-875B560CEA0F}"/>
                  </a:ext>
                </a:extLst>
              </p:cNvPr>
              <p:cNvSpPr>
                <a:spLocks noChangeArrowheads="1"/>
              </p:cNvSpPr>
              <p:nvPr/>
            </p:nvSpPr>
            <p:spPr bwMode="auto">
              <a:xfrm>
                <a:off x="198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0</a:t>
                </a:r>
              </a:p>
            </p:txBody>
          </p:sp>
        </p:grpSp>
        <p:grpSp>
          <p:nvGrpSpPr>
            <p:cNvPr id="15" name="Group 54">
              <a:extLst>
                <a:ext uri="{FF2B5EF4-FFF2-40B4-BE49-F238E27FC236}">
                  <a16:creationId xmlns:a16="http://schemas.microsoft.com/office/drawing/2014/main" id="{4FF30F7B-D06C-4740-968F-0DF6841AD6B7}"/>
                </a:ext>
              </a:extLst>
            </p:cNvPr>
            <p:cNvGrpSpPr>
              <a:grpSpLocks/>
            </p:cNvGrpSpPr>
            <p:nvPr/>
          </p:nvGrpSpPr>
          <p:grpSpPr bwMode="auto">
            <a:xfrm>
              <a:off x="2520" y="2532"/>
              <a:ext cx="1080" cy="312"/>
              <a:chOff x="1983" y="1752"/>
              <a:chExt cx="1437" cy="309"/>
            </a:xfrm>
          </p:grpSpPr>
          <p:sp>
            <p:nvSpPr>
              <p:cNvPr id="34" name="Rectangle 55">
                <a:extLst>
                  <a:ext uri="{FF2B5EF4-FFF2-40B4-BE49-F238E27FC236}">
                    <a16:creationId xmlns:a16="http://schemas.microsoft.com/office/drawing/2014/main" id="{E26F7F20-4F4D-EE4E-BA44-9D6FE3420828}"/>
                  </a:ext>
                </a:extLst>
              </p:cNvPr>
              <p:cNvSpPr>
                <a:spLocks noChangeArrowheads="1"/>
              </p:cNvSpPr>
              <p:nvPr/>
            </p:nvSpPr>
            <p:spPr bwMode="auto">
              <a:xfrm>
                <a:off x="2340"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0</a:t>
                </a:r>
              </a:p>
            </p:txBody>
          </p:sp>
          <p:sp>
            <p:nvSpPr>
              <p:cNvPr id="35" name="Rectangle 56">
                <a:extLst>
                  <a:ext uri="{FF2B5EF4-FFF2-40B4-BE49-F238E27FC236}">
                    <a16:creationId xmlns:a16="http://schemas.microsoft.com/office/drawing/2014/main" id="{3CB91202-F1D9-8148-AB54-D6BA5F237644}"/>
                  </a:ext>
                </a:extLst>
              </p:cNvPr>
              <p:cNvSpPr>
                <a:spLocks noChangeArrowheads="1"/>
              </p:cNvSpPr>
              <p:nvPr/>
            </p:nvSpPr>
            <p:spPr bwMode="auto">
              <a:xfrm>
                <a:off x="270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C</a:t>
                </a:r>
              </a:p>
            </p:txBody>
          </p:sp>
          <p:sp>
            <p:nvSpPr>
              <p:cNvPr id="36" name="Rectangle 57">
                <a:extLst>
                  <a:ext uri="{FF2B5EF4-FFF2-40B4-BE49-F238E27FC236}">
                    <a16:creationId xmlns:a16="http://schemas.microsoft.com/office/drawing/2014/main" id="{053AB9A7-86EF-B548-99A4-E917571CE47F}"/>
                  </a:ext>
                </a:extLst>
              </p:cNvPr>
              <p:cNvSpPr>
                <a:spLocks noChangeArrowheads="1"/>
              </p:cNvSpPr>
              <p:nvPr/>
            </p:nvSpPr>
            <p:spPr bwMode="auto">
              <a:xfrm>
                <a:off x="306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0" lang="zh-CN" altLang="zh-CN" sz="2000">
                  <a:solidFill>
                    <a:prstClr val="black"/>
                  </a:solidFill>
                  <a:latin typeface="Times New Roman" panose="02020603050405020304" pitchFamily="18" charset="0"/>
                </a:endParaRPr>
              </a:p>
            </p:txBody>
          </p:sp>
          <p:sp>
            <p:nvSpPr>
              <p:cNvPr id="37" name="Rectangle 58">
                <a:extLst>
                  <a:ext uri="{FF2B5EF4-FFF2-40B4-BE49-F238E27FC236}">
                    <a16:creationId xmlns:a16="http://schemas.microsoft.com/office/drawing/2014/main" id="{82946912-BDD9-8A49-83E7-7CBFC92C4401}"/>
                  </a:ext>
                </a:extLst>
              </p:cNvPr>
              <p:cNvSpPr>
                <a:spLocks noChangeArrowheads="1"/>
              </p:cNvSpPr>
              <p:nvPr/>
            </p:nvSpPr>
            <p:spPr bwMode="auto">
              <a:xfrm>
                <a:off x="198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0</a:t>
                </a:r>
              </a:p>
            </p:txBody>
          </p:sp>
        </p:grpSp>
        <p:grpSp>
          <p:nvGrpSpPr>
            <p:cNvPr id="16" name="Group 59">
              <a:extLst>
                <a:ext uri="{FF2B5EF4-FFF2-40B4-BE49-F238E27FC236}">
                  <a16:creationId xmlns:a16="http://schemas.microsoft.com/office/drawing/2014/main" id="{D8C476D3-2437-1A4D-8809-0ED7542D2719}"/>
                </a:ext>
              </a:extLst>
            </p:cNvPr>
            <p:cNvGrpSpPr>
              <a:grpSpLocks/>
            </p:cNvGrpSpPr>
            <p:nvPr/>
          </p:nvGrpSpPr>
          <p:grpSpPr bwMode="auto">
            <a:xfrm>
              <a:off x="2520" y="1752"/>
              <a:ext cx="1080" cy="312"/>
              <a:chOff x="1983" y="1752"/>
              <a:chExt cx="1437" cy="309"/>
            </a:xfrm>
          </p:grpSpPr>
          <p:sp>
            <p:nvSpPr>
              <p:cNvPr id="30" name="Rectangle 60">
                <a:extLst>
                  <a:ext uri="{FF2B5EF4-FFF2-40B4-BE49-F238E27FC236}">
                    <a16:creationId xmlns:a16="http://schemas.microsoft.com/office/drawing/2014/main" id="{C0A6C6EA-DAB1-114B-BA32-9E5E6DC932DA}"/>
                  </a:ext>
                </a:extLst>
              </p:cNvPr>
              <p:cNvSpPr>
                <a:spLocks noChangeArrowheads="1"/>
              </p:cNvSpPr>
              <p:nvPr/>
            </p:nvSpPr>
            <p:spPr bwMode="auto">
              <a:xfrm>
                <a:off x="2340"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2</a:t>
                </a:r>
              </a:p>
            </p:txBody>
          </p:sp>
          <p:sp>
            <p:nvSpPr>
              <p:cNvPr id="31" name="Rectangle 61">
                <a:extLst>
                  <a:ext uri="{FF2B5EF4-FFF2-40B4-BE49-F238E27FC236}">
                    <a16:creationId xmlns:a16="http://schemas.microsoft.com/office/drawing/2014/main" id="{37227A64-D78C-ED4F-A753-2913F9F63AB4}"/>
                  </a:ext>
                </a:extLst>
              </p:cNvPr>
              <p:cNvSpPr>
                <a:spLocks noChangeArrowheads="1"/>
              </p:cNvSpPr>
              <p:nvPr/>
            </p:nvSpPr>
            <p:spPr bwMode="auto">
              <a:xfrm>
                <a:off x="270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0" lang="zh-CN" altLang="zh-CN" sz="2000">
                  <a:solidFill>
                    <a:prstClr val="black"/>
                  </a:solidFill>
                  <a:latin typeface="Times New Roman" panose="02020603050405020304" pitchFamily="18" charset="0"/>
                </a:endParaRPr>
              </a:p>
            </p:txBody>
          </p:sp>
          <p:sp>
            <p:nvSpPr>
              <p:cNvPr id="32" name="Rectangle 62">
                <a:extLst>
                  <a:ext uri="{FF2B5EF4-FFF2-40B4-BE49-F238E27FC236}">
                    <a16:creationId xmlns:a16="http://schemas.microsoft.com/office/drawing/2014/main" id="{209C13F2-A084-3844-BE55-041E33530E10}"/>
                  </a:ext>
                </a:extLst>
              </p:cNvPr>
              <p:cNvSpPr>
                <a:spLocks noChangeArrowheads="1"/>
              </p:cNvSpPr>
              <p:nvPr/>
            </p:nvSpPr>
            <p:spPr bwMode="auto">
              <a:xfrm>
                <a:off x="306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kumimoji="0" lang="zh-CN" altLang="zh-CN" sz="2000">
                  <a:solidFill>
                    <a:prstClr val="black"/>
                  </a:solidFill>
                  <a:latin typeface="Times New Roman" panose="02020603050405020304" pitchFamily="18" charset="0"/>
                </a:endParaRPr>
              </a:p>
            </p:txBody>
          </p:sp>
          <p:sp>
            <p:nvSpPr>
              <p:cNvPr id="33" name="Rectangle 63">
                <a:extLst>
                  <a:ext uri="{FF2B5EF4-FFF2-40B4-BE49-F238E27FC236}">
                    <a16:creationId xmlns:a16="http://schemas.microsoft.com/office/drawing/2014/main" id="{FEAA2250-8FB8-044B-AB22-CB352E321EBA}"/>
                  </a:ext>
                </a:extLst>
              </p:cNvPr>
              <p:cNvSpPr>
                <a:spLocks noChangeArrowheads="1"/>
              </p:cNvSpPr>
              <p:nvPr/>
            </p:nvSpPr>
            <p:spPr bwMode="auto">
              <a:xfrm>
                <a:off x="1983" y="1752"/>
                <a:ext cx="357" cy="309"/>
              </a:xfrm>
              <a:prstGeom prst="rect">
                <a:avLst/>
              </a:prstGeom>
              <a:solidFill>
                <a:srgbClr val="FFFFFF"/>
              </a:solidFill>
              <a:ln w="9525">
                <a:solidFill>
                  <a:srgbClr val="000000"/>
                </a:solidFill>
                <a:miter lim="800000"/>
                <a:headEnd/>
                <a:tailEnd/>
              </a:ln>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0" lang="en-US" altLang="zh-CN" sz="2000">
                    <a:solidFill>
                      <a:prstClr val="black"/>
                    </a:solidFill>
                    <a:latin typeface="Times New Roman" panose="02020603050405020304" pitchFamily="18" charset="0"/>
                  </a:rPr>
                  <a:t>0</a:t>
                </a:r>
              </a:p>
            </p:txBody>
          </p:sp>
        </p:grpSp>
        <p:sp>
          <p:nvSpPr>
            <p:cNvPr id="17" name="Line 64">
              <a:extLst>
                <a:ext uri="{FF2B5EF4-FFF2-40B4-BE49-F238E27FC236}">
                  <a16:creationId xmlns:a16="http://schemas.microsoft.com/office/drawing/2014/main" id="{78800BC6-BFB7-CD4E-AD58-18FF96D05B2D}"/>
                </a:ext>
              </a:extLst>
            </p:cNvPr>
            <p:cNvSpPr>
              <a:spLocks noChangeShapeType="1"/>
            </p:cNvSpPr>
            <p:nvPr/>
          </p:nvSpPr>
          <p:spPr bwMode="auto">
            <a:xfrm>
              <a:off x="1980" y="1908"/>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kumimoji="0" lang="zh-CN" altLang="en-US" sz="1800">
                <a:solidFill>
                  <a:prstClr val="black"/>
                </a:solidFill>
                <a:latin typeface="Arial" panose="020B0604020202020204" pitchFamily="34" charset="0"/>
              </a:endParaRPr>
            </a:p>
          </p:txBody>
        </p:sp>
        <p:sp>
          <p:nvSpPr>
            <p:cNvPr id="18" name="Line 65">
              <a:extLst>
                <a:ext uri="{FF2B5EF4-FFF2-40B4-BE49-F238E27FC236}">
                  <a16:creationId xmlns:a16="http://schemas.microsoft.com/office/drawing/2014/main" id="{2CE544F4-5898-6746-B97D-156B1ABDC733}"/>
                </a:ext>
              </a:extLst>
            </p:cNvPr>
            <p:cNvSpPr>
              <a:spLocks noChangeShapeType="1"/>
            </p:cNvSpPr>
            <p:nvPr/>
          </p:nvSpPr>
          <p:spPr bwMode="auto">
            <a:xfrm>
              <a:off x="3240" y="1908"/>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kumimoji="0" lang="zh-CN" altLang="en-US" sz="1800">
                <a:solidFill>
                  <a:prstClr val="black"/>
                </a:solidFill>
                <a:latin typeface="Arial" panose="020B0604020202020204" pitchFamily="34" charset="0"/>
              </a:endParaRPr>
            </a:p>
          </p:txBody>
        </p:sp>
        <p:sp>
          <p:nvSpPr>
            <p:cNvPr id="19" name="Line 66">
              <a:extLst>
                <a:ext uri="{FF2B5EF4-FFF2-40B4-BE49-F238E27FC236}">
                  <a16:creationId xmlns:a16="http://schemas.microsoft.com/office/drawing/2014/main" id="{7F2A0B24-FF0C-1944-8306-45F665E99BB0}"/>
                </a:ext>
              </a:extLst>
            </p:cNvPr>
            <p:cNvSpPr>
              <a:spLocks noChangeShapeType="1"/>
            </p:cNvSpPr>
            <p:nvPr/>
          </p:nvSpPr>
          <p:spPr bwMode="auto">
            <a:xfrm>
              <a:off x="3420" y="2688"/>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kumimoji="0" lang="zh-CN" altLang="en-US" sz="1800">
                <a:solidFill>
                  <a:prstClr val="black"/>
                </a:solidFill>
                <a:latin typeface="Arial" panose="020B0604020202020204" pitchFamily="34" charset="0"/>
              </a:endParaRPr>
            </a:p>
          </p:txBody>
        </p:sp>
        <p:sp>
          <p:nvSpPr>
            <p:cNvPr id="20" name="Line 67">
              <a:extLst>
                <a:ext uri="{FF2B5EF4-FFF2-40B4-BE49-F238E27FC236}">
                  <a16:creationId xmlns:a16="http://schemas.microsoft.com/office/drawing/2014/main" id="{FBFC7D65-EEFC-7E48-8DC8-0D9D3343CBFF}"/>
                </a:ext>
              </a:extLst>
            </p:cNvPr>
            <p:cNvSpPr>
              <a:spLocks noChangeShapeType="1"/>
            </p:cNvSpPr>
            <p:nvPr/>
          </p:nvSpPr>
          <p:spPr bwMode="auto">
            <a:xfrm>
              <a:off x="3420" y="1908"/>
              <a:ext cx="30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kumimoji="0" lang="zh-CN" altLang="en-US" sz="1800">
                <a:solidFill>
                  <a:prstClr val="black"/>
                </a:solidFill>
                <a:latin typeface="Arial" panose="020B0604020202020204" pitchFamily="34" charset="0"/>
              </a:endParaRPr>
            </a:p>
          </p:txBody>
        </p:sp>
        <p:sp>
          <p:nvSpPr>
            <p:cNvPr id="21" name="Line 68">
              <a:extLst>
                <a:ext uri="{FF2B5EF4-FFF2-40B4-BE49-F238E27FC236}">
                  <a16:creationId xmlns:a16="http://schemas.microsoft.com/office/drawing/2014/main" id="{838A92F4-F248-1249-A02A-DB2506EBA8CB}"/>
                </a:ext>
              </a:extLst>
            </p:cNvPr>
            <p:cNvSpPr>
              <a:spLocks noChangeShapeType="1"/>
            </p:cNvSpPr>
            <p:nvPr/>
          </p:nvSpPr>
          <p:spPr bwMode="auto">
            <a:xfrm>
              <a:off x="4680" y="2688"/>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kumimoji="0" lang="zh-CN" altLang="en-US" sz="1800">
                <a:solidFill>
                  <a:prstClr val="black"/>
                </a:solidFill>
                <a:latin typeface="Arial" panose="020B0604020202020204" pitchFamily="34" charset="0"/>
              </a:endParaRPr>
            </a:p>
          </p:txBody>
        </p:sp>
        <p:sp>
          <p:nvSpPr>
            <p:cNvPr id="22" name="Line 69">
              <a:extLst>
                <a:ext uri="{FF2B5EF4-FFF2-40B4-BE49-F238E27FC236}">
                  <a16:creationId xmlns:a16="http://schemas.microsoft.com/office/drawing/2014/main" id="{A2094F7C-3CA7-3A42-BA32-41659E477E5D}"/>
                </a:ext>
              </a:extLst>
            </p:cNvPr>
            <p:cNvSpPr>
              <a:spLocks noChangeShapeType="1"/>
            </p:cNvSpPr>
            <p:nvPr/>
          </p:nvSpPr>
          <p:spPr bwMode="auto">
            <a:xfrm>
              <a:off x="7200" y="1908"/>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kumimoji="0" lang="zh-CN" altLang="en-US" sz="1800">
                <a:solidFill>
                  <a:prstClr val="black"/>
                </a:solidFill>
                <a:latin typeface="Arial" panose="020B0604020202020204" pitchFamily="34" charset="0"/>
              </a:endParaRPr>
            </a:p>
          </p:txBody>
        </p:sp>
        <p:sp>
          <p:nvSpPr>
            <p:cNvPr id="23" name="Line 70">
              <a:extLst>
                <a:ext uri="{FF2B5EF4-FFF2-40B4-BE49-F238E27FC236}">
                  <a16:creationId xmlns:a16="http://schemas.microsoft.com/office/drawing/2014/main" id="{77B12692-FE03-234C-A1F9-1C86C2749C4C}"/>
                </a:ext>
              </a:extLst>
            </p:cNvPr>
            <p:cNvSpPr>
              <a:spLocks noChangeShapeType="1"/>
            </p:cNvSpPr>
            <p:nvPr/>
          </p:nvSpPr>
          <p:spPr bwMode="auto">
            <a:xfrm>
              <a:off x="7380" y="2688"/>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kumimoji="0" lang="zh-CN" altLang="en-US" sz="1800">
                <a:solidFill>
                  <a:prstClr val="black"/>
                </a:solidFill>
                <a:latin typeface="Arial" panose="020B0604020202020204" pitchFamily="34" charset="0"/>
              </a:endParaRPr>
            </a:p>
          </p:txBody>
        </p:sp>
        <p:sp>
          <p:nvSpPr>
            <p:cNvPr id="24" name="Line 71">
              <a:extLst>
                <a:ext uri="{FF2B5EF4-FFF2-40B4-BE49-F238E27FC236}">
                  <a16:creationId xmlns:a16="http://schemas.microsoft.com/office/drawing/2014/main" id="{61F9CA74-2D05-2149-BCE7-37DBA9685E85}"/>
                </a:ext>
              </a:extLst>
            </p:cNvPr>
            <p:cNvSpPr>
              <a:spLocks noChangeShapeType="1"/>
            </p:cNvSpPr>
            <p:nvPr/>
          </p:nvSpPr>
          <p:spPr bwMode="auto">
            <a:xfrm>
              <a:off x="8640" y="2688"/>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kumimoji="0" lang="zh-CN" altLang="en-US" sz="1800">
                <a:solidFill>
                  <a:prstClr val="black"/>
                </a:solidFill>
                <a:latin typeface="Arial" panose="020B0604020202020204" pitchFamily="34" charset="0"/>
              </a:endParaRPr>
            </a:p>
          </p:txBody>
        </p:sp>
        <p:sp>
          <p:nvSpPr>
            <p:cNvPr id="25" name="Line 72">
              <a:extLst>
                <a:ext uri="{FF2B5EF4-FFF2-40B4-BE49-F238E27FC236}">
                  <a16:creationId xmlns:a16="http://schemas.microsoft.com/office/drawing/2014/main" id="{5D40FAB0-9D2C-6C46-9C68-C212EBB0922A}"/>
                </a:ext>
              </a:extLst>
            </p:cNvPr>
            <p:cNvSpPr>
              <a:spLocks noChangeShapeType="1"/>
            </p:cNvSpPr>
            <p:nvPr/>
          </p:nvSpPr>
          <p:spPr bwMode="auto">
            <a:xfrm>
              <a:off x="8640" y="3468"/>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kumimoji="0" lang="zh-CN" altLang="en-US" sz="1800">
                <a:solidFill>
                  <a:prstClr val="black"/>
                </a:solidFill>
                <a:latin typeface="Arial" panose="020B0604020202020204" pitchFamily="34" charset="0"/>
              </a:endParaRPr>
            </a:p>
          </p:txBody>
        </p:sp>
        <p:sp>
          <p:nvSpPr>
            <p:cNvPr id="26" name="Line 73">
              <a:extLst>
                <a:ext uri="{FF2B5EF4-FFF2-40B4-BE49-F238E27FC236}">
                  <a16:creationId xmlns:a16="http://schemas.microsoft.com/office/drawing/2014/main" id="{9AE863CF-ABE9-3042-884A-21C58526CA23}"/>
                </a:ext>
              </a:extLst>
            </p:cNvPr>
            <p:cNvSpPr>
              <a:spLocks noChangeShapeType="1"/>
            </p:cNvSpPr>
            <p:nvPr/>
          </p:nvSpPr>
          <p:spPr bwMode="auto">
            <a:xfrm>
              <a:off x="9900" y="3468"/>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kumimoji="0" lang="zh-CN" altLang="en-US" sz="1800">
                <a:solidFill>
                  <a:prstClr val="black"/>
                </a:solidFill>
                <a:latin typeface="Arial" panose="020B0604020202020204" pitchFamily="34" charset="0"/>
              </a:endParaRPr>
            </a:p>
          </p:txBody>
        </p:sp>
        <p:sp>
          <p:nvSpPr>
            <p:cNvPr id="27" name="Line 74">
              <a:extLst>
                <a:ext uri="{FF2B5EF4-FFF2-40B4-BE49-F238E27FC236}">
                  <a16:creationId xmlns:a16="http://schemas.microsoft.com/office/drawing/2014/main" id="{56F95442-B5BF-FA46-BE47-9200EC05A869}"/>
                </a:ext>
              </a:extLst>
            </p:cNvPr>
            <p:cNvSpPr>
              <a:spLocks noChangeShapeType="1"/>
            </p:cNvSpPr>
            <p:nvPr/>
          </p:nvSpPr>
          <p:spPr bwMode="auto">
            <a:xfrm>
              <a:off x="1260" y="1440"/>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kumimoji="0" lang="zh-CN" altLang="en-US" sz="1800">
                <a:solidFill>
                  <a:prstClr val="black"/>
                </a:solidFill>
                <a:latin typeface="Arial" panose="020B0604020202020204" pitchFamily="34" charset="0"/>
              </a:endParaRPr>
            </a:p>
          </p:txBody>
        </p:sp>
        <p:sp>
          <p:nvSpPr>
            <p:cNvPr id="28" name="Line 75">
              <a:extLst>
                <a:ext uri="{FF2B5EF4-FFF2-40B4-BE49-F238E27FC236}">
                  <a16:creationId xmlns:a16="http://schemas.microsoft.com/office/drawing/2014/main" id="{C38FDDA4-F265-0E47-A894-6D6221952ACB}"/>
                </a:ext>
              </a:extLst>
            </p:cNvPr>
            <p:cNvSpPr>
              <a:spLocks noChangeShapeType="1"/>
            </p:cNvSpPr>
            <p:nvPr/>
          </p:nvSpPr>
          <p:spPr bwMode="auto">
            <a:xfrm>
              <a:off x="4500" y="2688"/>
              <a:ext cx="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kumimoji="0" lang="zh-CN" altLang="en-US" sz="1800">
                <a:solidFill>
                  <a:prstClr val="black"/>
                </a:solidFill>
                <a:latin typeface="Arial" panose="020B0604020202020204" pitchFamily="34" charset="0"/>
              </a:endParaRPr>
            </a:p>
          </p:txBody>
        </p:sp>
        <p:sp>
          <p:nvSpPr>
            <p:cNvPr id="29" name="Line 76">
              <a:extLst>
                <a:ext uri="{FF2B5EF4-FFF2-40B4-BE49-F238E27FC236}">
                  <a16:creationId xmlns:a16="http://schemas.microsoft.com/office/drawing/2014/main" id="{A6B4BCEA-6218-284E-A327-B6F0FEDC3262}"/>
                </a:ext>
              </a:extLst>
            </p:cNvPr>
            <p:cNvSpPr>
              <a:spLocks noChangeShapeType="1"/>
            </p:cNvSpPr>
            <p:nvPr/>
          </p:nvSpPr>
          <p:spPr bwMode="auto">
            <a:xfrm>
              <a:off x="4500" y="3468"/>
              <a:ext cx="32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kumimoji="0" lang="zh-CN" altLang="en-US" sz="1800">
                <a:solidFill>
                  <a:prstClr val="black"/>
                </a:solidFill>
                <a:latin typeface="Arial" panose="020B0604020202020204" pitchFamily="34" charset="0"/>
              </a:endParaRPr>
            </a:p>
          </p:txBody>
        </p:sp>
      </p:grpSp>
      <p:cxnSp>
        <p:nvCxnSpPr>
          <p:cNvPr id="79" name="Straight Arrow Connector 78">
            <a:extLst>
              <a:ext uri="{FF2B5EF4-FFF2-40B4-BE49-F238E27FC236}">
                <a16:creationId xmlns:a16="http://schemas.microsoft.com/office/drawing/2014/main" id="{1B0116D4-C545-FE49-BD9C-5BD6561237D8}"/>
              </a:ext>
            </a:extLst>
          </p:cNvPr>
          <p:cNvCxnSpPr>
            <a:cxnSpLocks/>
          </p:cNvCxnSpPr>
          <p:nvPr/>
        </p:nvCxnSpPr>
        <p:spPr>
          <a:xfrm>
            <a:off x="6444208" y="3141103"/>
            <a:ext cx="0" cy="936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4606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8B62-3677-B74D-B08F-AEB5377D3528}"/>
              </a:ext>
            </a:extLst>
          </p:cNvPr>
          <p:cNvSpPr>
            <a:spLocks noGrp="1"/>
          </p:cNvSpPr>
          <p:nvPr>
            <p:ph type="title"/>
          </p:nvPr>
        </p:nvSpPr>
        <p:spPr/>
        <p:txBody>
          <a:bodyPr/>
          <a:lstStyle/>
          <a:p>
            <a:pPr algn="ctr"/>
            <a:r>
              <a:rPr lang="zh-CN" altLang="en-US" b="1" dirty="0"/>
              <a:t>本章小结</a:t>
            </a:r>
            <a:endParaRPr lang="en-US" b="1" dirty="0"/>
          </a:p>
        </p:txBody>
      </p:sp>
      <p:sp>
        <p:nvSpPr>
          <p:cNvPr id="3" name="Content Placeholder 2">
            <a:extLst>
              <a:ext uri="{FF2B5EF4-FFF2-40B4-BE49-F238E27FC236}">
                <a16:creationId xmlns:a16="http://schemas.microsoft.com/office/drawing/2014/main" id="{9166F150-811B-DF46-8A44-8824CC2B7014}"/>
              </a:ext>
            </a:extLst>
          </p:cNvPr>
          <p:cNvSpPr>
            <a:spLocks noGrp="1"/>
          </p:cNvSpPr>
          <p:nvPr>
            <p:ph idx="1"/>
          </p:nvPr>
        </p:nvSpPr>
        <p:spPr/>
        <p:txBody>
          <a:bodyPr>
            <a:normAutofit/>
          </a:bodyPr>
          <a:lstStyle/>
          <a:p>
            <a:r>
              <a:rPr lang="zh-CN" altLang="en-US" dirty="0"/>
              <a:t>递归</a:t>
            </a:r>
            <a:endParaRPr lang="en-US" altLang="zh-CN" dirty="0"/>
          </a:p>
          <a:p>
            <a:endParaRPr lang="en-US" altLang="zh-CN" dirty="0"/>
          </a:p>
          <a:p>
            <a:r>
              <a:rPr lang="zh-CN" altLang="en-US" dirty="0"/>
              <a:t>递归转化为非递归</a:t>
            </a:r>
            <a:endParaRPr lang="en-US" altLang="zh-CN" dirty="0"/>
          </a:p>
          <a:p>
            <a:endParaRPr lang="en-US" altLang="zh-CN" dirty="0"/>
          </a:p>
          <a:p>
            <a:r>
              <a:rPr lang="zh-CN" altLang="en-US" dirty="0"/>
              <a:t>广义表</a:t>
            </a:r>
            <a:endParaRPr lang="en-US" altLang="zh-CN" dirty="0"/>
          </a:p>
        </p:txBody>
      </p:sp>
    </p:spTree>
    <p:extLst>
      <p:ext uri="{BB962C8B-B14F-4D97-AF65-F5344CB8AC3E}">
        <p14:creationId xmlns:p14="http://schemas.microsoft.com/office/powerpoint/2010/main" val="35454708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F9BE-313E-0A49-BD11-F232F4C3E3C3}"/>
              </a:ext>
            </a:extLst>
          </p:cNvPr>
          <p:cNvSpPr>
            <a:spLocks noGrp="1"/>
          </p:cNvSpPr>
          <p:nvPr>
            <p:ph type="title"/>
          </p:nvPr>
        </p:nvSpPr>
        <p:spPr/>
        <p:txBody>
          <a:bodyPr/>
          <a:lstStyle/>
          <a:p>
            <a:r>
              <a:rPr lang="zh-CN" altLang="en-US" dirty="0"/>
              <a:t>作业</a:t>
            </a:r>
            <a:endParaRPr lang="en-US" dirty="0"/>
          </a:p>
        </p:txBody>
      </p:sp>
      <p:sp>
        <p:nvSpPr>
          <p:cNvPr id="3" name="Content Placeholder 2">
            <a:extLst>
              <a:ext uri="{FF2B5EF4-FFF2-40B4-BE49-F238E27FC236}">
                <a16:creationId xmlns:a16="http://schemas.microsoft.com/office/drawing/2014/main" id="{35A35D87-6A49-D04A-8005-81F210EE953E}"/>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实现迷宫问题的递归算法</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实现</a:t>
            </a:r>
            <a:r>
              <a:rPr lang="en-US" altLang="zh-CN" dirty="0">
                <a:latin typeface="Times New Roman" panose="02020603050405020304" pitchFamily="18" charset="0"/>
                <a:cs typeface="Times New Roman" panose="02020603050405020304" pitchFamily="18" charset="0"/>
              </a:rPr>
              <a:t>Hanoi</a:t>
            </a:r>
            <a:r>
              <a:rPr lang="zh-CN" altLang="en-US" dirty="0">
                <a:latin typeface="Times New Roman" panose="02020603050405020304" pitchFamily="18" charset="0"/>
                <a:cs typeface="Times New Roman" panose="02020603050405020304" pitchFamily="18" charset="0"/>
              </a:rPr>
              <a:t>塔问题的非递归算法</a:t>
            </a:r>
            <a:endParaRPr 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实现</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皇后问题的非递归算法</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已知</a:t>
            </a:r>
            <a:r>
              <a:rPr lang="en-US" altLang="zh-CN" dirty="0">
                <a:latin typeface="Times New Roman" panose="02020603050405020304" pitchFamily="18" charset="0"/>
                <a:cs typeface="Times New Roman" panose="02020603050405020304" pitchFamily="18" charset="0"/>
              </a:rPr>
              <a:t>Ackerman</a:t>
            </a:r>
            <a:r>
              <a:rPr lang="zh-CN" altLang="en-US" dirty="0">
                <a:latin typeface="Times New Roman" panose="02020603050405020304" pitchFamily="18" charset="0"/>
                <a:cs typeface="Times New Roman" panose="02020603050405020304" pitchFamily="18" charset="0"/>
              </a:rPr>
              <a:t>函数定义，实现其递归与非递归算法</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实现广义表遍历的非递归算法</a:t>
            </a:r>
            <a:endParaRPr lang="en-US" dirty="0">
              <a:latin typeface="Times New Roman" panose="02020603050405020304" pitchFamily="18" charset="0"/>
              <a:cs typeface="Times New Roman" panose="02020603050405020304" pitchFamily="18" charset="0"/>
            </a:endParaRPr>
          </a:p>
        </p:txBody>
      </p:sp>
      <p:graphicFrame>
        <p:nvGraphicFramePr>
          <p:cNvPr id="5" name="Object 2">
            <a:extLst>
              <a:ext uri="{FF2B5EF4-FFF2-40B4-BE49-F238E27FC236}">
                <a16:creationId xmlns:a16="http://schemas.microsoft.com/office/drawing/2014/main" id="{CEF383B0-5CCA-45ED-B668-E3CD106DA1F2}"/>
              </a:ext>
            </a:extLst>
          </p:cNvPr>
          <p:cNvGraphicFramePr>
            <a:graphicFrameLocks noChangeAspect="1"/>
          </p:cNvGraphicFramePr>
          <p:nvPr>
            <p:extLst>
              <p:ext uri="{D42A27DB-BD31-4B8C-83A1-F6EECF244321}">
                <p14:modId xmlns:p14="http://schemas.microsoft.com/office/powerpoint/2010/main" val="494603155"/>
              </p:ext>
            </p:extLst>
          </p:nvPr>
        </p:nvGraphicFramePr>
        <p:xfrm>
          <a:off x="1043608" y="3573016"/>
          <a:ext cx="6625753" cy="1480195"/>
        </p:xfrm>
        <a:graphic>
          <a:graphicData uri="http://schemas.openxmlformats.org/presentationml/2006/ole">
            <mc:AlternateContent xmlns:mc="http://schemas.openxmlformats.org/markup-compatibility/2006">
              <mc:Choice xmlns:v="urn:schemas-microsoft-com:vml" Requires="v">
                <p:oleObj name="公式" r:id="rId2" imgW="3199012" imgH="710891" progId="Equation.3">
                  <p:embed/>
                </p:oleObj>
              </mc:Choice>
              <mc:Fallback>
                <p:oleObj name="公式" r:id="rId2" imgW="3199012" imgH="710891" progId="Equation.3">
                  <p:embed/>
                  <p:pic>
                    <p:nvPicPr>
                      <p:cNvPr id="14131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573016"/>
                        <a:ext cx="6625753" cy="1480195"/>
                      </a:xfrm>
                      <a:prstGeom prst="rect">
                        <a:avLst/>
                      </a:prstGeom>
                      <a:noFill/>
                    </p:spPr>
                  </p:pic>
                </p:oleObj>
              </mc:Fallback>
            </mc:AlternateContent>
          </a:graphicData>
        </a:graphic>
      </p:graphicFrame>
    </p:spTree>
    <p:extLst>
      <p:ext uri="{BB962C8B-B14F-4D97-AF65-F5344CB8AC3E}">
        <p14:creationId xmlns:p14="http://schemas.microsoft.com/office/powerpoint/2010/main" val="1375149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在链表中搜索最后一个结点</a:t>
            </a:r>
          </a:p>
        </p:txBody>
      </p:sp>
      <p:sp>
        <p:nvSpPr>
          <p:cNvPr id="6" name="Text Box 4">
            <a:extLst>
              <a:ext uri="{FF2B5EF4-FFF2-40B4-BE49-F238E27FC236}">
                <a16:creationId xmlns:a16="http://schemas.microsoft.com/office/drawing/2014/main" id="{2D0C7EAA-1475-FE4A-934E-85D4B92100C8}"/>
              </a:ext>
            </a:extLst>
          </p:cNvPr>
          <p:cNvSpPr txBox="1">
            <a:spLocks noChangeArrowheads="1"/>
          </p:cNvSpPr>
          <p:nvPr/>
        </p:nvSpPr>
        <p:spPr bwMode="auto">
          <a:xfrm>
            <a:off x="723900" y="1693461"/>
            <a:ext cx="7696200" cy="1938992"/>
          </a:xfrm>
          <a:prstGeom prst="rect">
            <a:avLst/>
          </a:prstGeom>
          <a:noFill/>
          <a:ln w="9525">
            <a:noFill/>
            <a:miter lim="800000"/>
            <a:headEnd/>
            <a:tailEnd/>
          </a:ln>
          <a:effectLst/>
        </p:spPr>
        <p:txBody>
          <a:bodyPr>
            <a:spAutoFit/>
          </a:bodyPr>
          <a:lstStyle/>
          <a:p>
            <a:pPr>
              <a:spcBef>
                <a:spcPct val="30000"/>
              </a:spcBef>
              <a:defRPr/>
            </a:pPr>
            <a:r>
              <a:rPr lang="en-US" altLang="zh-CN" sz="2400" b="1" dirty="0">
                <a:latin typeface="Times New Roman" panose="02020603050405020304" pitchFamily="18" charset="0"/>
                <a:cs typeface="Times New Roman" panose="02020603050405020304" pitchFamily="18" charset="0"/>
              </a:rPr>
              <a:t>template &lt;class Type&gt;</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void</a:t>
            </a:r>
            <a:r>
              <a:rPr lang="en-US" altLang="zh-CN" sz="2400" dirty="0">
                <a:latin typeface="Times New Roman" panose="02020603050405020304" pitchFamily="18" charset="0"/>
                <a:cs typeface="Times New Roman" panose="02020603050405020304" pitchFamily="18" charset="0"/>
              </a:rPr>
              <a:t> Print</a:t>
            </a:r>
            <a:r>
              <a:rPr lang="en-US" altLang="zh-CN" sz="2400" b="1"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ListNode</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&lt;Type&gt;</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f</a:t>
            </a:r>
            <a:r>
              <a:rPr lang="en-US" altLang="zh-CN" sz="2400" b="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p>
          <a:p>
            <a:pPr>
              <a:defRPr/>
            </a:pPr>
            <a:r>
              <a:rPr lang="en-US" altLang="zh-CN" sz="2400" b="1" dirty="0">
                <a:latin typeface="Times New Roman" panose="02020603050405020304" pitchFamily="18" charset="0"/>
                <a:cs typeface="Times New Roman" panose="02020603050405020304" pitchFamily="18" charset="0"/>
              </a:rPr>
              <a:t>    if</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f</a:t>
            </a:r>
            <a:r>
              <a:rPr lang="en-US" altLang="zh-CN" sz="2400" b="1" dirty="0">
                <a:latin typeface="Times New Roman" panose="02020603050405020304" pitchFamily="18" charset="0"/>
                <a:ea typeface="楷体_GB2312" pitchFamily="49" charset="-122"/>
                <a:cs typeface="Times New Roman" panose="02020603050405020304" pitchFamily="18" charset="0"/>
              </a:rPr>
              <a:t>-&gt;</a:t>
            </a:r>
            <a:r>
              <a:rPr lang="en-US" altLang="zh-CN" sz="2400" dirty="0">
                <a:latin typeface="Times New Roman" panose="02020603050405020304" pitchFamily="18" charset="0"/>
                <a:cs typeface="Times New Roman" panose="02020603050405020304" pitchFamily="18" charset="0"/>
              </a:rPr>
              <a:t>link</a:t>
            </a:r>
            <a:r>
              <a:rPr lang="en-US" altLang="zh-CN" sz="2400" b="1" i="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NULL</a:t>
            </a:r>
            <a:r>
              <a:rPr lang="en-US" altLang="zh-CN" sz="2400" b="1" dirty="0">
                <a:latin typeface="Times New Roman" panose="02020603050405020304" pitchFamily="18" charset="0"/>
                <a:cs typeface="Times New Roman" panose="02020603050405020304" pitchFamily="18" charset="0"/>
              </a:rPr>
              <a:t>)</a:t>
            </a:r>
          </a:p>
          <a:p>
            <a:pPr>
              <a:defRPr/>
            </a:pPr>
            <a:r>
              <a:rPr lang="en-US" altLang="zh-CN" sz="2400" dirty="0">
                <a:latin typeface="Times New Roman" panose="02020603050405020304" pitchFamily="18" charset="0"/>
                <a:cs typeface="Times New Roman" panose="02020603050405020304" pitchFamily="18" charset="0"/>
              </a:rPr>
              <a:t>        </a:t>
            </a:r>
            <a:r>
              <a:rPr lang="en-US" altLang="zh-CN" sz="2400" b="1" dirty="0" err="1">
                <a:latin typeface="Times New Roman" panose="02020603050405020304" pitchFamily="18" charset="0"/>
                <a:cs typeface="Times New Roman" panose="02020603050405020304" pitchFamily="18" charset="0"/>
              </a:rPr>
              <a:t>cout</a:t>
            </a:r>
            <a:r>
              <a:rPr lang="en-US" altLang="zh-CN" sz="2400" b="1" dirty="0">
                <a:latin typeface="Times New Roman" panose="02020603050405020304" pitchFamily="18" charset="0"/>
                <a:cs typeface="Times New Roman" panose="02020603050405020304" pitchFamily="18" charset="0"/>
              </a:rPr>
              <a:t>&lt;&lt;</a:t>
            </a:r>
            <a:r>
              <a:rPr lang="en-US" altLang="zh-CN" sz="2400" dirty="0">
                <a:latin typeface="Times New Roman" panose="02020603050405020304" pitchFamily="18" charset="0"/>
                <a:cs typeface="Times New Roman" panose="02020603050405020304" pitchFamily="18" charset="0"/>
              </a:rPr>
              <a:t>f</a:t>
            </a:r>
            <a:r>
              <a:rPr lang="en-US" altLang="zh-CN" sz="2400" b="1" dirty="0">
                <a:latin typeface="Times New Roman" panose="02020603050405020304" pitchFamily="18" charset="0"/>
                <a:ea typeface="楷体_GB2312" pitchFamily="49" charset="-122"/>
                <a:cs typeface="Times New Roman" panose="02020603050405020304" pitchFamily="18" charset="0"/>
              </a:rPr>
              <a:t>-&gt;</a:t>
            </a:r>
            <a:r>
              <a:rPr lang="en-US" altLang="zh-CN" sz="2400" dirty="0">
                <a:latin typeface="Times New Roman" panose="02020603050405020304" pitchFamily="18" charset="0"/>
                <a:cs typeface="Times New Roman" panose="02020603050405020304" pitchFamily="18" charset="0"/>
              </a:rPr>
              <a:t>data</a:t>
            </a:r>
            <a:r>
              <a:rPr lang="en-US" altLang="zh-CN" sz="2400" b="1" dirty="0">
                <a:latin typeface="Times New Roman" panose="02020603050405020304" pitchFamily="18" charset="0"/>
                <a:cs typeface="Times New Roman" panose="02020603050405020304" pitchFamily="18" charset="0"/>
              </a:rPr>
              <a:t>&lt;&lt;</a:t>
            </a:r>
            <a:r>
              <a:rPr lang="en-US" altLang="zh-CN" sz="2400" b="1" dirty="0" err="1">
                <a:latin typeface="Times New Roman" panose="02020603050405020304" pitchFamily="18" charset="0"/>
                <a:cs typeface="Times New Roman" panose="02020603050405020304" pitchFamily="18" charset="0"/>
              </a:rPr>
              <a:t>endl</a:t>
            </a:r>
            <a:r>
              <a:rPr lang="en-US" altLang="zh-CN" sz="2400" b="1" dirty="0">
                <a:latin typeface="Times New Roman" panose="02020603050405020304" pitchFamily="18" charset="0"/>
                <a:cs typeface="Times New Roman" panose="02020603050405020304" pitchFamily="18" charset="0"/>
              </a:rPr>
              <a:t>;</a:t>
            </a:r>
          </a:p>
          <a:p>
            <a:pPr>
              <a:defRPr/>
            </a:pPr>
            <a:r>
              <a:rPr lang="en-US" altLang="zh-CN" sz="2400" b="1" dirty="0">
                <a:latin typeface="Times New Roman" panose="02020603050405020304" pitchFamily="18" charset="0"/>
                <a:cs typeface="Times New Roman" panose="02020603050405020304" pitchFamily="18" charset="0"/>
              </a:rPr>
              <a:t>    else </a:t>
            </a:r>
            <a:r>
              <a:rPr lang="en-US" altLang="zh-CN" sz="2400" dirty="0">
                <a:latin typeface="Times New Roman" panose="02020603050405020304" pitchFamily="18" charset="0"/>
                <a:cs typeface="Times New Roman" panose="02020603050405020304" pitchFamily="18" charset="0"/>
              </a:rPr>
              <a:t>Print</a:t>
            </a:r>
            <a:r>
              <a:rPr lang="en-US" altLang="zh-CN" sz="2400" b="1"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f</a:t>
            </a:r>
            <a:r>
              <a:rPr lang="en-US" altLang="zh-CN" sz="2400" b="1" dirty="0">
                <a:latin typeface="Times New Roman" panose="02020603050405020304" pitchFamily="18" charset="0"/>
                <a:ea typeface="楷体_GB2312" pitchFamily="49" charset="-122"/>
                <a:cs typeface="Times New Roman" panose="02020603050405020304" pitchFamily="18" charset="0"/>
              </a:rPr>
              <a:t>-&gt;</a:t>
            </a:r>
            <a:r>
              <a:rPr lang="en-US" altLang="zh-CN" sz="2400" dirty="0">
                <a:latin typeface="Times New Roman" panose="02020603050405020304" pitchFamily="18" charset="0"/>
                <a:cs typeface="Times New Roman" panose="02020603050405020304" pitchFamily="18" charset="0"/>
              </a:rPr>
              <a:t>link</a:t>
            </a:r>
            <a:r>
              <a:rPr lang="en-US" altLang="zh-CN" sz="2400" b="1"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defRPr/>
            </a:pPr>
            <a:r>
              <a:rPr lang="en-US" altLang="zh-CN" sz="2400" b="1"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
        <p:nvSpPr>
          <p:cNvPr id="7" name="Rectangle 5" descr="羊皮纸">
            <a:extLst>
              <a:ext uri="{FF2B5EF4-FFF2-40B4-BE49-F238E27FC236}">
                <a16:creationId xmlns:a16="http://schemas.microsoft.com/office/drawing/2014/main" id="{DEA626DC-EA0E-1346-AFF7-D4F8B5757C6F}"/>
              </a:ext>
            </a:extLst>
          </p:cNvPr>
          <p:cNvSpPr>
            <a:spLocks noChangeArrowheads="1"/>
          </p:cNvSpPr>
          <p:nvPr/>
        </p:nvSpPr>
        <p:spPr bwMode="auto">
          <a:xfrm>
            <a:off x="2098576" y="4358408"/>
            <a:ext cx="838200" cy="533400"/>
          </a:xfrm>
          <a:prstGeom prst="rect">
            <a:avLst/>
          </a:prstGeom>
          <a:noFill/>
          <a:ln w="9525">
            <a:solidFill>
              <a:schemeClr val="tx1"/>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8" name="Line 6">
            <a:extLst>
              <a:ext uri="{FF2B5EF4-FFF2-40B4-BE49-F238E27FC236}">
                <a16:creationId xmlns:a16="http://schemas.microsoft.com/office/drawing/2014/main" id="{09602C9C-B2C6-C84B-A957-3023FFB0EA36}"/>
              </a:ext>
            </a:extLst>
          </p:cNvPr>
          <p:cNvSpPr>
            <a:spLocks noChangeShapeType="1"/>
          </p:cNvSpPr>
          <p:nvPr/>
        </p:nvSpPr>
        <p:spPr bwMode="auto">
          <a:xfrm>
            <a:off x="2631976" y="4358408"/>
            <a:ext cx="0" cy="533400"/>
          </a:xfrm>
          <a:prstGeom prst="line">
            <a:avLst/>
          </a:prstGeom>
          <a:noFill/>
          <a:ln w="9525">
            <a:solidFill>
              <a:schemeClr val="tx1"/>
            </a:solidFill>
            <a:round/>
            <a:headEnd/>
            <a:tailEnd/>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9" name="Line 7">
            <a:extLst>
              <a:ext uri="{FF2B5EF4-FFF2-40B4-BE49-F238E27FC236}">
                <a16:creationId xmlns:a16="http://schemas.microsoft.com/office/drawing/2014/main" id="{7ED5A1AF-B851-174C-8056-76E467932138}"/>
              </a:ext>
            </a:extLst>
          </p:cNvPr>
          <p:cNvSpPr>
            <a:spLocks noChangeShapeType="1"/>
          </p:cNvSpPr>
          <p:nvPr/>
        </p:nvSpPr>
        <p:spPr bwMode="auto">
          <a:xfrm>
            <a:off x="1717576" y="4663208"/>
            <a:ext cx="381000" cy="0"/>
          </a:xfrm>
          <a:prstGeom prst="line">
            <a:avLst/>
          </a:prstGeom>
          <a:noFill/>
          <a:ln w="28575">
            <a:solidFill>
              <a:srgbClr val="C00000"/>
            </a:solidFill>
            <a:round/>
            <a:headEnd/>
            <a:tailEnd type="triangle" w="sm" len="lg"/>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 name="Rectangle 8" descr="羊皮纸">
            <a:extLst>
              <a:ext uri="{FF2B5EF4-FFF2-40B4-BE49-F238E27FC236}">
                <a16:creationId xmlns:a16="http://schemas.microsoft.com/office/drawing/2014/main" id="{0B3BADB2-6DA0-514F-9B23-DB34CBF17C15}"/>
              </a:ext>
            </a:extLst>
          </p:cNvPr>
          <p:cNvSpPr>
            <a:spLocks noChangeArrowheads="1"/>
          </p:cNvSpPr>
          <p:nvPr/>
        </p:nvSpPr>
        <p:spPr bwMode="auto">
          <a:xfrm>
            <a:off x="3241576" y="4358408"/>
            <a:ext cx="838200" cy="533400"/>
          </a:xfrm>
          <a:prstGeom prst="rect">
            <a:avLst/>
          </a:prstGeom>
          <a:noFill/>
          <a:ln w="9525">
            <a:solidFill>
              <a:schemeClr val="tx1"/>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11" name="Line 9">
            <a:extLst>
              <a:ext uri="{FF2B5EF4-FFF2-40B4-BE49-F238E27FC236}">
                <a16:creationId xmlns:a16="http://schemas.microsoft.com/office/drawing/2014/main" id="{2895A376-3E01-D945-8127-FEDFE9BD7CA8}"/>
              </a:ext>
            </a:extLst>
          </p:cNvPr>
          <p:cNvSpPr>
            <a:spLocks noChangeShapeType="1"/>
          </p:cNvSpPr>
          <p:nvPr/>
        </p:nvSpPr>
        <p:spPr bwMode="auto">
          <a:xfrm>
            <a:off x="3774976" y="4358408"/>
            <a:ext cx="0" cy="533400"/>
          </a:xfrm>
          <a:prstGeom prst="line">
            <a:avLst/>
          </a:prstGeom>
          <a:noFill/>
          <a:ln w="9525">
            <a:solidFill>
              <a:schemeClr val="tx1"/>
            </a:solidFill>
            <a:round/>
            <a:headEnd/>
            <a:tailEnd/>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2" name="Line 10">
            <a:extLst>
              <a:ext uri="{FF2B5EF4-FFF2-40B4-BE49-F238E27FC236}">
                <a16:creationId xmlns:a16="http://schemas.microsoft.com/office/drawing/2014/main" id="{D4DF3BAB-DD1B-F04C-B523-367A366B230F}"/>
              </a:ext>
            </a:extLst>
          </p:cNvPr>
          <p:cNvSpPr>
            <a:spLocks noChangeShapeType="1"/>
          </p:cNvSpPr>
          <p:nvPr/>
        </p:nvSpPr>
        <p:spPr bwMode="auto">
          <a:xfrm>
            <a:off x="2784376" y="4663208"/>
            <a:ext cx="457200" cy="0"/>
          </a:xfrm>
          <a:prstGeom prst="line">
            <a:avLst/>
          </a:prstGeom>
          <a:noFill/>
          <a:ln w="28575">
            <a:solidFill>
              <a:schemeClr val="tx1"/>
            </a:solidFill>
            <a:round/>
            <a:headEnd/>
            <a:tailEnd type="triangle" w="sm" len="lg"/>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 name="Rectangle 11" descr="羊皮纸">
            <a:extLst>
              <a:ext uri="{FF2B5EF4-FFF2-40B4-BE49-F238E27FC236}">
                <a16:creationId xmlns:a16="http://schemas.microsoft.com/office/drawing/2014/main" id="{A1B9A532-E586-3644-8128-36D06E2C2356}"/>
              </a:ext>
            </a:extLst>
          </p:cNvPr>
          <p:cNvSpPr>
            <a:spLocks noChangeArrowheads="1"/>
          </p:cNvSpPr>
          <p:nvPr/>
        </p:nvSpPr>
        <p:spPr bwMode="auto">
          <a:xfrm>
            <a:off x="4384576" y="4358408"/>
            <a:ext cx="838200" cy="533400"/>
          </a:xfrm>
          <a:prstGeom prst="rect">
            <a:avLst/>
          </a:prstGeom>
          <a:noFill/>
          <a:ln w="9525">
            <a:solidFill>
              <a:schemeClr val="tx1"/>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14" name="Line 12">
            <a:extLst>
              <a:ext uri="{FF2B5EF4-FFF2-40B4-BE49-F238E27FC236}">
                <a16:creationId xmlns:a16="http://schemas.microsoft.com/office/drawing/2014/main" id="{9DCA2B9C-E699-EE45-B965-75B631F5C17C}"/>
              </a:ext>
            </a:extLst>
          </p:cNvPr>
          <p:cNvSpPr>
            <a:spLocks noChangeShapeType="1"/>
          </p:cNvSpPr>
          <p:nvPr/>
        </p:nvSpPr>
        <p:spPr bwMode="auto">
          <a:xfrm>
            <a:off x="4917976" y="4358408"/>
            <a:ext cx="0" cy="533400"/>
          </a:xfrm>
          <a:prstGeom prst="line">
            <a:avLst/>
          </a:prstGeom>
          <a:noFill/>
          <a:ln w="9525">
            <a:solidFill>
              <a:schemeClr val="tx1"/>
            </a:solidFill>
            <a:round/>
            <a:headEnd/>
            <a:tailEnd/>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5" name="Line 13">
            <a:extLst>
              <a:ext uri="{FF2B5EF4-FFF2-40B4-BE49-F238E27FC236}">
                <a16:creationId xmlns:a16="http://schemas.microsoft.com/office/drawing/2014/main" id="{DDDC070C-BFA0-0B43-8267-A2D992C52CC8}"/>
              </a:ext>
            </a:extLst>
          </p:cNvPr>
          <p:cNvSpPr>
            <a:spLocks noChangeShapeType="1"/>
          </p:cNvSpPr>
          <p:nvPr/>
        </p:nvSpPr>
        <p:spPr bwMode="auto">
          <a:xfrm>
            <a:off x="3927376" y="4663208"/>
            <a:ext cx="457200" cy="0"/>
          </a:xfrm>
          <a:prstGeom prst="line">
            <a:avLst/>
          </a:prstGeom>
          <a:noFill/>
          <a:ln w="28575">
            <a:solidFill>
              <a:schemeClr val="tx1"/>
            </a:solidFill>
            <a:round/>
            <a:headEnd/>
            <a:tailEnd type="triangle" w="sm" len="lg"/>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 name="Rectangle 14" descr="羊皮纸">
            <a:extLst>
              <a:ext uri="{FF2B5EF4-FFF2-40B4-BE49-F238E27FC236}">
                <a16:creationId xmlns:a16="http://schemas.microsoft.com/office/drawing/2014/main" id="{99A8E681-B0A1-044A-9F21-568AA378866B}"/>
              </a:ext>
            </a:extLst>
          </p:cNvPr>
          <p:cNvSpPr>
            <a:spLocks noChangeArrowheads="1"/>
          </p:cNvSpPr>
          <p:nvPr/>
        </p:nvSpPr>
        <p:spPr bwMode="auto">
          <a:xfrm>
            <a:off x="5527576" y="4358408"/>
            <a:ext cx="838200" cy="533400"/>
          </a:xfrm>
          <a:prstGeom prst="rect">
            <a:avLst/>
          </a:prstGeom>
          <a:noFill/>
          <a:ln w="9525">
            <a:solidFill>
              <a:schemeClr val="tx1"/>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17" name="Line 15">
            <a:extLst>
              <a:ext uri="{FF2B5EF4-FFF2-40B4-BE49-F238E27FC236}">
                <a16:creationId xmlns:a16="http://schemas.microsoft.com/office/drawing/2014/main" id="{55556D10-0A4C-084E-9F19-39A31DD89A4A}"/>
              </a:ext>
            </a:extLst>
          </p:cNvPr>
          <p:cNvSpPr>
            <a:spLocks noChangeShapeType="1"/>
          </p:cNvSpPr>
          <p:nvPr/>
        </p:nvSpPr>
        <p:spPr bwMode="auto">
          <a:xfrm>
            <a:off x="6060976" y="4358408"/>
            <a:ext cx="0" cy="533400"/>
          </a:xfrm>
          <a:prstGeom prst="line">
            <a:avLst/>
          </a:prstGeom>
          <a:noFill/>
          <a:ln w="9525">
            <a:solidFill>
              <a:schemeClr val="tx1"/>
            </a:solidFill>
            <a:round/>
            <a:headEnd/>
            <a:tailEnd/>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8" name="Line 16">
            <a:extLst>
              <a:ext uri="{FF2B5EF4-FFF2-40B4-BE49-F238E27FC236}">
                <a16:creationId xmlns:a16="http://schemas.microsoft.com/office/drawing/2014/main" id="{7CD1F715-3995-0F4C-81C9-CA929A7EBE23}"/>
              </a:ext>
            </a:extLst>
          </p:cNvPr>
          <p:cNvSpPr>
            <a:spLocks noChangeShapeType="1"/>
          </p:cNvSpPr>
          <p:nvPr/>
        </p:nvSpPr>
        <p:spPr bwMode="auto">
          <a:xfrm>
            <a:off x="5070376" y="4663208"/>
            <a:ext cx="457200" cy="0"/>
          </a:xfrm>
          <a:prstGeom prst="line">
            <a:avLst/>
          </a:prstGeom>
          <a:noFill/>
          <a:ln w="28575">
            <a:solidFill>
              <a:schemeClr val="tx1"/>
            </a:solidFill>
            <a:round/>
            <a:headEnd/>
            <a:tailEnd type="triangle" w="sm" len="lg"/>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 name="Rectangle 17" descr="羊皮纸">
            <a:extLst>
              <a:ext uri="{FF2B5EF4-FFF2-40B4-BE49-F238E27FC236}">
                <a16:creationId xmlns:a16="http://schemas.microsoft.com/office/drawing/2014/main" id="{C2649424-9A8D-D243-A9E3-4B07766A2A05}"/>
              </a:ext>
            </a:extLst>
          </p:cNvPr>
          <p:cNvSpPr>
            <a:spLocks noChangeArrowheads="1"/>
          </p:cNvSpPr>
          <p:nvPr/>
        </p:nvSpPr>
        <p:spPr bwMode="auto">
          <a:xfrm>
            <a:off x="6670576" y="4358408"/>
            <a:ext cx="914400" cy="533400"/>
          </a:xfrm>
          <a:prstGeom prst="rect">
            <a:avLst/>
          </a:prstGeom>
          <a:noFill/>
          <a:ln w="9525">
            <a:solidFill>
              <a:schemeClr val="tx1"/>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20" name="Line 18">
            <a:extLst>
              <a:ext uri="{FF2B5EF4-FFF2-40B4-BE49-F238E27FC236}">
                <a16:creationId xmlns:a16="http://schemas.microsoft.com/office/drawing/2014/main" id="{E5D0BF01-27D6-6D49-AC36-E1AFCBCC8130}"/>
              </a:ext>
            </a:extLst>
          </p:cNvPr>
          <p:cNvSpPr>
            <a:spLocks noChangeShapeType="1"/>
          </p:cNvSpPr>
          <p:nvPr/>
        </p:nvSpPr>
        <p:spPr bwMode="auto">
          <a:xfrm>
            <a:off x="7203976" y="4358408"/>
            <a:ext cx="0" cy="533400"/>
          </a:xfrm>
          <a:prstGeom prst="line">
            <a:avLst/>
          </a:prstGeom>
          <a:noFill/>
          <a:ln w="9525">
            <a:solidFill>
              <a:schemeClr val="tx1"/>
            </a:solidFill>
            <a:round/>
            <a:headEnd/>
            <a:tailEnd/>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1" name="Line 19">
            <a:extLst>
              <a:ext uri="{FF2B5EF4-FFF2-40B4-BE49-F238E27FC236}">
                <a16:creationId xmlns:a16="http://schemas.microsoft.com/office/drawing/2014/main" id="{68BFA314-4760-3744-9C4B-031CB34A6BBB}"/>
              </a:ext>
            </a:extLst>
          </p:cNvPr>
          <p:cNvSpPr>
            <a:spLocks noChangeShapeType="1"/>
          </p:cNvSpPr>
          <p:nvPr/>
        </p:nvSpPr>
        <p:spPr bwMode="auto">
          <a:xfrm>
            <a:off x="6213376" y="4663208"/>
            <a:ext cx="457200" cy="0"/>
          </a:xfrm>
          <a:prstGeom prst="line">
            <a:avLst/>
          </a:prstGeom>
          <a:noFill/>
          <a:ln w="28575">
            <a:solidFill>
              <a:schemeClr val="tx1"/>
            </a:solidFill>
            <a:round/>
            <a:headEnd/>
            <a:tailEnd type="triangle" w="sm" len="lg"/>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2" name="Text Box 20">
            <a:extLst>
              <a:ext uri="{FF2B5EF4-FFF2-40B4-BE49-F238E27FC236}">
                <a16:creationId xmlns:a16="http://schemas.microsoft.com/office/drawing/2014/main" id="{9619B367-2C7D-B341-A422-225D8FB9C2D0}"/>
              </a:ext>
            </a:extLst>
          </p:cNvPr>
          <p:cNvSpPr txBox="1">
            <a:spLocks noChangeArrowheads="1"/>
          </p:cNvSpPr>
          <p:nvPr/>
        </p:nvSpPr>
        <p:spPr bwMode="auto">
          <a:xfrm>
            <a:off x="1398489" y="4358408"/>
            <a:ext cx="423514" cy="584775"/>
          </a:xfrm>
          <a:prstGeom prst="rect">
            <a:avLst/>
          </a:prstGeom>
          <a:noFill/>
          <a:ln w="9525">
            <a:noFill/>
            <a:miter lim="800000"/>
            <a:headEnd/>
            <a:tailEnd/>
          </a:ln>
        </p:spPr>
        <p:txBody>
          <a:bodyPr wrap="none">
            <a:spAutoFit/>
          </a:bodyPr>
          <a:lstStyle/>
          <a:p>
            <a:r>
              <a:rPr lang="en-US" altLang="zh-CN" sz="3200" dirty="0">
                <a:solidFill>
                  <a:srgbClr val="C00000"/>
                </a:solidFill>
                <a:latin typeface="Times New Roman" panose="02020603050405020304" pitchFamily="18" charset="0"/>
                <a:cs typeface="Times New Roman" panose="02020603050405020304" pitchFamily="18" charset="0"/>
              </a:rPr>
              <a:t>f </a:t>
            </a:r>
          </a:p>
        </p:txBody>
      </p:sp>
      <p:sp>
        <p:nvSpPr>
          <p:cNvPr id="23" name="Line 21">
            <a:extLst>
              <a:ext uri="{FF2B5EF4-FFF2-40B4-BE49-F238E27FC236}">
                <a16:creationId xmlns:a16="http://schemas.microsoft.com/office/drawing/2014/main" id="{4E4BD6AC-8A52-864A-9364-75CBF88F8901}"/>
              </a:ext>
            </a:extLst>
          </p:cNvPr>
          <p:cNvSpPr>
            <a:spLocks noChangeShapeType="1"/>
          </p:cNvSpPr>
          <p:nvPr/>
        </p:nvSpPr>
        <p:spPr bwMode="auto">
          <a:xfrm flipH="1">
            <a:off x="2936776" y="4815608"/>
            <a:ext cx="304800" cy="381000"/>
          </a:xfrm>
          <a:prstGeom prst="line">
            <a:avLst/>
          </a:prstGeom>
          <a:noFill/>
          <a:ln w="28575">
            <a:solidFill>
              <a:srgbClr val="C00000"/>
            </a:solidFill>
            <a:round/>
            <a:headEnd type="triangle" w="sm" len="lg"/>
            <a:tailEnd/>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4" name="Text Box 22">
            <a:extLst>
              <a:ext uri="{FF2B5EF4-FFF2-40B4-BE49-F238E27FC236}">
                <a16:creationId xmlns:a16="http://schemas.microsoft.com/office/drawing/2014/main" id="{BB045A45-F595-2B44-8280-A605F6D60594}"/>
              </a:ext>
            </a:extLst>
          </p:cNvPr>
          <p:cNvSpPr txBox="1">
            <a:spLocks noChangeArrowheads="1"/>
          </p:cNvSpPr>
          <p:nvPr/>
        </p:nvSpPr>
        <p:spPr bwMode="auto">
          <a:xfrm>
            <a:off x="2589462" y="4968008"/>
            <a:ext cx="423514" cy="584775"/>
          </a:xfrm>
          <a:prstGeom prst="rect">
            <a:avLst/>
          </a:prstGeom>
          <a:noFill/>
          <a:ln w="9525">
            <a:noFill/>
            <a:miter lim="800000"/>
            <a:headEnd/>
            <a:tailEnd/>
          </a:ln>
        </p:spPr>
        <p:txBody>
          <a:bodyPr wrap="none">
            <a:spAutoFit/>
          </a:bodyPr>
          <a:lstStyle/>
          <a:p>
            <a:r>
              <a:rPr lang="en-US" altLang="zh-CN" sz="3200" dirty="0">
                <a:solidFill>
                  <a:srgbClr val="C00000"/>
                </a:solidFill>
                <a:latin typeface="Times New Roman" panose="02020603050405020304" pitchFamily="18" charset="0"/>
                <a:cs typeface="Times New Roman" panose="02020603050405020304" pitchFamily="18" charset="0"/>
              </a:rPr>
              <a:t>f </a:t>
            </a:r>
          </a:p>
        </p:txBody>
      </p:sp>
      <p:sp>
        <p:nvSpPr>
          <p:cNvPr id="25" name="Line 23">
            <a:extLst>
              <a:ext uri="{FF2B5EF4-FFF2-40B4-BE49-F238E27FC236}">
                <a16:creationId xmlns:a16="http://schemas.microsoft.com/office/drawing/2014/main" id="{22339DF7-48C5-3145-BAE8-1A888F06D5C1}"/>
              </a:ext>
            </a:extLst>
          </p:cNvPr>
          <p:cNvSpPr>
            <a:spLocks noChangeShapeType="1"/>
          </p:cNvSpPr>
          <p:nvPr/>
        </p:nvSpPr>
        <p:spPr bwMode="auto">
          <a:xfrm flipH="1">
            <a:off x="4079776" y="4815608"/>
            <a:ext cx="304800" cy="381000"/>
          </a:xfrm>
          <a:prstGeom prst="line">
            <a:avLst/>
          </a:prstGeom>
          <a:noFill/>
          <a:ln w="28575">
            <a:solidFill>
              <a:srgbClr val="C00000"/>
            </a:solidFill>
            <a:round/>
            <a:headEnd type="triangle" w="sm" len="lg"/>
            <a:tailEnd/>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6" name="Text Box 24">
            <a:extLst>
              <a:ext uri="{FF2B5EF4-FFF2-40B4-BE49-F238E27FC236}">
                <a16:creationId xmlns:a16="http://schemas.microsoft.com/office/drawing/2014/main" id="{CFC437A4-9AAE-8941-9E06-A9BE65949780}"/>
              </a:ext>
            </a:extLst>
          </p:cNvPr>
          <p:cNvSpPr txBox="1">
            <a:spLocks noChangeArrowheads="1"/>
          </p:cNvSpPr>
          <p:nvPr/>
        </p:nvSpPr>
        <p:spPr bwMode="auto">
          <a:xfrm>
            <a:off x="3735289" y="4968008"/>
            <a:ext cx="423514" cy="584775"/>
          </a:xfrm>
          <a:prstGeom prst="rect">
            <a:avLst/>
          </a:prstGeom>
          <a:noFill/>
          <a:ln w="9525">
            <a:noFill/>
            <a:miter lim="800000"/>
            <a:headEnd/>
            <a:tailEnd/>
          </a:ln>
        </p:spPr>
        <p:txBody>
          <a:bodyPr wrap="none">
            <a:spAutoFit/>
          </a:bodyPr>
          <a:lstStyle/>
          <a:p>
            <a:r>
              <a:rPr lang="en-US" altLang="zh-CN" sz="3200" dirty="0">
                <a:solidFill>
                  <a:srgbClr val="C00000"/>
                </a:solidFill>
                <a:latin typeface="Times New Roman" panose="02020603050405020304" pitchFamily="18" charset="0"/>
                <a:cs typeface="Times New Roman" panose="02020603050405020304" pitchFamily="18" charset="0"/>
              </a:rPr>
              <a:t>f </a:t>
            </a:r>
          </a:p>
        </p:txBody>
      </p:sp>
      <p:sp>
        <p:nvSpPr>
          <p:cNvPr id="27" name="Line 25">
            <a:extLst>
              <a:ext uri="{FF2B5EF4-FFF2-40B4-BE49-F238E27FC236}">
                <a16:creationId xmlns:a16="http://schemas.microsoft.com/office/drawing/2014/main" id="{78C939EA-B1FC-FA4F-B2F7-CC333BE4A35F}"/>
              </a:ext>
            </a:extLst>
          </p:cNvPr>
          <p:cNvSpPr>
            <a:spLocks noChangeShapeType="1"/>
          </p:cNvSpPr>
          <p:nvPr/>
        </p:nvSpPr>
        <p:spPr bwMode="auto">
          <a:xfrm flipH="1">
            <a:off x="5222776" y="4815608"/>
            <a:ext cx="304800" cy="381000"/>
          </a:xfrm>
          <a:prstGeom prst="line">
            <a:avLst/>
          </a:prstGeom>
          <a:noFill/>
          <a:ln w="28575">
            <a:solidFill>
              <a:srgbClr val="C00000"/>
            </a:solidFill>
            <a:round/>
            <a:headEnd type="triangle" w="sm" len="lg"/>
            <a:tailEnd/>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8" name="Text Box 26">
            <a:extLst>
              <a:ext uri="{FF2B5EF4-FFF2-40B4-BE49-F238E27FC236}">
                <a16:creationId xmlns:a16="http://schemas.microsoft.com/office/drawing/2014/main" id="{D107AC0A-3339-4E43-94CA-CD329D30A14B}"/>
              </a:ext>
            </a:extLst>
          </p:cNvPr>
          <p:cNvSpPr txBox="1">
            <a:spLocks noChangeArrowheads="1"/>
          </p:cNvSpPr>
          <p:nvPr/>
        </p:nvSpPr>
        <p:spPr bwMode="auto">
          <a:xfrm>
            <a:off x="4878289" y="4968008"/>
            <a:ext cx="423514" cy="584775"/>
          </a:xfrm>
          <a:prstGeom prst="rect">
            <a:avLst/>
          </a:prstGeom>
          <a:noFill/>
          <a:ln w="9525">
            <a:noFill/>
            <a:miter lim="800000"/>
            <a:headEnd/>
            <a:tailEnd/>
          </a:ln>
        </p:spPr>
        <p:txBody>
          <a:bodyPr wrap="none">
            <a:spAutoFit/>
          </a:bodyPr>
          <a:lstStyle/>
          <a:p>
            <a:r>
              <a:rPr lang="en-US" altLang="zh-CN" sz="3200" dirty="0">
                <a:solidFill>
                  <a:srgbClr val="C00000"/>
                </a:solidFill>
                <a:latin typeface="Times New Roman" panose="02020603050405020304" pitchFamily="18" charset="0"/>
                <a:cs typeface="Times New Roman" panose="02020603050405020304" pitchFamily="18" charset="0"/>
              </a:rPr>
              <a:t>f </a:t>
            </a:r>
          </a:p>
        </p:txBody>
      </p:sp>
      <p:sp>
        <p:nvSpPr>
          <p:cNvPr id="29" name="Line 27">
            <a:extLst>
              <a:ext uri="{FF2B5EF4-FFF2-40B4-BE49-F238E27FC236}">
                <a16:creationId xmlns:a16="http://schemas.microsoft.com/office/drawing/2014/main" id="{D9A3E77F-0398-F44C-86D9-CC3322A7984A}"/>
              </a:ext>
            </a:extLst>
          </p:cNvPr>
          <p:cNvSpPr>
            <a:spLocks noChangeShapeType="1"/>
          </p:cNvSpPr>
          <p:nvPr/>
        </p:nvSpPr>
        <p:spPr bwMode="auto">
          <a:xfrm flipH="1">
            <a:off x="6365776" y="4815608"/>
            <a:ext cx="304800" cy="381000"/>
          </a:xfrm>
          <a:prstGeom prst="line">
            <a:avLst/>
          </a:prstGeom>
          <a:noFill/>
          <a:ln w="28575">
            <a:solidFill>
              <a:srgbClr val="C00000"/>
            </a:solidFill>
            <a:round/>
            <a:headEnd type="triangle" w="sm" len="lg"/>
            <a:tailEnd/>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30" name="Text Box 28">
            <a:extLst>
              <a:ext uri="{FF2B5EF4-FFF2-40B4-BE49-F238E27FC236}">
                <a16:creationId xmlns:a16="http://schemas.microsoft.com/office/drawing/2014/main" id="{59CF4DAA-E535-E24C-8271-2F0F2734B738}"/>
              </a:ext>
            </a:extLst>
          </p:cNvPr>
          <p:cNvSpPr txBox="1">
            <a:spLocks noChangeArrowheads="1"/>
          </p:cNvSpPr>
          <p:nvPr/>
        </p:nvSpPr>
        <p:spPr bwMode="auto">
          <a:xfrm>
            <a:off x="6021289" y="4968008"/>
            <a:ext cx="423514" cy="584775"/>
          </a:xfrm>
          <a:prstGeom prst="rect">
            <a:avLst/>
          </a:prstGeom>
          <a:noFill/>
          <a:ln w="9525">
            <a:noFill/>
            <a:miter lim="800000"/>
            <a:headEnd/>
            <a:tailEnd/>
          </a:ln>
        </p:spPr>
        <p:txBody>
          <a:bodyPr wrap="none">
            <a:spAutoFit/>
          </a:bodyPr>
          <a:lstStyle/>
          <a:p>
            <a:r>
              <a:rPr lang="en-US" altLang="zh-CN" sz="3200" dirty="0">
                <a:solidFill>
                  <a:srgbClr val="C00000"/>
                </a:solidFill>
                <a:latin typeface="Times New Roman" panose="02020603050405020304" pitchFamily="18" charset="0"/>
                <a:cs typeface="Times New Roman" panose="02020603050405020304" pitchFamily="18" charset="0"/>
              </a:rPr>
              <a:t>f </a:t>
            </a:r>
          </a:p>
        </p:txBody>
      </p:sp>
      <p:sp>
        <p:nvSpPr>
          <p:cNvPr id="31" name="Text Box 29">
            <a:extLst>
              <a:ext uri="{FF2B5EF4-FFF2-40B4-BE49-F238E27FC236}">
                <a16:creationId xmlns:a16="http://schemas.microsoft.com/office/drawing/2014/main" id="{1ACB6205-324C-E141-844E-197B5659AA26}"/>
              </a:ext>
            </a:extLst>
          </p:cNvPr>
          <p:cNvSpPr txBox="1">
            <a:spLocks noChangeArrowheads="1"/>
          </p:cNvSpPr>
          <p:nvPr/>
        </p:nvSpPr>
        <p:spPr bwMode="auto">
          <a:xfrm>
            <a:off x="7186514" y="4358408"/>
            <a:ext cx="398462" cy="519113"/>
          </a:xfrm>
          <a:prstGeom prst="rect">
            <a:avLst/>
          </a:prstGeom>
          <a:noFill/>
          <a:ln w="9525">
            <a:noFill/>
            <a:miter lim="800000"/>
            <a:headEnd/>
            <a:tailEnd/>
          </a:ln>
        </p:spPr>
        <p:txBody>
          <a:bodyPr wrap="none">
            <a:spAutoFit/>
          </a:bodyPr>
          <a:lstStyle/>
          <a:p>
            <a:r>
              <a:rPr lang="en-US" altLang="zh-CN" sz="2800" b="1">
                <a:latin typeface="Times New Roman" panose="02020603050405020304" pitchFamily="18" charset="0"/>
                <a:cs typeface="Times New Roman" panose="02020603050405020304" pitchFamily="18" charset="0"/>
                <a:sym typeface="Symbol" pitchFamily="18" charset="2"/>
              </a:rPr>
              <a:t></a:t>
            </a:r>
            <a:endParaRPr lang="en-US" altLang="zh-CN">
              <a:latin typeface="Times New Roman" panose="02020603050405020304" pitchFamily="18" charset="0"/>
              <a:cs typeface="Times New Roman" panose="02020603050405020304" pitchFamily="18" charset="0"/>
            </a:endParaRPr>
          </a:p>
        </p:txBody>
      </p:sp>
      <p:sp>
        <p:nvSpPr>
          <p:cNvPr id="32" name="Line 30">
            <a:extLst>
              <a:ext uri="{FF2B5EF4-FFF2-40B4-BE49-F238E27FC236}">
                <a16:creationId xmlns:a16="http://schemas.microsoft.com/office/drawing/2014/main" id="{CC4ABF51-71C5-1944-902C-D9C230C0A4B6}"/>
              </a:ext>
            </a:extLst>
          </p:cNvPr>
          <p:cNvSpPr>
            <a:spLocks noChangeShapeType="1"/>
          </p:cNvSpPr>
          <p:nvPr/>
        </p:nvSpPr>
        <p:spPr bwMode="auto">
          <a:xfrm>
            <a:off x="2411760" y="4077072"/>
            <a:ext cx="4343400" cy="0"/>
          </a:xfrm>
          <a:prstGeom prst="line">
            <a:avLst/>
          </a:prstGeom>
          <a:noFill/>
          <a:ln w="28575">
            <a:solidFill>
              <a:srgbClr val="C00000"/>
            </a:solidFill>
            <a:round/>
            <a:headEnd/>
            <a:tailEnd type="triangle" w="sm" len="lg"/>
          </a:ln>
        </p:spPr>
        <p:txBody>
          <a:bodyPr wrap="none" anchor="ctr"/>
          <a:lstStyle/>
          <a:p>
            <a:endParaRPr lang="zh-CN" altLang="en-US"/>
          </a:p>
        </p:txBody>
      </p:sp>
      <p:sp>
        <p:nvSpPr>
          <p:cNvPr id="33" name="Text Box 31">
            <a:extLst>
              <a:ext uri="{FF2B5EF4-FFF2-40B4-BE49-F238E27FC236}">
                <a16:creationId xmlns:a16="http://schemas.microsoft.com/office/drawing/2014/main" id="{4A03D124-6477-FB44-9A5D-2061C2067D4D}"/>
              </a:ext>
            </a:extLst>
          </p:cNvPr>
          <p:cNvSpPr txBox="1">
            <a:spLocks noChangeArrowheads="1"/>
          </p:cNvSpPr>
          <p:nvPr/>
        </p:nvSpPr>
        <p:spPr bwMode="auto">
          <a:xfrm>
            <a:off x="2111276" y="4282208"/>
            <a:ext cx="540533" cy="584775"/>
          </a:xfrm>
          <a:prstGeom prst="rect">
            <a:avLst/>
          </a:prstGeom>
          <a:noFill/>
          <a:ln w="9525">
            <a:noFill/>
            <a:miter lim="800000"/>
            <a:headEnd/>
            <a:tailEnd/>
          </a:ln>
        </p:spPr>
        <p:txBody>
          <a:bodyPr wrap="none">
            <a:spAutoFit/>
          </a:bodyPr>
          <a:lstStyle/>
          <a:p>
            <a:r>
              <a:rPr lang="en-US" altLang="zh-CN" sz="3200" b="1" i="1" dirty="0">
                <a:latin typeface="Times New Roman" panose="02020603050405020304" pitchFamily="18" charset="0"/>
                <a:cs typeface="Times New Roman" panose="02020603050405020304" pitchFamily="18" charset="0"/>
              </a:rPr>
              <a:t>a</a:t>
            </a:r>
            <a:r>
              <a:rPr lang="en-US" altLang="zh-CN" sz="3200" b="1" baseline="-25000" dirty="0">
                <a:latin typeface="Times New Roman" panose="02020603050405020304" pitchFamily="18" charset="0"/>
                <a:cs typeface="Times New Roman" panose="02020603050405020304" pitchFamily="18" charset="0"/>
              </a:rPr>
              <a:t>0</a:t>
            </a:r>
            <a:endParaRPr lang="en-US" altLang="zh-CN" dirty="0">
              <a:latin typeface="Times New Roman" panose="02020603050405020304" pitchFamily="18" charset="0"/>
              <a:cs typeface="Times New Roman" panose="02020603050405020304" pitchFamily="18" charset="0"/>
            </a:endParaRPr>
          </a:p>
        </p:txBody>
      </p:sp>
      <p:sp>
        <p:nvSpPr>
          <p:cNvPr id="34" name="Text Box 32">
            <a:extLst>
              <a:ext uri="{FF2B5EF4-FFF2-40B4-BE49-F238E27FC236}">
                <a16:creationId xmlns:a16="http://schemas.microsoft.com/office/drawing/2014/main" id="{630826BB-C3C1-504D-9004-C753CF03C7FA}"/>
              </a:ext>
            </a:extLst>
          </p:cNvPr>
          <p:cNvSpPr txBox="1">
            <a:spLocks noChangeArrowheads="1"/>
          </p:cNvSpPr>
          <p:nvPr/>
        </p:nvSpPr>
        <p:spPr bwMode="auto">
          <a:xfrm>
            <a:off x="3254276" y="4282208"/>
            <a:ext cx="540533" cy="584775"/>
          </a:xfrm>
          <a:prstGeom prst="rect">
            <a:avLst/>
          </a:prstGeom>
          <a:noFill/>
          <a:ln w="9525">
            <a:noFill/>
            <a:miter lim="800000"/>
            <a:headEnd/>
            <a:tailEnd/>
          </a:ln>
        </p:spPr>
        <p:txBody>
          <a:bodyPr wrap="none">
            <a:spAutoFit/>
          </a:bodyPr>
          <a:lstStyle/>
          <a:p>
            <a:r>
              <a:rPr lang="en-US" altLang="zh-CN" sz="3200" b="1" i="1">
                <a:latin typeface="Times New Roman" panose="02020603050405020304" pitchFamily="18" charset="0"/>
                <a:cs typeface="Times New Roman" panose="02020603050405020304" pitchFamily="18" charset="0"/>
              </a:rPr>
              <a:t>a</a:t>
            </a:r>
            <a:r>
              <a:rPr lang="en-US" altLang="zh-CN" sz="3200" b="1" baseline="-25000">
                <a:latin typeface="Times New Roman" panose="02020603050405020304" pitchFamily="18" charset="0"/>
                <a:cs typeface="Times New Roman" panose="02020603050405020304" pitchFamily="18" charset="0"/>
              </a:rPr>
              <a:t>1</a:t>
            </a:r>
            <a:endParaRPr lang="en-US" altLang="zh-CN">
              <a:latin typeface="Times New Roman" panose="02020603050405020304" pitchFamily="18" charset="0"/>
              <a:cs typeface="Times New Roman" panose="02020603050405020304" pitchFamily="18" charset="0"/>
            </a:endParaRPr>
          </a:p>
        </p:txBody>
      </p:sp>
      <p:sp>
        <p:nvSpPr>
          <p:cNvPr id="35" name="Text Box 33">
            <a:extLst>
              <a:ext uri="{FF2B5EF4-FFF2-40B4-BE49-F238E27FC236}">
                <a16:creationId xmlns:a16="http://schemas.microsoft.com/office/drawing/2014/main" id="{E4437784-E33E-8F4F-B249-643A7B208254}"/>
              </a:ext>
            </a:extLst>
          </p:cNvPr>
          <p:cNvSpPr txBox="1">
            <a:spLocks noChangeArrowheads="1"/>
          </p:cNvSpPr>
          <p:nvPr/>
        </p:nvSpPr>
        <p:spPr bwMode="auto">
          <a:xfrm>
            <a:off x="4397276" y="4282208"/>
            <a:ext cx="540533" cy="584775"/>
          </a:xfrm>
          <a:prstGeom prst="rect">
            <a:avLst/>
          </a:prstGeom>
          <a:noFill/>
          <a:ln w="9525">
            <a:noFill/>
            <a:miter lim="800000"/>
            <a:headEnd/>
            <a:tailEnd/>
          </a:ln>
        </p:spPr>
        <p:txBody>
          <a:bodyPr wrap="none">
            <a:spAutoFit/>
          </a:bodyPr>
          <a:lstStyle/>
          <a:p>
            <a:r>
              <a:rPr lang="en-US" altLang="zh-CN" sz="3200" b="1" i="1">
                <a:latin typeface="Times New Roman" panose="02020603050405020304" pitchFamily="18" charset="0"/>
                <a:cs typeface="Times New Roman" panose="02020603050405020304" pitchFamily="18" charset="0"/>
              </a:rPr>
              <a:t>a</a:t>
            </a:r>
            <a:r>
              <a:rPr lang="en-US" altLang="zh-CN" sz="3200" b="1" baseline="-25000">
                <a:latin typeface="Times New Roman" panose="02020603050405020304" pitchFamily="18" charset="0"/>
                <a:cs typeface="Times New Roman" panose="02020603050405020304" pitchFamily="18" charset="0"/>
              </a:rPr>
              <a:t>2</a:t>
            </a:r>
            <a:endParaRPr lang="en-US" altLang="zh-CN">
              <a:latin typeface="Times New Roman" panose="02020603050405020304" pitchFamily="18" charset="0"/>
              <a:cs typeface="Times New Roman" panose="02020603050405020304" pitchFamily="18" charset="0"/>
            </a:endParaRPr>
          </a:p>
        </p:txBody>
      </p:sp>
      <p:sp>
        <p:nvSpPr>
          <p:cNvPr id="36" name="Text Box 34">
            <a:extLst>
              <a:ext uri="{FF2B5EF4-FFF2-40B4-BE49-F238E27FC236}">
                <a16:creationId xmlns:a16="http://schemas.microsoft.com/office/drawing/2014/main" id="{EF0565C7-8950-1441-A8A0-7F173EC13B07}"/>
              </a:ext>
            </a:extLst>
          </p:cNvPr>
          <p:cNvSpPr txBox="1">
            <a:spLocks noChangeArrowheads="1"/>
          </p:cNvSpPr>
          <p:nvPr/>
        </p:nvSpPr>
        <p:spPr bwMode="auto">
          <a:xfrm>
            <a:off x="5540276" y="4282208"/>
            <a:ext cx="540533" cy="584775"/>
          </a:xfrm>
          <a:prstGeom prst="rect">
            <a:avLst/>
          </a:prstGeom>
          <a:noFill/>
          <a:ln w="9525">
            <a:noFill/>
            <a:miter lim="800000"/>
            <a:headEnd/>
            <a:tailEnd/>
          </a:ln>
        </p:spPr>
        <p:txBody>
          <a:bodyPr wrap="none">
            <a:spAutoFit/>
          </a:bodyPr>
          <a:lstStyle/>
          <a:p>
            <a:r>
              <a:rPr lang="en-US" altLang="zh-CN" sz="3200" b="1" i="1">
                <a:latin typeface="Times New Roman" panose="02020603050405020304" pitchFamily="18" charset="0"/>
                <a:cs typeface="Times New Roman" panose="02020603050405020304" pitchFamily="18" charset="0"/>
              </a:rPr>
              <a:t>a</a:t>
            </a:r>
            <a:r>
              <a:rPr lang="en-US" altLang="zh-CN" sz="3200" b="1" baseline="-25000">
                <a:latin typeface="Times New Roman" panose="02020603050405020304" pitchFamily="18" charset="0"/>
                <a:cs typeface="Times New Roman" panose="02020603050405020304" pitchFamily="18" charset="0"/>
              </a:rPr>
              <a:t>3</a:t>
            </a:r>
            <a:endParaRPr lang="en-US" altLang="zh-CN">
              <a:latin typeface="Times New Roman" panose="02020603050405020304" pitchFamily="18" charset="0"/>
              <a:cs typeface="Times New Roman" panose="02020603050405020304" pitchFamily="18" charset="0"/>
            </a:endParaRPr>
          </a:p>
        </p:txBody>
      </p:sp>
      <p:sp>
        <p:nvSpPr>
          <p:cNvPr id="37" name="Text Box 35">
            <a:extLst>
              <a:ext uri="{FF2B5EF4-FFF2-40B4-BE49-F238E27FC236}">
                <a16:creationId xmlns:a16="http://schemas.microsoft.com/office/drawing/2014/main" id="{2E63C4AF-3B5E-484F-B0A8-5B72607554FD}"/>
              </a:ext>
            </a:extLst>
          </p:cNvPr>
          <p:cNvSpPr txBox="1">
            <a:spLocks noChangeArrowheads="1"/>
          </p:cNvSpPr>
          <p:nvPr/>
        </p:nvSpPr>
        <p:spPr bwMode="auto">
          <a:xfrm>
            <a:off x="6683276" y="4282208"/>
            <a:ext cx="540533" cy="584775"/>
          </a:xfrm>
          <a:prstGeom prst="rect">
            <a:avLst/>
          </a:prstGeom>
          <a:noFill/>
          <a:ln w="9525">
            <a:noFill/>
            <a:miter lim="800000"/>
            <a:headEnd/>
            <a:tailEnd/>
          </a:ln>
        </p:spPr>
        <p:txBody>
          <a:bodyPr wrap="none">
            <a:spAutoFit/>
          </a:bodyPr>
          <a:lstStyle/>
          <a:p>
            <a:r>
              <a:rPr lang="en-US" altLang="zh-CN" sz="3200" b="1" i="1">
                <a:latin typeface="Times New Roman" panose="02020603050405020304" pitchFamily="18" charset="0"/>
                <a:cs typeface="Times New Roman" panose="02020603050405020304" pitchFamily="18" charset="0"/>
              </a:rPr>
              <a:t>a</a:t>
            </a:r>
            <a:r>
              <a:rPr lang="en-US" altLang="zh-CN" sz="3200" b="1" baseline="-25000">
                <a:latin typeface="Times New Roman" panose="02020603050405020304" pitchFamily="18" charset="0"/>
                <a:cs typeface="Times New Roman" panose="02020603050405020304" pitchFamily="18" charset="0"/>
              </a:rPr>
              <a:t>4</a:t>
            </a:r>
            <a:endParaRPr lang="en-US" altLang="zh-CN">
              <a:latin typeface="Times New Roman" panose="02020603050405020304" pitchFamily="18" charset="0"/>
              <a:cs typeface="Times New Roman" panose="02020603050405020304" pitchFamily="18" charset="0"/>
            </a:endParaRPr>
          </a:p>
        </p:txBody>
      </p:sp>
      <p:sp>
        <p:nvSpPr>
          <p:cNvPr id="38" name="Text Box 36">
            <a:extLst>
              <a:ext uri="{FF2B5EF4-FFF2-40B4-BE49-F238E27FC236}">
                <a16:creationId xmlns:a16="http://schemas.microsoft.com/office/drawing/2014/main" id="{24F0DCA6-9F1B-6644-A40C-E67F9B7F3F2D}"/>
              </a:ext>
            </a:extLst>
          </p:cNvPr>
          <p:cNvSpPr txBox="1">
            <a:spLocks noChangeArrowheads="1"/>
          </p:cNvSpPr>
          <p:nvPr/>
        </p:nvSpPr>
        <p:spPr bwMode="auto">
          <a:xfrm>
            <a:off x="3705235" y="3632658"/>
            <a:ext cx="1723549" cy="461665"/>
          </a:xfrm>
          <a:prstGeom prst="rect">
            <a:avLst/>
          </a:prstGeom>
          <a:noFill/>
          <a:ln w="9525">
            <a:noFill/>
            <a:miter lim="800000"/>
            <a:headEnd/>
            <a:tailEnd/>
          </a:ln>
        </p:spPr>
        <p:txBody>
          <a:bodyPr wrap="none">
            <a:spAutoFit/>
          </a:bodyPr>
          <a:lstStyle/>
          <a:p>
            <a:r>
              <a:rPr lang="zh-CN" altLang="en-US" sz="2400" b="1" dirty="0">
                <a:solidFill>
                  <a:srgbClr val="C00000"/>
                </a:solidFill>
                <a:ea typeface="隶书" pitchFamily="49" charset="-122"/>
              </a:rPr>
              <a:t>递归找链尾</a:t>
            </a:r>
            <a:endParaRPr lang="zh-CN" altLang="en-US" sz="1400" b="1" dirty="0">
              <a:solidFill>
                <a:srgbClr val="C00000"/>
              </a:solidFill>
            </a:endParaRPr>
          </a:p>
        </p:txBody>
      </p:sp>
    </p:spTree>
    <p:extLst>
      <p:ext uri="{BB962C8B-B14F-4D97-AF65-F5344CB8AC3E}">
        <p14:creationId xmlns:p14="http://schemas.microsoft.com/office/powerpoint/2010/main" val="379295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p:bldP spid="23" grpId="0" animBg="1"/>
      <p:bldP spid="24" grpId="0"/>
      <p:bldP spid="25" grpId="0" animBg="1"/>
      <p:bldP spid="26" grpId="0"/>
      <p:bldP spid="27" grpId="0" animBg="1"/>
      <p:bldP spid="28" grpId="0"/>
      <p:bldP spid="29" grpId="0" animBg="1"/>
      <p:bldP spid="30" grpId="0"/>
      <p:bldP spid="31" grpId="0"/>
      <p:bldP spid="32" grpId="0" animBg="1"/>
      <p:bldP spid="33" grpId="0"/>
      <p:bldP spid="34" grpId="0"/>
      <p:bldP spid="35" grpId="0"/>
      <p:bldP spid="36" grpId="0"/>
      <p:bldP spid="37" grpId="0"/>
      <p:bldP spid="3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89E0-68AF-3E4A-B4F3-C883A350961E}"/>
              </a:ext>
            </a:extLst>
          </p:cNvPr>
          <p:cNvSpPr>
            <a:spLocks noGrp="1"/>
          </p:cNvSpPr>
          <p:nvPr>
            <p:ph type="ctrTitle"/>
          </p:nvPr>
        </p:nvSpPr>
        <p:spPr/>
        <p:txBody>
          <a:bodyPr anchor="ctr">
            <a:normAutofit/>
          </a:bodyPr>
          <a:lstStyle/>
          <a:p>
            <a:r>
              <a:rPr lang="en-US" altLang="zh-CN" sz="6000" b="1" dirty="0">
                <a:latin typeface="Times New Roman" panose="02020603050405020304" pitchFamily="18" charset="0"/>
                <a:ea typeface="DengXian" panose="02010600030101010101" pitchFamily="2" charset="-122"/>
                <a:cs typeface="Times New Roman" panose="02020603050405020304" pitchFamily="18" charset="0"/>
              </a:rPr>
              <a:t>Q&amp;A</a:t>
            </a:r>
            <a:endParaRPr lang="en-US" sz="6000" b="1"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3" name="Subtitle 2">
            <a:extLst>
              <a:ext uri="{FF2B5EF4-FFF2-40B4-BE49-F238E27FC236}">
                <a16:creationId xmlns:a16="http://schemas.microsoft.com/office/drawing/2014/main" id="{70907D45-D7B5-184E-8C1E-65DB3E467B77}"/>
              </a:ext>
            </a:extLst>
          </p:cNvPr>
          <p:cNvSpPr>
            <a:spLocks noGrp="1"/>
          </p:cNvSpPr>
          <p:nvPr>
            <p:ph type="subTitle" idx="1"/>
          </p:nvPr>
        </p:nvSpPr>
        <p:spPr>
          <a:xfrm>
            <a:off x="1143000" y="3602038"/>
            <a:ext cx="6858000" cy="2203226"/>
          </a:xfrm>
        </p:spPr>
        <p:txBody>
          <a:bodyPr>
            <a:normAutofit/>
          </a:bodyPr>
          <a:lstStyle/>
          <a:p>
            <a:r>
              <a:rPr lang="zh-CN" altLang="en-US" sz="3200" b="1" dirty="0">
                <a:latin typeface="DengXian" panose="02010600030101010101" pitchFamily="2" charset="-122"/>
                <a:ea typeface="DengXian" panose="02010600030101010101" pitchFamily="2" charset="-122"/>
                <a:cs typeface="Microsoft Himalaya" pitchFamily="2" charset="0"/>
              </a:rPr>
              <a:t>陈碧欢</a:t>
            </a:r>
            <a:endParaRPr lang="en-US" altLang="zh-CN" sz="3200" b="1" dirty="0">
              <a:latin typeface="DengXian" panose="02010600030101010101" pitchFamily="2" charset="-122"/>
              <a:ea typeface="DengXian" panose="02010600030101010101" pitchFamily="2" charset="-122"/>
              <a:cs typeface="Microsoft Himalaya" pitchFamily="2" charset="0"/>
            </a:endParaRPr>
          </a:p>
          <a:p>
            <a:r>
              <a:rPr lang="en-US" altLang="zh-CN" sz="2800" dirty="0">
                <a:latin typeface="Times New Roman" panose="02020603050405020304" pitchFamily="18" charset="0"/>
                <a:cs typeface="Times New Roman" panose="02020603050405020304" pitchFamily="18" charset="0"/>
              </a:rPr>
              <a:t>bhchen@fudan.edu.cn</a:t>
            </a:r>
          </a:p>
          <a:p>
            <a:r>
              <a:rPr lang="en-US" altLang="zh-CN" sz="2800" dirty="0">
                <a:latin typeface="Times New Roman" panose="02020603050405020304" pitchFamily="18" charset="0"/>
                <a:cs typeface="Times New Roman" panose="02020603050405020304" pitchFamily="18" charset="0"/>
              </a:rPr>
              <a:t>https://</a:t>
            </a:r>
            <a:r>
              <a:rPr lang="en-US" altLang="zh-CN" sz="2800" dirty="0" err="1">
                <a:latin typeface="Times New Roman" panose="02020603050405020304" pitchFamily="18" charset="0"/>
                <a:cs typeface="Times New Roman" panose="02020603050405020304" pitchFamily="18" charset="0"/>
              </a:rPr>
              <a:t>chenbihuan.github.io</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2693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B7563-8EC4-394D-8DC7-32D9BE147EEC}"/>
              </a:ext>
            </a:extLst>
          </p:cNvPr>
          <p:cNvSpPr>
            <a:spLocks noGrp="1"/>
          </p:cNvSpPr>
          <p:nvPr>
            <p:ph type="title"/>
          </p:nvPr>
        </p:nvSpPr>
        <p:spPr/>
        <p:txBody>
          <a:bodyPr/>
          <a:lstStyle/>
          <a:p>
            <a:r>
              <a:rPr lang="zh-CN" altLang="en-US" dirty="0"/>
              <a:t>在链表中寻找等于给定值的结点</a:t>
            </a:r>
            <a:endParaRPr lang="en-US" dirty="0"/>
          </a:p>
        </p:txBody>
      </p:sp>
      <p:sp>
        <p:nvSpPr>
          <p:cNvPr id="4" name="Rectangle 4">
            <a:extLst>
              <a:ext uri="{FF2B5EF4-FFF2-40B4-BE49-F238E27FC236}">
                <a16:creationId xmlns:a16="http://schemas.microsoft.com/office/drawing/2014/main" id="{D84EA924-9D53-F148-A765-E45A97E11D4A}"/>
              </a:ext>
            </a:extLst>
          </p:cNvPr>
          <p:cNvSpPr>
            <a:spLocks noChangeArrowheads="1"/>
          </p:cNvSpPr>
          <p:nvPr/>
        </p:nvSpPr>
        <p:spPr bwMode="auto">
          <a:xfrm>
            <a:off x="272988" y="1690689"/>
            <a:ext cx="8598024" cy="2348955"/>
          </a:xfrm>
          <a:prstGeom prst="rect">
            <a:avLst/>
          </a:prstGeom>
          <a:noFill/>
          <a:ln w="9525">
            <a:noFill/>
            <a:miter lim="800000"/>
            <a:headEnd/>
            <a:tailEnd/>
          </a:ln>
          <a:effectLst/>
        </p:spPr>
        <p:txBody>
          <a:bodyPr anchor="ctr"/>
          <a:lstStyle/>
          <a:p>
            <a:pPr>
              <a:defRPr/>
            </a:pPr>
            <a:r>
              <a:rPr lang="en-US" altLang="zh-CN" sz="2400" b="1" dirty="0">
                <a:latin typeface="Times New Roman" panose="02020603050405020304" pitchFamily="18" charset="0"/>
                <a:ea typeface="仿宋_GB2312" pitchFamily="49" charset="-122"/>
                <a:cs typeface="Times New Roman" panose="02020603050405020304" pitchFamily="18" charset="0"/>
              </a:rPr>
              <a:t>template &lt;class Type&gt;</a:t>
            </a:r>
            <a:r>
              <a:rPr lang="zh-CN" altLang="en-US" sz="2400" b="1" dirty="0">
                <a:latin typeface="Times New Roman" panose="02020603050405020304" pitchFamily="18" charset="0"/>
                <a:ea typeface="仿宋_GB2312" pitchFamily="49" charset="-122"/>
                <a:cs typeface="Times New Roman" panose="02020603050405020304" pitchFamily="18" charset="0"/>
              </a:rPr>
              <a:t> </a:t>
            </a:r>
            <a:r>
              <a:rPr lang="en-US" altLang="zh-CN" sz="2400" b="1" dirty="0">
                <a:latin typeface="Times New Roman" panose="02020603050405020304" pitchFamily="18" charset="0"/>
                <a:ea typeface="仿宋_GB2312" pitchFamily="49" charset="-122"/>
                <a:cs typeface="Times New Roman" panose="02020603050405020304" pitchFamily="18" charset="0"/>
              </a:rPr>
              <a:t>void</a:t>
            </a:r>
            <a:r>
              <a:rPr lang="en-US" altLang="zh-CN" sz="2400" dirty="0">
                <a:latin typeface="Times New Roman" panose="02020603050405020304" pitchFamily="18" charset="0"/>
                <a:ea typeface="仿宋_GB2312" pitchFamily="49" charset="-122"/>
                <a:cs typeface="Times New Roman" panose="02020603050405020304" pitchFamily="18" charset="0"/>
              </a:rPr>
              <a:t> Print</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en-US" altLang="zh-CN" sz="2400" dirty="0" err="1">
                <a:latin typeface="Times New Roman" panose="02020603050405020304" pitchFamily="18" charset="0"/>
                <a:ea typeface="仿宋_GB2312" pitchFamily="49" charset="-122"/>
                <a:cs typeface="Times New Roman" panose="02020603050405020304" pitchFamily="18" charset="0"/>
              </a:rPr>
              <a:t>ListNode</a:t>
            </a:r>
            <a:r>
              <a:rPr lang="en-US" altLang="zh-CN" sz="2400" dirty="0">
                <a:latin typeface="Times New Roman" panose="02020603050405020304" pitchFamily="18" charset="0"/>
                <a:ea typeface="仿宋_GB2312" pitchFamily="49" charset="-122"/>
                <a:cs typeface="Times New Roman" panose="02020603050405020304" pitchFamily="18" charset="0"/>
              </a:rPr>
              <a:t> </a:t>
            </a:r>
            <a:r>
              <a:rPr lang="en-US" altLang="zh-CN" sz="2400" b="1" dirty="0">
                <a:latin typeface="Times New Roman" panose="02020603050405020304" pitchFamily="18" charset="0"/>
                <a:ea typeface="仿宋_GB2312" pitchFamily="49" charset="-122"/>
                <a:cs typeface="Times New Roman" panose="02020603050405020304" pitchFamily="18" charset="0"/>
              </a:rPr>
              <a:t>&lt;Type&gt;</a:t>
            </a:r>
            <a:r>
              <a:rPr lang="en-US" altLang="zh-CN" sz="2400" dirty="0">
                <a:latin typeface="Times New Roman" panose="02020603050405020304" pitchFamily="18" charset="0"/>
                <a:ea typeface="仿宋_GB2312" pitchFamily="49" charset="-122"/>
                <a:cs typeface="Times New Roman" panose="02020603050405020304" pitchFamily="18" charset="0"/>
              </a:rPr>
              <a:t> </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en-US" altLang="zh-CN" sz="2400" dirty="0">
                <a:latin typeface="Times New Roman" panose="02020603050405020304" pitchFamily="18" charset="0"/>
                <a:ea typeface="仿宋_GB2312" pitchFamily="49" charset="-122"/>
                <a:cs typeface="Times New Roman" panose="02020603050405020304" pitchFamily="18" charset="0"/>
              </a:rPr>
              <a:t>f</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en-US" altLang="zh-CN" sz="2400" dirty="0">
                <a:latin typeface="Times New Roman" panose="02020603050405020304" pitchFamily="18" charset="0"/>
                <a:ea typeface="仿宋_GB2312" pitchFamily="49" charset="-122"/>
                <a:cs typeface="Times New Roman" panose="02020603050405020304" pitchFamily="18" charset="0"/>
              </a:rPr>
              <a:t> </a:t>
            </a:r>
            <a:r>
              <a:rPr lang="en-US" altLang="zh-CN" sz="2400" b="1" dirty="0">
                <a:latin typeface="Times New Roman" panose="02020603050405020304" pitchFamily="18" charset="0"/>
                <a:ea typeface="仿宋_GB2312" pitchFamily="49" charset="-122"/>
                <a:cs typeface="Times New Roman" panose="02020603050405020304" pitchFamily="18" charset="0"/>
              </a:rPr>
              <a:t>Type &amp;</a:t>
            </a:r>
            <a:r>
              <a:rPr lang="en-US" altLang="zh-CN" sz="2400" dirty="0">
                <a:latin typeface="Times New Roman" panose="02020603050405020304" pitchFamily="18" charset="0"/>
                <a:ea typeface="仿宋_GB2312" pitchFamily="49" charset="-122"/>
                <a:cs typeface="Times New Roman" panose="02020603050405020304" pitchFamily="18" charset="0"/>
              </a:rPr>
              <a:t>x</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zh-CN" altLang="en-US" sz="2400" b="1" dirty="0">
                <a:latin typeface="Times New Roman" panose="02020603050405020304" pitchFamily="18" charset="0"/>
                <a:ea typeface="仿宋_GB2312" pitchFamily="49" charset="-122"/>
                <a:cs typeface="Times New Roman" panose="02020603050405020304" pitchFamily="18" charset="0"/>
              </a:rPr>
              <a:t> </a:t>
            </a:r>
            <a:r>
              <a:rPr lang="en-US" altLang="zh-CN" sz="2400" b="1" dirty="0">
                <a:latin typeface="Times New Roman" panose="02020603050405020304" pitchFamily="18" charset="0"/>
                <a:ea typeface="仿宋_GB2312" pitchFamily="49" charset="-122"/>
                <a:cs typeface="Times New Roman" panose="02020603050405020304" pitchFamily="18" charset="0"/>
              </a:rPr>
              <a:t>{</a:t>
            </a:r>
            <a:br>
              <a:rPr lang="en-US" altLang="zh-CN" sz="2400" b="1" dirty="0">
                <a:latin typeface="Times New Roman" panose="02020603050405020304" pitchFamily="18" charset="0"/>
                <a:ea typeface="仿宋_GB2312" pitchFamily="49" charset="-122"/>
                <a:cs typeface="Times New Roman" panose="02020603050405020304" pitchFamily="18" charset="0"/>
              </a:rPr>
            </a:br>
            <a:r>
              <a:rPr lang="en-US" altLang="zh-CN" sz="2400" b="1" dirty="0">
                <a:latin typeface="Times New Roman" panose="02020603050405020304" pitchFamily="18" charset="0"/>
                <a:ea typeface="仿宋_GB2312" pitchFamily="49" charset="-122"/>
                <a:cs typeface="Times New Roman" panose="02020603050405020304" pitchFamily="18" charset="0"/>
              </a:rPr>
              <a:t>    if</a:t>
            </a:r>
            <a:r>
              <a:rPr lang="en-US" altLang="zh-CN" sz="2400" dirty="0">
                <a:latin typeface="Times New Roman" panose="02020603050405020304" pitchFamily="18" charset="0"/>
                <a:ea typeface="仿宋_GB2312" pitchFamily="49" charset="-122"/>
                <a:cs typeface="Times New Roman" panose="02020603050405020304" pitchFamily="18" charset="0"/>
              </a:rPr>
              <a:t> </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en-US" altLang="zh-CN" sz="2400" dirty="0">
                <a:latin typeface="Times New Roman" panose="02020603050405020304" pitchFamily="18" charset="0"/>
                <a:ea typeface="仿宋_GB2312" pitchFamily="49" charset="-122"/>
                <a:cs typeface="Times New Roman" panose="02020603050405020304" pitchFamily="18" charset="0"/>
              </a:rPr>
              <a:t>f</a:t>
            </a:r>
            <a:r>
              <a:rPr lang="zh-CN" altLang="en-US" sz="2400" dirty="0">
                <a:latin typeface="Times New Roman" panose="02020603050405020304" pitchFamily="18" charset="0"/>
                <a:ea typeface="仿宋_GB2312" pitchFamily="49" charset="-122"/>
                <a:cs typeface="Times New Roman" panose="02020603050405020304" pitchFamily="18" charset="0"/>
              </a:rPr>
              <a:t> </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zh-CN" altLang="en-US" sz="2400" b="1" dirty="0">
                <a:latin typeface="Times New Roman" panose="02020603050405020304" pitchFamily="18" charset="0"/>
                <a:ea typeface="仿宋_GB2312" pitchFamily="49" charset="-122"/>
                <a:cs typeface="Times New Roman" panose="02020603050405020304" pitchFamily="18" charset="0"/>
              </a:rPr>
              <a:t> </a:t>
            </a:r>
            <a:r>
              <a:rPr lang="en-US" altLang="zh-CN" sz="2400" dirty="0">
                <a:latin typeface="Times New Roman" panose="02020603050405020304" pitchFamily="18" charset="0"/>
                <a:ea typeface="仿宋_GB2312" pitchFamily="49" charset="-122"/>
                <a:cs typeface="Times New Roman" panose="02020603050405020304" pitchFamily="18" charset="0"/>
              </a:rPr>
              <a:t>NULL</a:t>
            </a:r>
            <a:r>
              <a:rPr lang="en-US" altLang="zh-CN" sz="2400" b="1" dirty="0">
                <a:latin typeface="Times New Roman" panose="02020603050405020304" pitchFamily="18" charset="0"/>
                <a:ea typeface="仿宋_GB2312" pitchFamily="49" charset="-122"/>
                <a:cs typeface="Times New Roman" panose="02020603050405020304" pitchFamily="18" charset="0"/>
              </a:rPr>
              <a:t>)</a:t>
            </a:r>
            <a:br>
              <a:rPr lang="en-US" altLang="zh-CN" sz="2400" dirty="0">
                <a:latin typeface="Times New Roman" panose="02020603050405020304" pitchFamily="18" charset="0"/>
                <a:ea typeface="仿宋_GB2312" pitchFamily="49" charset="-122"/>
                <a:cs typeface="Times New Roman" panose="02020603050405020304" pitchFamily="18" charset="0"/>
              </a:rPr>
            </a:br>
            <a:r>
              <a:rPr lang="en-US" altLang="zh-CN" sz="2400" dirty="0">
                <a:latin typeface="Times New Roman" panose="02020603050405020304" pitchFamily="18" charset="0"/>
                <a:ea typeface="仿宋_GB2312" pitchFamily="49" charset="-122"/>
                <a:cs typeface="Times New Roman" panose="02020603050405020304" pitchFamily="18" charset="0"/>
              </a:rPr>
              <a:t>       </a:t>
            </a:r>
            <a:r>
              <a:rPr lang="zh-CN" altLang="en-US" sz="2400" dirty="0">
                <a:latin typeface="Times New Roman" panose="02020603050405020304" pitchFamily="18" charset="0"/>
                <a:ea typeface="仿宋_GB2312" pitchFamily="49" charset="-122"/>
                <a:cs typeface="Times New Roman" panose="02020603050405020304" pitchFamily="18" charset="0"/>
              </a:rPr>
              <a:t> </a:t>
            </a:r>
            <a:r>
              <a:rPr lang="en-US" altLang="zh-CN" sz="2400" b="1" dirty="0">
                <a:latin typeface="Times New Roman" panose="02020603050405020304" pitchFamily="18" charset="0"/>
                <a:ea typeface="仿宋_GB2312" pitchFamily="49" charset="-122"/>
                <a:cs typeface="Times New Roman" panose="02020603050405020304" pitchFamily="18" charset="0"/>
              </a:rPr>
              <a:t>if</a:t>
            </a:r>
            <a:r>
              <a:rPr lang="en-US" altLang="zh-CN" sz="2400" dirty="0">
                <a:latin typeface="Times New Roman" panose="02020603050405020304" pitchFamily="18" charset="0"/>
                <a:ea typeface="仿宋_GB2312" pitchFamily="49" charset="-122"/>
                <a:cs typeface="Times New Roman" panose="02020603050405020304" pitchFamily="18" charset="0"/>
              </a:rPr>
              <a:t> </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en-US" altLang="zh-CN" sz="2400" dirty="0">
                <a:latin typeface="Times New Roman" panose="02020603050405020304" pitchFamily="18" charset="0"/>
                <a:ea typeface="仿宋_GB2312" pitchFamily="49" charset="-122"/>
                <a:cs typeface="Times New Roman" panose="02020603050405020304" pitchFamily="18" charset="0"/>
              </a:rPr>
              <a:t>f</a:t>
            </a:r>
            <a:r>
              <a:rPr lang="en-US" altLang="zh-CN" sz="2400" b="1" dirty="0">
                <a:latin typeface="Times New Roman" panose="02020603050405020304" pitchFamily="18" charset="0"/>
                <a:ea typeface="楷体_GB2312" pitchFamily="49" charset="-122"/>
                <a:cs typeface="Times New Roman" panose="02020603050405020304" pitchFamily="18" charset="0"/>
              </a:rPr>
              <a:t>-&gt;</a:t>
            </a:r>
            <a:r>
              <a:rPr lang="en-US" altLang="zh-CN" sz="2400" dirty="0">
                <a:latin typeface="Times New Roman" panose="02020603050405020304" pitchFamily="18" charset="0"/>
                <a:ea typeface="仿宋_GB2312" pitchFamily="49" charset="-122"/>
                <a:cs typeface="Times New Roman" panose="02020603050405020304" pitchFamily="18" charset="0"/>
              </a:rPr>
              <a:t>data</a:t>
            </a:r>
            <a:r>
              <a:rPr lang="zh-CN" altLang="en-US" sz="2400" dirty="0">
                <a:latin typeface="Times New Roman" panose="02020603050405020304" pitchFamily="18" charset="0"/>
                <a:ea typeface="仿宋_GB2312" pitchFamily="49" charset="-122"/>
                <a:cs typeface="Times New Roman" panose="02020603050405020304" pitchFamily="18" charset="0"/>
              </a:rPr>
              <a:t> </a:t>
            </a:r>
            <a:r>
              <a:rPr lang="en-US" altLang="zh-CN" sz="2400" b="1" i="1" dirty="0">
                <a:latin typeface="Times New Roman" panose="02020603050405020304" pitchFamily="18" charset="0"/>
                <a:ea typeface="仿宋_GB2312" pitchFamily="49" charset="-122"/>
                <a:cs typeface="Times New Roman" panose="02020603050405020304" pitchFamily="18" charset="0"/>
              </a:rPr>
              <a:t>==</a:t>
            </a:r>
            <a:r>
              <a:rPr lang="zh-CN" altLang="en-US" sz="2400" b="1" i="1" dirty="0">
                <a:latin typeface="Times New Roman" panose="02020603050405020304" pitchFamily="18" charset="0"/>
                <a:ea typeface="仿宋_GB2312" pitchFamily="49" charset="-122"/>
                <a:cs typeface="Times New Roman" panose="02020603050405020304" pitchFamily="18" charset="0"/>
              </a:rPr>
              <a:t> </a:t>
            </a:r>
            <a:r>
              <a:rPr lang="en-US" altLang="zh-CN" sz="2400" dirty="0">
                <a:latin typeface="Times New Roman" panose="02020603050405020304" pitchFamily="18" charset="0"/>
                <a:ea typeface="仿宋_GB2312" pitchFamily="49" charset="-122"/>
                <a:cs typeface="Times New Roman" panose="02020603050405020304" pitchFamily="18" charset="0"/>
              </a:rPr>
              <a:t>x</a:t>
            </a:r>
            <a:r>
              <a:rPr lang="en-US" altLang="zh-CN" sz="2400" b="1" dirty="0">
                <a:latin typeface="Times New Roman" panose="02020603050405020304" pitchFamily="18" charset="0"/>
                <a:ea typeface="仿宋_GB2312" pitchFamily="49" charset="-122"/>
                <a:cs typeface="Times New Roman" panose="02020603050405020304" pitchFamily="18" charset="0"/>
              </a:rPr>
              <a:t>)</a:t>
            </a:r>
            <a:br>
              <a:rPr lang="en-US" altLang="zh-CN" sz="2400" dirty="0">
                <a:latin typeface="Times New Roman" panose="02020603050405020304" pitchFamily="18" charset="0"/>
                <a:ea typeface="仿宋_GB2312" pitchFamily="49" charset="-122"/>
                <a:cs typeface="Times New Roman" panose="02020603050405020304" pitchFamily="18" charset="0"/>
              </a:rPr>
            </a:br>
            <a:r>
              <a:rPr lang="en-US" altLang="zh-CN" sz="2400" dirty="0">
                <a:latin typeface="Times New Roman" panose="02020603050405020304" pitchFamily="18" charset="0"/>
                <a:ea typeface="仿宋_GB2312" pitchFamily="49" charset="-122"/>
                <a:cs typeface="Times New Roman" panose="02020603050405020304" pitchFamily="18" charset="0"/>
              </a:rPr>
              <a:t>            </a:t>
            </a:r>
            <a:r>
              <a:rPr lang="en-US" altLang="zh-CN" sz="2400" b="1" dirty="0" err="1">
                <a:latin typeface="Times New Roman" panose="02020603050405020304" pitchFamily="18" charset="0"/>
                <a:ea typeface="仿宋_GB2312" pitchFamily="49" charset="-122"/>
                <a:cs typeface="Times New Roman" panose="02020603050405020304" pitchFamily="18" charset="0"/>
              </a:rPr>
              <a:t>cout</a:t>
            </a:r>
            <a:r>
              <a:rPr lang="en-US" altLang="zh-CN" sz="2400" b="1" dirty="0">
                <a:latin typeface="Times New Roman" panose="02020603050405020304" pitchFamily="18" charset="0"/>
                <a:ea typeface="仿宋_GB2312" pitchFamily="49" charset="-122"/>
                <a:cs typeface="Times New Roman" panose="02020603050405020304" pitchFamily="18" charset="0"/>
              </a:rPr>
              <a:t>&lt;&lt;</a:t>
            </a:r>
            <a:r>
              <a:rPr lang="en-US" altLang="zh-CN" sz="2400" dirty="0">
                <a:latin typeface="Times New Roman" panose="02020603050405020304" pitchFamily="18" charset="0"/>
                <a:ea typeface="仿宋_GB2312" pitchFamily="49" charset="-122"/>
                <a:cs typeface="Times New Roman" panose="02020603050405020304" pitchFamily="18" charset="0"/>
              </a:rPr>
              <a:t>f</a:t>
            </a:r>
            <a:r>
              <a:rPr lang="en-US" altLang="zh-CN" sz="2400" b="1" dirty="0">
                <a:latin typeface="Times New Roman" panose="02020603050405020304" pitchFamily="18" charset="0"/>
                <a:ea typeface="楷体_GB2312" pitchFamily="49" charset="-122"/>
                <a:cs typeface="Times New Roman" panose="02020603050405020304" pitchFamily="18" charset="0"/>
              </a:rPr>
              <a:t>-&gt;</a:t>
            </a:r>
            <a:r>
              <a:rPr lang="en-US" altLang="zh-CN" sz="2400" dirty="0">
                <a:latin typeface="Times New Roman" panose="02020603050405020304" pitchFamily="18" charset="0"/>
                <a:ea typeface="仿宋_GB2312" pitchFamily="49" charset="-122"/>
                <a:cs typeface="Times New Roman" panose="02020603050405020304" pitchFamily="18" charset="0"/>
              </a:rPr>
              <a:t>data</a:t>
            </a:r>
            <a:r>
              <a:rPr lang="en-US" altLang="zh-CN" sz="2400" b="1" dirty="0">
                <a:latin typeface="Times New Roman" panose="02020603050405020304" pitchFamily="18" charset="0"/>
                <a:ea typeface="仿宋_GB2312" pitchFamily="49" charset="-122"/>
                <a:cs typeface="Times New Roman" panose="02020603050405020304" pitchFamily="18" charset="0"/>
              </a:rPr>
              <a:t>&lt;&lt;</a:t>
            </a:r>
            <a:r>
              <a:rPr lang="en-US" altLang="zh-CN" sz="2400" b="1" dirty="0" err="1">
                <a:latin typeface="Times New Roman" panose="02020603050405020304" pitchFamily="18" charset="0"/>
                <a:ea typeface="仿宋_GB2312" pitchFamily="49" charset="-122"/>
                <a:cs typeface="Times New Roman" panose="02020603050405020304" pitchFamily="18" charset="0"/>
              </a:rPr>
              <a:t>endl</a:t>
            </a:r>
            <a:r>
              <a:rPr lang="en-US" altLang="zh-CN" sz="2400" b="1" dirty="0">
                <a:latin typeface="Times New Roman" panose="02020603050405020304" pitchFamily="18" charset="0"/>
                <a:ea typeface="仿宋_GB2312" pitchFamily="49" charset="-122"/>
                <a:cs typeface="Times New Roman" panose="02020603050405020304" pitchFamily="18" charset="0"/>
              </a:rPr>
              <a:t>;</a:t>
            </a:r>
            <a:br>
              <a:rPr lang="en-US" altLang="zh-CN" sz="2400" dirty="0">
                <a:latin typeface="Times New Roman" panose="02020603050405020304" pitchFamily="18" charset="0"/>
                <a:ea typeface="仿宋_GB2312" pitchFamily="49" charset="-122"/>
                <a:cs typeface="Times New Roman" panose="02020603050405020304" pitchFamily="18" charset="0"/>
              </a:rPr>
            </a:br>
            <a:r>
              <a:rPr lang="en-US" altLang="zh-CN" sz="2400" dirty="0">
                <a:latin typeface="Times New Roman" panose="02020603050405020304" pitchFamily="18" charset="0"/>
                <a:ea typeface="仿宋_GB2312" pitchFamily="49" charset="-122"/>
                <a:cs typeface="Times New Roman" panose="02020603050405020304" pitchFamily="18" charset="0"/>
              </a:rPr>
              <a:t>       </a:t>
            </a:r>
            <a:r>
              <a:rPr lang="en-US" altLang="zh-CN" sz="2400" b="1" dirty="0">
                <a:latin typeface="Times New Roman" panose="02020603050405020304" pitchFamily="18" charset="0"/>
                <a:ea typeface="仿宋_GB2312" pitchFamily="49" charset="-122"/>
                <a:cs typeface="Times New Roman" panose="02020603050405020304" pitchFamily="18" charset="0"/>
              </a:rPr>
              <a:t> else</a:t>
            </a:r>
            <a:r>
              <a:rPr lang="en-US" altLang="zh-CN" sz="2400" dirty="0">
                <a:latin typeface="Times New Roman" panose="02020603050405020304" pitchFamily="18" charset="0"/>
                <a:ea typeface="仿宋_GB2312" pitchFamily="49" charset="-122"/>
                <a:cs typeface="Times New Roman" panose="02020603050405020304" pitchFamily="18" charset="0"/>
              </a:rPr>
              <a:t> Print</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en-US" altLang="zh-CN" sz="2400" dirty="0">
                <a:latin typeface="Times New Roman" panose="02020603050405020304" pitchFamily="18" charset="0"/>
                <a:ea typeface="仿宋_GB2312" pitchFamily="49" charset="-122"/>
                <a:cs typeface="Times New Roman" panose="02020603050405020304" pitchFamily="18" charset="0"/>
              </a:rPr>
              <a:t>f</a:t>
            </a:r>
            <a:r>
              <a:rPr lang="en-US" altLang="zh-CN" sz="2400" b="1" dirty="0">
                <a:latin typeface="Times New Roman" panose="02020603050405020304" pitchFamily="18" charset="0"/>
                <a:ea typeface="楷体_GB2312" pitchFamily="49" charset="-122"/>
                <a:cs typeface="Times New Roman" panose="02020603050405020304" pitchFamily="18" charset="0"/>
              </a:rPr>
              <a:t>-&gt;</a:t>
            </a:r>
            <a:r>
              <a:rPr lang="en-US" altLang="zh-CN" sz="2400" dirty="0">
                <a:latin typeface="Times New Roman" panose="02020603050405020304" pitchFamily="18" charset="0"/>
                <a:ea typeface="仿宋_GB2312" pitchFamily="49" charset="-122"/>
                <a:cs typeface="Times New Roman" panose="02020603050405020304" pitchFamily="18" charset="0"/>
              </a:rPr>
              <a:t>link</a:t>
            </a:r>
            <a:r>
              <a:rPr lang="en-US" altLang="zh-CN" sz="2400" b="1" dirty="0">
                <a:latin typeface="Times New Roman" panose="02020603050405020304" pitchFamily="18" charset="0"/>
                <a:ea typeface="仿宋_GB2312" pitchFamily="49" charset="-122"/>
                <a:cs typeface="Times New Roman" panose="02020603050405020304" pitchFamily="18" charset="0"/>
              </a:rPr>
              <a:t>,</a:t>
            </a:r>
            <a:r>
              <a:rPr lang="en-US" altLang="zh-CN" sz="2400" dirty="0">
                <a:latin typeface="Times New Roman" panose="02020603050405020304" pitchFamily="18" charset="0"/>
                <a:ea typeface="仿宋_GB2312" pitchFamily="49" charset="-122"/>
                <a:cs typeface="Times New Roman" panose="02020603050405020304" pitchFamily="18" charset="0"/>
              </a:rPr>
              <a:t> x</a:t>
            </a:r>
            <a:r>
              <a:rPr lang="en-US" altLang="zh-CN" sz="2400" b="1" dirty="0">
                <a:latin typeface="Times New Roman" panose="02020603050405020304" pitchFamily="18" charset="0"/>
                <a:ea typeface="仿宋_GB2312" pitchFamily="49" charset="-122"/>
                <a:cs typeface="Times New Roman" panose="02020603050405020304" pitchFamily="18" charset="0"/>
              </a:rPr>
              <a:t>);</a:t>
            </a:r>
            <a:br>
              <a:rPr lang="en-US" altLang="zh-CN" sz="2400" b="1" dirty="0">
                <a:latin typeface="Times New Roman" panose="02020603050405020304" pitchFamily="18" charset="0"/>
                <a:ea typeface="仿宋_GB2312" pitchFamily="49" charset="-122"/>
                <a:cs typeface="Times New Roman" panose="02020603050405020304" pitchFamily="18" charset="0"/>
              </a:rPr>
            </a:br>
            <a:r>
              <a:rPr lang="en-US" altLang="zh-CN" sz="2400" b="1" dirty="0">
                <a:latin typeface="Times New Roman" panose="02020603050405020304" pitchFamily="18" charset="0"/>
                <a:ea typeface="仿宋_GB2312" pitchFamily="49" charset="-122"/>
                <a:cs typeface="Times New Roman" panose="02020603050405020304" pitchFamily="18" charset="0"/>
              </a:rPr>
              <a:t>}</a:t>
            </a:r>
            <a:endParaRPr lang="en-US" altLang="zh-CN" sz="2400" dirty="0">
              <a:latin typeface="Times New Roman" panose="02020603050405020304" pitchFamily="18" charset="0"/>
              <a:ea typeface="仿宋_GB2312" pitchFamily="49" charset="-122"/>
              <a:cs typeface="Times New Roman" panose="02020603050405020304" pitchFamily="18" charset="0"/>
            </a:endParaRPr>
          </a:p>
        </p:txBody>
      </p:sp>
      <p:sp>
        <p:nvSpPr>
          <p:cNvPr id="5" name="Rectangle 5" descr="羊皮纸">
            <a:extLst>
              <a:ext uri="{FF2B5EF4-FFF2-40B4-BE49-F238E27FC236}">
                <a16:creationId xmlns:a16="http://schemas.microsoft.com/office/drawing/2014/main" id="{9A39ECB1-9EBC-9740-A8A7-83C9132FFCA3}"/>
              </a:ext>
            </a:extLst>
          </p:cNvPr>
          <p:cNvSpPr>
            <a:spLocks noChangeArrowheads="1"/>
          </p:cNvSpPr>
          <p:nvPr/>
        </p:nvSpPr>
        <p:spPr bwMode="auto">
          <a:xfrm>
            <a:off x="2098576" y="4730814"/>
            <a:ext cx="838200" cy="533400"/>
          </a:xfrm>
          <a:prstGeom prst="rect">
            <a:avLst/>
          </a:prstGeom>
          <a:noFill/>
          <a:ln w="9525">
            <a:solidFill>
              <a:schemeClr val="tx1"/>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6" name="Line 6">
            <a:extLst>
              <a:ext uri="{FF2B5EF4-FFF2-40B4-BE49-F238E27FC236}">
                <a16:creationId xmlns:a16="http://schemas.microsoft.com/office/drawing/2014/main" id="{37ED2551-96A0-A64E-8907-C870657050CE}"/>
              </a:ext>
            </a:extLst>
          </p:cNvPr>
          <p:cNvSpPr>
            <a:spLocks noChangeShapeType="1"/>
          </p:cNvSpPr>
          <p:nvPr/>
        </p:nvSpPr>
        <p:spPr bwMode="auto">
          <a:xfrm>
            <a:off x="2631976" y="4730814"/>
            <a:ext cx="0" cy="533400"/>
          </a:xfrm>
          <a:prstGeom prst="line">
            <a:avLst/>
          </a:prstGeom>
          <a:noFill/>
          <a:ln w="9525">
            <a:solidFill>
              <a:schemeClr val="tx1"/>
            </a:solidFill>
            <a:round/>
            <a:headEnd/>
            <a:tailEnd/>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7" name="Line 7">
            <a:extLst>
              <a:ext uri="{FF2B5EF4-FFF2-40B4-BE49-F238E27FC236}">
                <a16:creationId xmlns:a16="http://schemas.microsoft.com/office/drawing/2014/main" id="{76F28E8D-B55C-E447-8EED-CF711A6AAA16}"/>
              </a:ext>
            </a:extLst>
          </p:cNvPr>
          <p:cNvSpPr>
            <a:spLocks noChangeShapeType="1"/>
          </p:cNvSpPr>
          <p:nvPr/>
        </p:nvSpPr>
        <p:spPr bwMode="auto">
          <a:xfrm>
            <a:off x="1717576" y="5035614"/>
            <a:ext cx="381000" cy="0"/>
          </a:xfrm>
          <a:prstGeom prst="line">
            <a:avLst/>
          </a:prstGeom>
          <a:noFill/>
          <a:ln w="28575">
            <a:solidFill>
              <a:srgbClr val="C00000"/>
            </a:solidFill>
            <a:round/>
            <a:headEnd/>
            <a:tailEnd type="triangle" w="sm" len="lg"/>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8" name="Rectangle 8" descr="羊皮纸">
            <a:extLst>
              <a:ext uri="{FF2B5EF4-FFF2-40B4-BE49-F238E27FC236}">
                <a16:creationId xmlns:a16="http://schemas.microsoft.com/office/drawing/2014/main" id="{3EC28AC7-CA58-FB41-86E1-A93CFFFD20B3}"/>
              </a:ext>
            </a:extLst>
          </p:cNvPr>
          <p:cNvSpPr>
            <a:spLocks noChangeArrowheads="1"/>
          </p:cNvSpPr>
          <p:nvPr/>
        </p:nvSpPr>
        <p:spPr bwMode="auto">
          <a:xfrm>
            <a:off x="3241576" y="4730814"/>
            <a:ext cx="838200" cy="533400"/>
          </a:xfrm>
          <a:prstGeom prst="rect">
            <a:avLst/>
          </a:prstGeom>
          <a:noFill/>
          <a:ln w="9525">
            <a:solidFill>
              <a:schemeClr val="tx1"/>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9" name="Line 9">
            <a:extLst>
              <a:ext uri="{FF2B5EF4-FFF2-40B4-BE49-F238E27FC236}">
                <a16:creationId xmlns:a16="http://schemas.microsoft.com/office/drawing/2014/main" id="{AA559011-4858-3948-B0B5-D7E916D5C3F3}"/>
              </a:ext>
            </a:extLst>
          </p:cNvPr>
          <p:cNvSpPr>
            <a:spLocks noChangeShapeType="1"/>
          </p:cNvSpPr>
          <p:nvPr/>
        </p:nvSpPr>
        <p:spPr bwMode="auto">
          <a:xfrm>
            <a:off x="3774976" y="4730814"/>
            <a:ext cx="0" cy="533400"/>
          </a:xfrm>
          <a:prstGeom prst="line">
            <a:avLst/>
          </a:prstGeom>
          <a:noFill/>
          <a:ln w="9525">
            <a:solidFill>
              <a:schemeClr val="tx1"/>
            </a:solidFill>
            <a:round/>
            <a:headEnd/>
            <a:tailEnd/>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0" name="Line 10">
            <a:extLst>
              <a:ext uri="{FF2B5EF4-FFF2-40B4-BE49-F238E27FC236}">
                <a16:creationId xmlns:a16="http://schemas.microsoft.com/office/drawing/2014/main" id="{E0983E89-0610-B94A-8570-459CB574DCDD}"/>
              </a:ext>
            </a:extLst>
          </p:cNvPr>
          <p:cNvSpPr>
            <a:spLocks noChangeShapeType="1"/>
          </p:cNvSpPr>
          <p:nvPr/>
        </p:nvSpPr>
        <p:spPr bwMode="auto">
          <a:xfrm>
            <a:off x="2784376" y="5035614"/>
            <a:ext cx="457200" cy="0"/>
          </a:xfrm>
          <a:prstGeom prst="line">
            <a:avLst/>
          </a:prstGeom>
          <a:noFill/>
          <a:ln w="28575">
            <a:solidFill>
              <a:schemeClr val="tx1"/>
            </a:solidFill>
            <a:round/>
            <a:headEnd/>
            <a:tailEnd type="triangle" w="sm" len="lg"/>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1" name="Rectangle 11" descr="羊皮纸">
            <a:extLst>
              <a:ext uri="{FF2B5EF4-FFF2-40B4-BE49-F238E27FC236}">
                <a16:creationId xmlns:a16="http://schemas.microsoft.com/office/drawing/2014/main" id="{C1F63F71-EA99-CE4E-A938-CE905ECF1049}"/>
              </a:ext>
            </a:extLst>
          </p:cNvPr>
          <p:cNvSpPr>
            <a:spLocks noChangeArrowheads="1"/>
          </p:cNvSpPr>
          <p:nvPr/>
        </p:nvSpPr>
        <p:spPr bwMode="auto">
          <a:xfrm>
            <a:off x="4384576" y="4730814"/>
            <a:ext cx="838200" cy="533400"/>
          </a:xfrm>
          <a:prstGeom prst="rect">
            <a:avLst/>
          </a:prstGeom>
          <a:noFill/>
          <a:ln w="9525">
            <a:solidFill>
              <a:schemeClr val="tx1"/>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12" name="Line 12">
            <a:extLst>
              <a:ext uri="{FF2B5EF4-FFF2-40B4-BE49-F238E27FC236}">
                <a16:creationId xmlns:a16="http://schemas.microsoft.com/office/drawing/2014/main" id="{2F98ED11-7B60-D548-80A0-33624DC029AC}"/>
              </a:ext>
            </a:extLst>
          </p:cNvPr>
          <p:cNvSpPr>
            <a:spLocks noChangeShapeType="1"/>
          </p:cNvSpPr>
          <p:nvPr/>
        </p:nvSpPr>
        <p:spPr bwMode="auto">
          <a:xfrm>
            <a:off x="4917976" y="4730814"/>
            <a:ext cx="0" cy="533400"/>
          </a:xfrm>
          <a:prstGeom prst="line">
            <a:avLst/>
          </a:prstGeom>
          <a:noFill/>
          <a:ln w="9525">
            <a:solidFill>
              <a:schemeClr val="tx1"/>
            </a:solidFill>
            <a:round/>
            <a:headEnd/>
            <a:tailEnd/>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3" name="Line 13">
            <a:extLst>
              <a:ext uri="{FF2B5EF4-FFF2-40B4-BE49-F238E27FC236}">
                <a16:creationId xmlns:a16="http://schemas.microsoft.com/office/drawing/2014/main" id="{815E29AD-1F62-3040-AE4D-53AE83618C07}"/>
              </a:ext>
            </a:extLst>
          </p:cNvPr>
          <p:cNvSpPr>
            <a:spLocks noChangeShapeType="1"/>
          </p:cNvSpPr>
          <p:nvPr/>
        </p:nvSpPr>
        <p:spPr bwMode="auto">
          <a:xfrm>
            <a:off x="3927376" y="5035614"/>
            <a:ext cx="457200" cy="0"/>
          </a:xfrm>
          <a:prstGeom prst="line">
            <a:avLst/>
          </a:prstGeom>
          <a:noFill/>
          <a:ln w="28575">
            <a:solidFill>
              <a:schemeClr val="tx1"/>
            </a:solidFill>
            <a:round/>
            <a:headEnd/>
            <a:tailEnd type="triangle" w="sm" len="lg"/>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4" name="Rectangle 14" descr="羊皮纸">
            <a:extLst>
              <a:ext uri="{FF2B5EF4-FFF2-40B4-BE49-F238E27FC236}">
                <a16:creationId xmlns:a16="http://schemas.microsoft.com/office/drawing/2014/main" id="{5584A13F-8CB3-D349-A7E6-6E49CC14968C}"/>
              </a:ext>
            </a:extLst>
          </p:cNvPr>
          <p:cNvSpPr>
            <a:spLocks noChangeArrowheads="1"/>
          </p:cNvSpPr>
          <p:nvPr/>
        </p:nvSpPr>
        <p:spPr bwMode="auto">
          <a:xfrm>
            <a:off x="5527576" y="4730814"/>
            <a:ext cx="838200" cy="533400"/>
          </a:xfrm>
          <a:prstGeom prst="rect">
            <a:avLst/>
          </a:prstGeom>
          <a:noFill/>
          <a:ln w="9525">
            <a:solidFill>
              <a:schemeClr val="tx1"/>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15" name="Line 15">
            <a:extLst>
              <a:ext uri="{FF2B5EF4-FFF2-40B4-BE49-F238E27FC236}">
                <a16:creationId xmlns:a16="http://schemas.microsoft.com/office/drawing/2014/main" id="{894C8377-7FF6-4E49-8889-0B8A66FB9862}"/>
              </a:ext>
            </a:extLst>
          </p:cNvPr>
          <p:cNvSpPr>
            <a:spLocks noChangeShapeType="1"/>
          </p:cNvSpPr>
          <p:nvPr/>
        </p:nvSpPr>
        <p:spPr bwMode="auto">
          <a:xfrm>
            <a:off x="6060976" y="4730814"/>
            <a:ext cx="0" cy="533400"/>
          </a:xfrm>
          <a:prstGeom prst="line">
            <a:avLst/>
          </a:prstGeom>
          <a:noFill/>
          <a:ln w="9525">
            <a:solidFill>
              <a:schemeClr val="tx1"/>
            </a:solidFill>
            <a:round/>
            <a:headEnd/>
            <a:tailEnd/>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6" name="Line 16">
            <a:extLst>
              <a:ext uri="{FF2B5EF4-FFF2-40B4-BE49-F238E27FC236}">
                <a16:creationId xmlns:a16="http://schemas.microsoft.com/office/drawing/2014/main" id="{6E0B58C9-0584-CD45-B555-E1E9DE857B34}"/>
              </a:ext>
            </a:extLst>
          </p:cNvPr>
          <p:cNvSpPr>
            <a:spLocks noChangeShapeType="1"/>
          </p:cNvSpPr>
          <p:nvPr/>
        </p:nvSpPr>
        <p:spPr bwMode="auto">
          <a:xfrm>
            <a:off x="5070376" y="5035614"/>
            <a:ext cx="457200" cy="0"/>
          </a:xfrm>
          <a:prstGeom prst="line">
            <a:avLst/>
          </a:prstGeom>
          <a:noFill/>
          <a:ln w="28575">
            <a:solidFill>
              <a:schemeClr val="tx1"/>
            </a:solidFill>
            <a:round/>
            <a:headEnd/>
            <a:tailEnd type="triangle" w="sm" len="lg"/>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7" name="Rectangle 17" descr="羊皮纸">
            <a:extLst>
              <a:ext uri="{FF2B5EF4-FFF2-40B4-BE49-F238E27FC236}">
                <a16:creationId xmlns:a16="http://schemas.microsoft.com/office/drawing/2014/main" id="{76203642-F025-8848-9EC6-71D13952683E}"/>
              </a:ext>
            </a:extLst>
          </p:cNvPr>
          <p:cNvSpPr>
            <a:spLocks noChangeArrowheads="1"/>
          </p:cNvSpPr>
          <p:nvPr/>
        </p:nvSpPr>
        <p:spPr bwMode="auto">
          <a:xfrm>
            <a:off x="6670576" y="4730814"/>
            <a:ext cx="914400" cy="533400"/>
          </a:xfrm>
          <a:prstGeom prst="rect">
            <a:avLst/>
          </a:prstGeom>
          <a:noFill/>
          <a:ln w="9525">
            <a:solidFill>
              <a:schemeClr val="tx1"/>
            </a:solidFill>
            <a:miter lim="800000"/>
            <a:headEnd/>
            <a:tailEnd/>
          </a:ln>
          <a:effectLst/>
        </p:spPr>
        <p:txBody>
          <a:bodyPr wrap="none" anchor="ctr"/>
          <a:lstStyle/>
          <a:p>
            <a:pPr>
              <a:defRPr/>
            </a:pPr>
            <a:endParaRPr lang="zh-CN" altLang="en-US">
              <a:latin typeface="Times New Roman" panose="02020603050405020304" pitchFamily="18" charset="0"/>
              <a:cs typeface="Times New Roman" panose="02020603050405020304" pitchFamily="18" charset="0"/>
            </a:endParaRPr>
          </a:p>
        </p:txBody>
      </p:sp>
      <p:sp>
        <p:nvSpPr>
          <p:cNvPr id="18" name="Line 18">
            <a:extLst>
              <a:ext uri="{FF2B5EF4-FFF2-40B4-BE49-F238E27FC236}">
                <a16:creationId xmlns:a16="http://schemas.microsoft.com/office/drawing/2014/main" id="{FE2AB898-F84F-3A4C-BD8B-ED255502049C}"/>
              </a:ext>
            </a:extLst>
          </p:cNvPr>
          <p:cNvSpPr>
            <a:spLocks noChangeShapeType="1"/>
          </p:cNvSpPr>
          <p:nvPr/>
        </p:nvSpPr>
        <p:spPr bwMode="auto">
          <a:xfrm>
            <a:off x="7203976" y="4730814"/>
            <a:ext cx="0" cy="533400"/>
          </a:xfrm>
          <a:prstGeom prst="line">
            <a:avLst/>
          </a:prstGeom>
          <a:noFill/>
          <a:ln w="9525">
            <a:solidFill>
              <a:schemeClr val="tx1"/>
            </a:solidFill>
            <a:round/>
            <a:headEnd/>
            <a:tailEnd/>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 name="Line 19">
            <a:extLst>
              <a:ext uri="{FF2B5EF4-FFF2-40B4-BE49-F238E27FC236}">
                <a16:creationId xmlns:a16="http://schemas.microsoft.com/office/drawing/2014/main" id="{533BA514-7944-974A-98AA-7E50D185A8B5}"/>
              </a:ext>
            </a:extLst>
          </p:cNvPr>
          <p:cNvSpPr>
            <a:spLocks noChangeShapeType="1"/>
          </p:cNvSpPr>
          <p:nvPr/>
        </p:nvSpPr>
        <p:spPr bwMode="auto">
          <a:xfrm>
            <a:off x="6213376" y="5035614"/>
            <a:ext cx="457200" cy="0"/>
          </a:xfrm>
          <a:prstGeom prst="line">
            <a:avLst/>
          </a:prstGeom>
          <a:noFill/>
          <a:ln w="28575">
            <a:solidFill>
              <a:schemeClr val="tx1"/>
            </a:solidFill>
            <a:round/>
            <a:headEnd/>
            <a:tailEnd type="triangle" w="sm" len="lg"/>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0" name="Text Box 20">
            <a:extLst>
              <a:ext uri="{FF2B5EF4-FFF2-40B4-BE49-F238E27FC236}">
                <a16:creationId xmlns:a16="http://schemas.microsoft.com/office/drawing/2014/main" id="{2418200A-E3DD-A545-86C9-574DBEBB3CDE}"/>
              </a:ext>
            </a:extLst>
          </p:cNvPr>
          <p:cNvSpPr txBox="1">
            <a:spLocks noChangeArrowheads="1"/>
          </p:cNvSpPr>
          <p:nvPr/>
        </p:nvSpPr>
        <p:spPr bwMode="auto">
          <a:xfrm>
            <a:off x="1398489" y="4730814"/>
            <a:ext cx="423514" cy="584775"/>
          </a:xfrm>
          <a:prstGeom prst="rect">
            <a:avLst/>
          </a:prstGeom>
          <a:noFill/>
          <a:ln w="9525">
            <a:noFill/>
            <a:miter lim="800000"/>
            <a:headEnd/>
            <a:tailEnd/>
          </a:ln>
        </p:spPr>
        <p:txBody>
          <a:bodyPr wrap="none">
            <a:spAutoFit/>
          </a:bodyPr>
          <a:lstStyle/>
          <a:p>
            <a:r>
              <a:rPr lang="en-US" altLang="zh-CN" sz="3200" dirty="0">
                <a:solidFill>
                  <a:srgbClr val="C00000"/>
                </a:solidFill>
                <a:latin typeface="Times New Roman" panose="02020603050405020304" pitchFamily="18" charset="0"/>
                <a:cs typeface="Times New Roman" panose="02020603050405020304" pitchFamily="18" charset="0"/>
              </a:rPr>
              <a:t>f </a:t>
            </a:r>
          </a:p>
        </p:txBody>
      </p:sp>
      <p:sp>
        <p:nvSpPr>
          <p:cNvPr id="21" name="Line 21">
            <a:extLst>
              <a:ext uri="{FF2B5EF4-FFF2-40B4-BE49-F238E27FC236}">
                <a16:creationId xmlns:a16="http://schemas.microsoft.com/office/drawing/2014/main" id="{AC573404-20E1-2B42-8BC3-2711289F0C12}"/>
              </a:ext>
            </a:extLst>
          </p:cNvPr>
          <p:cNvSpPr>
            <a:spLocks noChangeShapeType="1"/>
          </p:cNvSpPr>
          <p:nvPr/>
        </p:nvSpPr>
        <p:spPr bwMode="auto">
          <a:xfrm flipH="1">
            <a:off x="2936776" y="5188014"/>
            <a:ext cx="304800" cy="381000"/>
          </a:xfrm>
          <a:prstGeom prst="line">
            <a:avLst/>
          </a:prstGeom>
          <a:noFill/>
          <a:ln w="28575">
            <a:solidFill>
              <a:srgbClr val="C00000"/>
            </a:solidFill>
            <a:round/>
            <a:headEnd type="triangle" w="sm" len="lg"/>
            <a:tailEnd/>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2" name="Text Box 22">
            <a:extLst>
              <a:ext uri="{FF2B5EF4-FFF2-40B4-BE49-F238E27FC236}">
                <a16:creationId xmlns:a16="http://schemas.microsoft.com/office/drawing/2014/main" id="{405412EA-A641-4B48-BAD7-2E902B94CBBE}"/>
              </a:ext>
            </a:extLst>
          </p:cNvPr>
          <p:cNvSpPr txBox="1">
            <a:spLocks noChangeArrowheads="1"/>
          </p:cNvSpPr>
          <p:nvPr/>
        </p:nvSpPr>
        <p:spPr bwMode="auto">
          <a:xfrm>
            <a:off x="2589462" y="5340414"/>
            <a:ext cx="423514" cy="584775"/>
          </a:xfrm>
          <a:prstGeom prst="rect">
            <a:avLst/>
          </a:prstGeom>
          <a:noFill/>
          <a:ln w="9525">
            <a:noFill/>
            <a:miter lim="800000"/>
            <a:headEnd/>
            <a:tailEnd/>
          </a:ln>
        </p:spPr>
        <p:txBody>
          <a:bodyPr wrap="none">
            <a:spAutoFit/>
          </a:bodyPr>
          <a:lstStyle/>
          <a:p>
            <a:r>
              <a:rPr lang="en-US" altLang="zh-CN" sz="3200" dirty="0">
                <a:solidFill>
                  <a:srgbClr val="C00000"/>
                </a:solidFill>
                <a:latin typeface="Times New Roman" panose="02020603050405020304" pitchFamily="18" charset="0"/>
                <a:cs typeface="Times New Roman" panose="02020603050405020304" pitchFamily="18" charset="0"/>
              </a:rPr>
              <a:t>f </a:t>
            </a:r>
          </a:p>
        </p:txBody>
      </p:sp>
      <p:sp>
        <p:nvSpPr>
          <p:cNvPr id="23" name="Line 23">
            <a:extLst>
              <a:ext uri="{FF2B5EF4-FFF2-40B4-BE49-F238E27FC236}">
                <a16:creationId xmlns:a16="http://schemas.microsoft.com/office/drawing/2014/main" id="{B9FEAE94-2332-A94F-8398-2FE762A967E2}"/>
              </a:ext>
            </a:extLst>
          </p:cNvPr>
          <p:cNvSpPr>
            <a:spLocks noChangeShapeType="1"/>
          </p:cNvSpPr>
          <p:nvPr/>
        </p:nvSpPr>
        <p:spPr bwMode="auto">
          <a:xfrm flipH="1">
            <a:off x="4079776" y="5188014"/>
            <a:ext cx="304800" cy="381000"/>
          </a:xfrm>
          <a:prstGeom prst="line">
            <a:avLst/>
          </a:prstGeom>
          <a:noFill/>
          <a:ln w="28575">
            <a:solidFill>
              <a:srgbClr val="C00000"/>
            </a:solidFill>
            <a:round/>
            <a:headEnd type="triangle" w="sm" len="lg"/>
            <a:tailEnd/>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4" name="Text Box 24">
            <a:extLst>
              <a:ext uri="{FF2B5EF4-FFF2-40B4-BE49-F238E27FC236}">
                <a16:creationId xmlns:a16="http://schemas.microsoft.com/office/drawing/2014/main" id="{5773E5DC-246B-524C-A668-1A6BB750ED4D}"/>
              </a:ext>
            </a:extLst>
          </p:cNvPr>
          <p:cNvSpPr txBox="1">
            <a:spLocks noChangeArrowheads="1"/>
          </p:cNvSpPr>
          <p:nvPr/>
        </p:nvSpPr>
        <p:spPr bwMode="auto">
          <a:xfrm>
            <a:off x="3735289" y="5340414"/>
            <a:ext cx="423514" cy="584775"/>
          </a:xfrm>
          <a:prstGeom prst="rect">
            <a:avLst/>
          </a:prstGeom>
          <a:noFill/>
          <a:ln w="9525">
            <a:noFill/>
            <a:miter lim="800000"/>
            <a:headEnd/>
            <a:tailEnd/>
          </a:ln>
        </p:spPr>
        <p:txBody>
          <a:bodyPr wrap="none">
            <a:spAutoFit/>
          </a:bodyPr>
          <a:lstStyle/>
          <a:p>
            <a:r>
              <a:rPr lang="en-US" altLang="zh-CN" sz="3200" dirty="0">
                <a:solidFill>
                  <a:srgbClr val="C00000"/>
                </a:solidFill>
                <a:latin typeface="Times New Roman" panose="02020603050405020304" pitchFamily="18" charset="0"/>
                <a:cs typeface="Times New Roman" panose="02020603050405020304" pitchFamily="18" charset="0"/>
              </a:rPr>
              <a:t>f </a:t>
            </a:r>
          </a:p>
        </p:txBody>
      </p:sp>
      <p:sp>
        <p:nvSpPr>
          <p:cNvPr id="25" name="Line 25">
            <a:extLst>
              <a:ext uri="{FF2B5EF4-FFF2-40B4-BE49-F238E27FC236}">
                <a16:creationId xmlns:a16="http://schemas.microsoft.com/office/drawing/2014/main" id="{FD3E017B-0129-7F47-8965-61038552FB92}"/>
              </a:ext>
            </a:extLst>
          </p:cNvPr>
          <p:cNvSpPr>
            <a:spLocks noChangeShapeType="1"/>
          </p:cNvSpPr>
          <p:nvPr/>
        </p:nvSpPr>
        <p:spPr bwMode="auto">
          <a:xfrm flipH="1">
            <a:off x="5222776" y="5188014"/>
            <a:ext cx="304800" cy="381000"/>
          </a:xfrm>
          <a:prstGeom prst="line">
            <a:avLst/>
          </a:prstGeom>
          <a:noFill/>
          <a:ln w="28575">
            <a:solidFill>
              <a:srgbClr val="C00000"/>
            </a:solidFill>
            <a:round/>
            <a:headEnd type="triangle" w="sm" len="lg"/>
            <a:tailEnd/>
          </a:ln>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6" name="Text Box 26">
            <a:extLst>
              <a:ext uri="{FF2B5EF4-FFF2-40B4-BE49-F238E27FC236}">
                <a16:creationId xmlns:a16="http://schemas.microsoft.com/office/drawing/2014/main" id="{3991D621-CA70-5B49-90DC-0A55D910A617}"/>
              </a:ext>
            </a:extLst>
          </p:cNvPr>
          <p:cNvSpPr txBox="1">
            <a:spLocks noChangeArrowheads="1"/>
          </p:cNvSpPr>
          <p:nvPr/>
        </p:nvSpPr>
        <p:spPr bwMode="auto">
          <a:xfrm>
            <a:off x="4878289" y="5340414"/>
            <a:ext cx="423514" cy="584775"/>
          </a:xfrm>
          <a:prstGeom prst="rect">
            <a:avLst/>
          </a:prstGeom>
          <a:noFill/>
          <a:ln w="9525">
            <a:noFill/>
            <a:miter lim="800000"/>
            <a:headEnd/>
            <a:tailEnd/>
          </a:ln>
        </p:spPr>
        <p:txBody>
          <a:bodyPr wrap="none">
            <a:spAutoFit/>
          </a:bodyPr>
          <a:lstStyle/>
          <a:p>
            <a:r>
              <a:rPr lang="en-US" altLang="zh-CN" sz="3200" dirty="0">
                <a:solidFill>
                  <a:srgbClr val="C00000"/>
                </a:solidFill>
                <a:latin typeface="Times New Roman" panose="02020603050405020304" pitchFamily="18" charset="0"/>
                <a:cs typeface="Times New Roman" panose="02020603050405020304" pitchFamily="18" charset="0"/>
              </a:rPr>
              <a:t>f </a:t>
            </a:r>
          </a:p>
        </p:txBody>
      </p:sp>
      <p:sp>
        <p:nvSpPr>
          <p:cNvPr id="29" name="Text Box 29">
            <a:extLst>
              <a:ext uri="{FF2B5EF4-FFF2-40B4-BE49-F238E27FC236}">
                <a16:creationId xmlns:a16="http://schemas.microsoft.com/office/drawing/2014/main" id="{4BCECA50-FCB0-CB41-B2E8-F255343B652B}"/>
              </a:ext>
            </a:extLst>
          </p:cNvPr>
          <p:cNvSpPr txBox="1">
            <a:spLocks noChangeArrowheads="1"/>
          </p:cNvSpPr>
          <p:nvPr/>
        </p:nvSpPr>
        <p:spPr bwMode="auto">
          <a:xfrm>
            <a:off x="7186514" y="4730814"/>
            <a:ext cx="398462" cy="519113"/>
          </a:xfrm>
          <a:prstGeom prst="rect">
            <a:avLst/>
          </a:prstGeom>
          <a:noFill/>
          <a:ln w="9525">
            <a:noFill/>
            <a:miter lim="800000"/>
            <a:headEnd/>
            <a:tailEnd/>
          </a:ln>
        </p:spPr>
        <p:txBody>
          <a:bodyPr wrap="none">
            <a:spAutoFit/>
          </a:bodyPr>
          <a:lstStyle/>
          <a:p>
            <a:r>
              <a:rPr lang="en-US" altLang="zh-CN" sz="2800" b="1">
                <a:latin typeface="Times New Roman" panose="02020603050405020304" pitchFamily="18" charset="0"/>
                <a:cs typeface="Times New Roman" panose="02020603050405020304" pitchFamily="18" charset="0"/>
                <a:sym typeface="Symbol" pitchFamily="18" charset="2"/>
              </a:rPr>
              <a:t></a:t>
            </a:r>
            <a:endParaRPr lang="en-US" altLang="zh-CN">
              <a:latin typeface="Times New Roman" panose="02020603050405020304" pitchFamily="18" charset="0"/>
              <a:cs typeface="Times New Roman" panose="02020603050405020304" pitchFamily="18" charset="0"/>
            </a:endParaRPr>
          </a:p>
        </p:txBody>
      </p:sp>
      <p:sp>
        <p:nvSpPr>
          <p:cNvPr id="30" name="Line 30">
            <a:extLst>
              <a:ext uri="{FF2B5EF4-FFF2-40B4-BE49-F238E27FC236}">
                <a16:creationId xmlns:a16="http://schemas.microsoft.com/office/drawing/2014/main" id="{8C46C7A5-AB54-4F4B-97C9-A9A5C99F6E80}"/>
              </a:ext>
            </a:extLst>
          </p:cNvPr>
          <p:cNvSpPr>
            <a:spLocks noChangeShapeType="1"/>
          </p:cNvSpPr>
          <p:nvPr/>
        </p:nvSpPr>
        <p:spPr bwMode="auto">
          <a:xfrm>
            <a:off x="2411760" y="4449478"/>
            <a:ext cx="4343400" cy="0"/>
          </a:xfrm>
          <a:prstGeom prst="line">
            <a:avLst/>
          </a:prstGeom>
          <a:noFill/>
          <a:ln w="28575">
            <a:solidFill>
              <a:srgbClr val="C00000"/>
            </a:solidFill>
            <a:round/>
            <a:headEnd/>
            <a:tailEnd type="triangle" w="sm" len="lg"/>
          </a:ln>
        </p:spPr>
        <p:txBody>
          <a:bodyPr wrap="none" anchor="ctr"/>
          <a:lstStyle/>
          <a:p>
            <a:endParaRPr lang="zh-CN" altLang="en-US"/>
          </a:p>
        </p:txBody>
      </p:sp>
      <p:sp>
        <p:nvSpPr>
          <p:cNvPr id="34" name="Text Box 34">
            <a:extLst>
              <a:ext uri="{FF2B5EF4-FFF2-40B4-BE49-F238E27FC236}">
                <a16:creationId xmlns:a16="http://schemas.microsoft.com/office/drawing/2014/main" id="{CAD15051-1F07-9346-9A07-85D065653B0D}"/>
              </a:ext>
            </a:extLst>
          </p:cNvPr>
          <p:cNvSpPr txBox="1">
            <a:spLocks noChangeArrowheads="1"/>
          </p:cNvSpPr>
          <p:nvPr/>
        </p:nvSpPr>
        <p:spPr bwMode="auto">
          <a:xfrm>
            <a:off x="5580112" y="4653136"/>
            <a:ext cx="389850" cy="584775"/>
          </a:xfrm>
          <a:prstGeom prst="rect">
            <a:avLst/>
          </a:prstGeom>
          <a:noFill/>
          <a:ln w="9525">
            <a:noFill/>
            <a:miter lim="800000"/>
            <a:headEnd/>
            <a:tailEnd/>
          </a:ln>
        </p:spPr>
        <p:txBody>
          <a:bodyPr wrap="none">
            <a:spAutoFit/>
          </a:bodyPr>
          <a:lstStyle/>
          <a:p>
            <a:r>
              <a:rPr lang="en-US" altLang="zh-CN" sz="3200" b="1" i="1" dirty="0">
                <a:latin typeface="Times New Roman" panose="02020603050405020304" pitchFamily="18" charset="0"/>
                <a:cs typeface="Times New Roman" panose="02020603050405020304" pitchFamily="18" charset="0"/>
              </a:rPr>
              <a:t>x</a:t>
            </a:r>
            <a:endParaRPr lang="en-US" altLang="zh-CN" dirty="0">
              <a:latin typeface="Times New Roman" panose="02020603050405020304" pitchFamily="18" charset="0"/>
              <a:cs typeface="Times New Roman" panose="02020603050405020304" pitchFamily="18" charset="0"/>
            </a:endParaRPr>
          </a:p>
        </p:txBody>
      </p:sp>
      <p:sp>
        <p:nvSpPr>
          <p:cNvPr id="36" name="Text Box 36">
            <a:extLst>
              <a:ext uri="{FF2B5EF4-FFF2-40B4-BE49-F238E27FC236}">
                <a16:creationId xmlns:a16="http://schemas.microsoft.com/office/drawing/2014/main" id="{B519B6C0-5753-7645-BD07-ABCF094BB23E}"/>
              </a:ext>
            </a:extLst>
          </p:cNvPr>
          <p:cNvSpPr txBox="1">
            <a:spLocks noChangeArrowheads="1"/>
          </p:cNvSpPr>
          <p:nvPr/>
        </p:nvSpPr>
        <p:spPr bwMode="auto">
          <a:xfrm>
            <a:off x="3178028" y="3987813"/>
            <a:ext cx="2787943" cy="461665"/>
          </a:xfrm>
          <a:prstGeom prst="rect">
            <a:avLst/>
          </a:prstGeom>
          <a:noFill/>
          <a:ln w="9525">
            <a:noFill/>
            <a:miter lim="800000"/>
            <a:headEnd/>
            <a:tailEnd/>
          </a:ln>
        </p:spPr>
        <p:txBody>
          <a:bodyPr wrap="none">
            <a:spAutoFit/>
          </a:bodyPr>
          <a:lstStyle/>
          <a:p>
            <a:r>
              <a:rPr lang="zh-CN" altLang="en-US" sz="2400" b="1" dirty="0">
                <a:solidFill>
                  <a:srgbClr val="C00000"/>
                </a:solidFill>
                <a:latin typeface="Times New Roman" panose="02020603050405020304" pitchFamily="18" charset="0"/>
                <a:ea typeface="隶书" pitchFamily="49" charset="-122"/>
                <a:cs typeface="Times New Roman" panose="02020603050405020304" pitchFamily="18" charset="0"/>
              </a:rPr>
              <a:t>递归找含</a:t>
            </a:r>
            <a:r>
              <a:rPr lang="en-US" altLang="zh-CN" sz="2400" b="1" dirty="0">
                <a:solidFill>
                  <a:srgbClr val="C00000"/>
                </a:solidFill>
                <a:latin typeface="Times New Roman" panose="02020603050405020304" pitchFamily="18" charset="0"/>
                <a:ea typeface="隶书" pitchFamily="49" charset="-122"/>
                <a:cs typeface="Times New Roman" panose="02020603050405020304" pitchFamily="18" charset="0"/>
              </a:rPr>
              <a:t>x</a:t>
            </a:r>
            <a:r>
              <a:rPr lang="zh-CN" altLang="en-US" sz="2400" b="1" dirty="0">
                <a:solidFill>
                  <a:srgbClr val="C00000"/>
                </a:solidFill>
                <a:latin typeface="Times New Roman" panose="02020603050405020304" pitchFamily="18" charset="0"/>
                <a:ea typeface="隶书" pitchFamily="49" charset="-122"/>
                <a:cs typeface="Times New Roman" panose="02020603050405020304" pitchFamily="18" charset="0"/>
              </a:rPr>
              <a:t>值的结点</a:t>
            </a:r>
            <a:endParaRPr lang="zh-CN" altLang="en-US" sz="1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286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p:bldP spid="21" grpId="0" animBg="1"/>
      <p:bldP spid="22" grpId="0"/>
      <p:bldP spid="23" grpId="0" animBg="1"/>
      <p:bldP spid="24" grpId="0"/>
      <p:bldP spid="25" grpId="0" animBg="1"/>
      <p:bldP spid="26" grpId="0"/>
      <p:bldP spid="29" grpId="0"/>
      <p:bldP spid="30" grpId="0" animBg="1"/>
      <p:bldP spid="34" grpId="0"/>
      <p:bldP spid="36"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2|11.8|10.8"/>
</p:tagLst>
</file>

<file path=ppt/tags/tag2.xml><?xml version="1.0" encoding="utf-8"?>
<p:tagLst xmlns:a="http://schemas.openxmlformats.org/drawingml/2006/main" xmlns:r="http://schemas.openxmlformats.org/officeDocument/2006/relationships" xmlns:p="http://schemas.openxmlformats.org/presentationml/2006/main">
  <p:tag name="TIMING" val="|1.3|11.2|3.6|1.8|1.1|5.2|2.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FFFFFF"/>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14062</TotalTime>
  <Words>7692</Words>
  <Application>Microsoft Macintosh PowerPoint</Application>
  <PresentationFormat>On-screen Show (4:3)</PresentationFormat>
  <Paragraphs>1076</Paragraphs>
  <Slides>80</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80</vt:i4>
      </vt:variant>
    </vt:vector>
  </HeadingPairs>
  <TitlesOfParts>
    <vt:vector size="90" baseType="lpstr">
      <vt:lpstr>DengXian</vt:lpstr>
      <vt:lpstr>隶书</vt:lpstr>
      <vt:lpstr>Arial</vt:lpstr>
      <vt:lpstr>Calibri</vt:lpstr>
      <vt:lpstr>Calibri Light</vt:lpstr>
      <vt:lpstr>Times New Roman</vt:lpstr>
      <vt:lpstr>Wingdings</vt:lpstr>
      <vt:lpstr>Office Theme</vt:lpstr>
      <vt:lpstr>公式</vt:lpstr>
      <vt:lpstr>Visio</vt:lpstr>
      <vt:lpstr>数据结构 </vt:lpstr>
      <vt:lpstr>05 递归和广义表</vt:lpstr>
      <vt:lpstr>05 递归和广义表</vt:lpstr>
      <vt:lpstr>递归的概念</vt:lpstr>
      <vt:lpstr>定义是递归的</vt:lpstr>
      <vt:lpstr>求解阶乘n!的过程</vt:lpstr>
      <vt:lpstr>数据结构是递归的</vt:lpstr>
      <vt:lpstr>在链表中搜索最后一个结点</vt:lpstr>
      <vt:lpstr>在链表中寻找等于给定值的结点</vt:lpstr>
      <vt:lpstr>问题的解法是递归的</vt:lpstr>
      <vt:lpstr>Hanoi塔问题的递归解法</vt:lpstr>
      <vt:lpstr>Hanoi塔问题的递归解法</vt:lpstr>
      <vt:lpstr>Hanoi塔问题的递归解法</vt:lpstr>
      <vt:lpstr>递归程序的时间复杂度分析</vt:lpstr>
      <vt:lpstr>递归程序的正确性证明</vt:lpstr>
      <vt:lpstr>构成递归的条件</vt:lpstr>
      <vt:lpstr>递归与回溯</vt:lpstr>
      <vt:lpstr>n皇后问题</vt:lpstr>
      <vt:lpstr>n皇后问题</vt:lpstr>
      <vt:lpstr>n皇后问题解题思路</vt:lpstr>
      <vt:lpstr>n皇后问题的递归算法</vt:lpstr>
      <vt:lpstr>练习1</vt:lpstr>
      <vt:lpstr>05 递归和广义表</vt:lpstr>
      <vt:lpstr>递归过程</vt:lpstr>
      <vt:lpstr>递归工作栈</vt:lpstr>
      <vt:lpstr>函数递归时的工作记录</vt:lpstr>
      <vt:lpstr>返回地址 </vt:lpstr>
      <vt:lpstr>计算Fact时活动记录的内容</vt:lpstr>
      <vt:lpstr>递归过程转化为非递归</vt:lpstr>
      <vt:lpstr>斐波那契数列</vt:lpstr>
      <vt:lpstr>斐波那契数列的递归调用树</vt:lpstr>
      <vt:lpstr>斐波那契数列的递归过程</vt:lpstr>
      <vt:lpstr>PowerPoint Presentation</vt:lpstr>
      <vt:lpstr>PowerPoint Presentation</vt:lpstr>
      <vt:lpstr>斐波那契数列的非递归算法</vt:lpstr>
      <vt:lpstr>尾递归转为非递归</vt:lpstr>
      <vt:lpstr>线性递归转为非递归</vt:lpstr>
      <vt:lpstr>线性递归转为非递归</vt:lpstr>
      <vt:lpstr>线性递归转为非递归</vt:lpstr>
      <vt:lpstr>单向递归转为非递归</vt:lpstr>
      <vt:lpstr>单向递归转为非递归</vt:lpstr>
      <vt:lpstr>05 递归和广义表</vt:lpstr>
      <vt:lpstr>广义表(Generalized List)</vt:lpstr>
      <vt:lpstr>广义表的一些例子</vt:lpstr>
      <vt:lpstr>广义表的特性</vt:lpstr>
      <vt:lpstr>广义表各元素间的层次关系</vt:lpstr>
      <vt:lpstr>广义表的表示</vt:lpstr>
      <vt:lpstr>练习2</vt:lpstr>
      <vt:lpstr>广义表结点定义(I)</vt:lpstr>
      <vt:lpstr>广义表结点定义(I)</vt:lpstr>
      <vt:lpstr>广义表结点定义(II)</vt:lpstr>
      <vt:lpstr>广义表结点定义(II)</vt:lpstr>
      <vt:lpstr>上述存储表示的特点</vt:lpstr>
      <vt:lpstr>广义表的类定义</vt:lpstr>
      <vt:lpstr>广义表的类定义</vt:lpstr>
      <vt:lpstr>广义表的类定义</vt:lpstr>
      <vt:lpstr> 广义表类的访问成员函数</vt:lpstr>
      <vt:lpstr> 广义表类的访问成员函数</vt:lpstr>
      <vt:lpstr>广义表的递归算法</vt:lpstr>
      <vt:lpstr>复制广义表</vt:lpstr>
      <vt:lpstr>复制广义表</vt:lpstr>
      <vt:lpstr>复制广义表</vt:lpstr>
      <vt:lpstr>计算广义表的长度</vt:lpstr>
      <vt:lpstr>计算广义表的深度</vt:lpstr>
      <vt:lpstr>计算广义表的深度</vt:lpstr>
      <vt:lpstr>删除广义表中所有含x的结点</vt:lpstr>
      <vt:lpstr>删除广义表中所有含x的结点</vt:lpstr>
      <vt:lpstr>析构广义表</vt:lpstr>
      <vt:lpstr>析构广义表</vt:lpstr>
      <vt:lpstr>判断两个广义表是否相等</vt:lpstr>
      <vt:lpstr>判断两个广义表是否相等</vt:lpstr>
      <vt:lpstr>练习3</vt:lpstr>
      <vt:lpstr>练习3</vt:lpstr>
      <vt:lpstr>练习3</vt:lpstr>
      <vt:lpstr>练习3</vt:lpstr>
      <vt:lpstr>练习3</vt:lpstr>
      <vt:lpstr>练习3</vt:lpstr>
      <vt:lpstr>本章小结</vt:lpstr>
      <vt:lpstr>作业</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ctb</dc:creator>
  <cp:lastModifiedBy>Bihuan Chen</cp:lastModifiedBy>
  <cp:revision>475</cp:revision>
  <dcterms:created xsi:type="dcterms:W3CDTF">2011-07-05T09:47:13Z</dcterms:created>
  <dcterms:modified xsi:type="dcterms:W3CDTF">2025-10-19T13:49:53Z</dcterms:modified>
</cp:coreProperties>
</file>