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5780A-4DB9-4F6D-B079-5E5303F8FF90}" v="4" dt="2022-09-08T11:04:14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66353" autoAdjust="0"/>
  </p:normalViewPr>
  <p:slideViewPr>
    <p:cSldViewPr snapToGrid="0">
      <p:cViewPr varScale="1">
        <p:scale>
          <a:sx n="99" d="100"/>
          <a:sy n="99" d="100"/>
        </p:scale>
        <p:origin x="11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dar Liabø" userId="0b8a0760-987c-4352-9b6d-583350ae227e" providerId="ADAL" clId="{6AE5780A-4DB9-4F6D-B079-5E5303F8FF90}"/>
    <pc:docChg chg="custSel modSld">
      <pc:chgData name="Reidar Liabø" userId="0b8a0760-987c-4352-9b6d-583350ae227e" providerId="ADAL" clId="{6AE5780A-4DB9-4F6D-B079-5E5303F8FF90}" dt="2022-09-08T11:06:14.651" v="358" actId="20577"/>
      <pc:docMkLst>
        <pc:docMk/>
      </pc:docMkLst>
      <pc:sldChg chg="modNotesTx">
        <pc:chgData name="Reidar Liabø" userId="0b8a0760-987c-4352-9b6d-583350ae227e" providerId="ADAL" clId="{6AE5780A-4DB9-4F6D-B079-5E5303F8FF90}" dt="2022-09-08T11:01:11.309" v="326" actId="20577"/>
        <pc:sldMkLst>
          <pc:docMk/>
          <pc:sldMk cId="1566684926" sldId="256"/>
        </pc:sldMkLst>
      </pc:sldChg>
      <pc:sldChg chg="modNotesTx">
        <pc:chgData name="Reidar Liabø" userId="0b8a0760-987c-4352-9b6d-583350ae227e" providerId="ADAL" clId="{6AE5780A-4DB9-4F6D-B079-5E5303F8FF90}" dt="2022-09-08T11:06:14.651" v="358" actId="20577"/>
        <pc:sldMkLst>
          <pc:docMk/>
          <pc:sldMk cId="1532151880" sldId="257"/>
        </pc:sldMkLst>
      </pc:sldChg>
      <pc:sldChg chg="modNotesTx">
        <pc:chgData name="Reidar Liabø" userId="0b8a0760-987c-4352-9b6d-583350ae227e" providerId="ADAL" clId="{6AE5780A-4DB9-4F6D-B079-5E5303F8FF90}" dt="2022-09-08T11:05:18.981" v="354" actId="20577"/>
        <pc:sldMkLst>
          <pc:docMk/>
          <pc:sldMk cId="2951482252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284AD-A6E5-4D3F-B817-95E7F18AEDCF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FD9BF-BE1E-42E7-9676-530EA9A764E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333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give you a brief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the architecture and thoughts for Tyle and Mimir.</a:t>
            </a:r>
            <a:endParaRPr lang="nb-N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already settled down a minimum temporary community, that will take this project further.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called it Mimirorg for the lack of a better name. We try to share all our work through different channels.</a:t>
            </a:r>
            <a:endParaRPr lang="nb-N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find all of code and documentation from this Git organization.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 code is distributed through NPM and NuGet.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applications is shared through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Dockerhub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FD9BF-BE1E-42E7-9676-530EA9A764E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853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Tyle and Mimir has a React client and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backend application.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find more information about the technology stack at the GitHub repository.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application has a SQL backup store.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to understand that Tyle is not another ontology solution, but rather an application that can consume ontologies and create drawing tools for other applications and specially Mimir. 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 we are consuming data from PCA. We have implemented a SPARQL web-client, that fetch data from PCA. In this first stage we are linking attribute definitions, unit of measurement, Quantities, Range or Quantity datums and Range datums.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Tyle will run as a separate instance and serve all Mimir applications. This because we want to reuse types across the industry.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 about Tyle as a template editor, and not a type-editor. Some of these templates could also possibly become types or IMF types.  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Mimir is the application that using the types to do facility work.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FD9BF-BE1E-42E7-9676-530EA9A764E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807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future, we wish to send combined data back to the PCA library as IMF types as shown in the drawing.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in the future, we wish to include Equinor’s Common Library as an internal source for data. Our code is structured in a way that makes it possible to include other sources.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present time we are not sure what area of responsibility Common Library will have, but I think it will have a central position in sharing IMF data.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important for us at this step, to not make an architecture that exclude other sources in the future.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FD9BF-BE1E-42E7-9676-530EA9A764E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845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0D91-6A01-49AE-8F3B-528E2852E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85B27-9370-4F74-825F-96B10E816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F2C3-E016-490B-AB3E-CB6077F4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BD01-1418-48BD-B812-C26D046F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E10C-4C58-408E-9C9B-C02CF504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60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6F69-D608-4F10-B217-D87139FA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D2677-00F8-431A-B4D6-719E145AB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EEF9-548A-438B-831F-7EB95A68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3279-7277-49E1-A2E8-C1705708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F479-BD42-469D-9A60-7B355FB6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628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C6B2C-2BB2-48E4-8210-AD533F132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6F8CE-F1B1-4CC8-AC19-D59AC31B9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9ED2-889D-404C-8B08-B40E3BEB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B7D2-6D89-4DEC-ACC0-82472321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43A8-760F-4FD3-872C-E9A0B2FD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059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15D7-2CFB-42F2-A2C6-1DCA26E8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5CC7-2EA8-4092-A982-ACC1CD48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8BE9-C015-420F-9F9D-D8D279A6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EB25-1847-4CAD-92FC-5564BFCC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0CF9-C4A2-4C17-BF9D-29207D2A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34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DD91-6D55-415D-B62F-35CA58F5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DC4A6-9EDC-4DD8-A589-AF671B21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343E-DF9D-4BF9-AE12-129284A1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CF13-5E12-490E-8A52-0D9991ED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4853-2CD1-43D9-A179-F29879B3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41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4BC8-03D9-4D48-AD1A-9D5D1544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86AF-6C93-44AC-97B6-EC39CA237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BF1C-D76F-43EA-A1E9-84788831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93B6-20E9-4ACA-81AA-22F1C32F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5F059-B4D5-4AB8-9DDA-997479A9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53EA-F274-4746-9432-3CBDABAE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0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B5B1-51A9-4A6C-BB41-4238DF53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A38C5-5AA4-48AB-99B2-16342773F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727E2-AD54-4D3E-BED8-9DF15FF9E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8E4D5-D82C-4E94-9875-473698447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BAF55-3B46-4534-9432-B9BA0A0E8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124D1-6582-419C-98AF-2CC9DC5D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54A80-F010-436B-9649-B8CC570C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0E88D-2495-4198-A503-AFD92CD9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1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30AF-7ED3-46CB-805A-6CFFEDD5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29749-E36F-482C-97DB-5B3A1A8E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34FB8-239A-436D-897E-AECD76FF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41AE-4C0B-4D41-B9AC-16FCFFE7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92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053D7-2C60-42FF-881C-8E6CCB0E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57039-CC01-4B42-A05D-4F504A44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B4821-06A1-4D12-A414-088CD14E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41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6A0A-DCB3-41F0-BCEC-C365BB6C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A9B4-6896-4C7B-B960-7FF029D7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FC8B6-0795-4365-96B3-9636D0E5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1B965-F7F8-4B20-B9E3-F9E21F3E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A0F9D-E5B3-4F23-B0FF-0E1180FA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847BB-2C77-495F-A27F-0740C7BA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57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C0B5-AB8E-4F23-9F1E-E3F35C73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B7F18-2F50-40F7-A51B-E3840BC2C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DA65-A68C-46F7-BB52-280F165A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AFC49-6043-4F12-9687-76F3F263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F1482-33DA-4B62-A616-D105F6DA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A6C3D-864C-4320-AC9C-CB58586D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80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C48B3-C516-406F-A1C1-74F5851F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842BF-483B-4038-A07D-F819F12B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EC38-2773-44D2-AB93-5EF4125C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83F0-762C-4700-A30B-8879A7D9DA24}" type="datetimeFigureOut">
              <a:rPr lang="nb-NO" smtClean="0"/>
              <a:t>08.09.2022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114B-AE78-423A-90A8-A374DC125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7626-B147-4BAF-8F94-BD46FC54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68221-99A2-4A80-BAB2-1D8EAF1EFAE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404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mir-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b.docker.com/u/mimirorg" TargetMode="External"/><Relationship Id="rId5" Type="http://schemas.openxmlformats.org/officeDocument/2006/relationships/hyperlink" Target="https://www.npmjs.com/search?q=mimirorg" TargetMode="External"/><Relationship Id="rId4" Type="http://schemas.openxmlformats.org/officeDocument/2006/relationships/hyperlink" Target="https://www.nuget.org/packages?q=mimir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BEF295-B145-4EC2-BD3B-98482EFB4B1A}"/>
              </a:ext>
            </a:extLst>
          </p:cNvPr>
          <p:cNvSpPr txBox="1"/>
          <p:nvPr/>
        </p:nvSpPr>
        <p:spPr>
          <a:xfrm>
            <a:off x="2657077" y="453862"/>
            <a:ext cx="6877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rchitecture - Mimir and Tyle</a:t>
            </a:r>
            <a:endParaRPr lang="nb-NO" sz="4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A7B1B-4AD7-4910-A2BD-CEE18F178954}"/>
              </a:ext>
            </a:extLst>
          </p:cNvPr>
          <p:cNvSpPr txBox="1"/>
          <p:nvPr/>
        </p:nvSpPr>
        <p:spPr>
          <a:xfrm>
            <a:off x="2657077" y="1223303"/>
            <a:ext cx="45096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https://github.com/mimir-org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Code packages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https://www.nuget.org/packages?q=mimirorg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https://www.npmjs.com/search?q=mimirorg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Docker images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https://hub.docker.com/u/mimirorg</a:t>
            </a: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8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EE92FB-F8E4-42FB-80AA-C3E742C39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4" y="0"/>
            <a:ext cx="10688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8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B38196E-C88E-436E-A262-D20C6DB4F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4" y="0"/>
            <a:ext cx="1070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5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432</Words>
  <Application>Microsoft Office PowerPoint</Application>
  <PresentationFormat>Widescreen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Equinor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Reidar Liabø</dc:creator>
  <cp:lastModifiedBy>Reidar Liabø</cp:lastModifiedBy>
  <cp:revision>1</cp:revision>
  <dcterms:created xsi:type="dcterms:W3CDTF">2022-09-07T18:08:50Z</dcterms:created>
  <dcterms:modified xsi:type="dcterms:W3CDTF">2022-09-08T11:06:18Z</dcterms:modified>
</cp:coreProperties>
</file>