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6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 b="1"/>
            </a:lvl1pPr>
            <a:lvl2pPr>
              <a:spcBef>
                <a:spcPts val="0"/>
              </a:spcBef>
              <a:buSzPct val="100000"/>
              <a:defRPr sz="4800" b="1"/>
            </a:lvl2pPr>
            <a:lvl3pPr>
              <a:spcBef>
                <a:spcPts val="0"/>
              </a:spcBef>
              <a:buSzPct val="100000"/>
              <a:defRPr sz="4800" b="1"/>
            </a:lvl3pPr>
            <a:lvl4pPr>
              <a:spcBef>
                <a:spcPts val="0"/>
              </a:spcBef>
              <a:buSzPct val="100000"/>
              <a:defRPr sz="4800" b="1"/>
            </a:lvl4pPr>
            <a:lvl5pPr>
              <a:spcBef>
                <a:spcPts val="0"/>
              </a:spcBef>
              <a:buSzPct val="100000"/>
              <a:defRPr sz="4800" b="1"/>
            </a:lvl5pPr>
            <a:lvl6pPr>
              <a:spcBef>
                <a:spcPts val="0"/>
              </a:spcBef>
              <a:buSzPct val="100000"/>
              <a:defRPr sz="4800" b="1"/>
            </a:lvl6pPr>
            <a:lvl7pPr>
              <a:spcBef>
                <a:spcPts val="0"/>
              </a:spcBef>
              <a:buSzPct val="100000"/>
              <a:defRPr sz="4800" b="1"/>
            </a:lvl7pPr>
            <a:lvl8pPr>
              <a:spcBef>
                <a:spcPts val="0"/>
              </a:spcBef>
              <a:buSzPct val="100000"/>
              <a:defRPr sz="4800" b="1"/>
            </a:lvl8pPr>
            <a:lvl9pPr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avLst/>
            <a:gdLst/>
            <a:ahLst/>
            <a:cxnLst/>
            <a:rect l="0" t="0" r="0" b="0"/>
            <a:pathLst>
              <a:path w="833" h="514" extrusionOk="0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884725" y="1083381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Bone Dragon team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106925" y="2663772"/>
            <a:ext cx="6400799" cy="194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/>
              <a:t>March 4th, 2015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Telerik Software Academy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C# Part 2 Team Work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132200" y="181003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Team Members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Daniel </a:t>
            </a:r>
            <a:r>
              <a:rPr lang="en-GB" sz="2400" dirty="0" err="1"/>
              <a:t>Filipov</a:t>
            </a:r>
            <a:r>
              <a:rPr lang="en-GB" sz="2400" dirty="0"/>
              <a:t>      		Daniel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err="1"/>
              <a:t>Mirela</a:t>
            </a:r>
            <a:r>
              <a:rPr lang="en-GB" sz="2400" dirty="0"/>
              <a:t> </a:t>
            </a:r>
            <a:r>
              <a:rPr lang="en-GB" sz="2400" dirty="0" err="1"/>
              <a:t>Napetova</a:t>
            </a:r>
            <a:r>
              <a:rPr lang="en-GB" sz="2400" dirty="0"/>
              <a:t>		</a:t>
            </a:r>
            <a:r>
              <a:rPr lang="en-GB" sz="2400" dirty="0" err="1" smtClean="0"/>
              <a:t>mimirerelala</a:t>
            </a:r>
            <a:endParaRPr lang="en-GB" sz="2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err="1"/>
              <a:t>Ivaylo</a:t>
            </a:r>
            <a:r>
              <a:rPr lang="en-GB" sz="2400" dirty="0"/>
              <a:t> </a:t>
            </a:r>
            <a:r>
              <a:rPr lang="en-GB" sz="2400" dirty="0" err="1"/>
              <a:t>Arnaudov</a:t>
            </a:r>
            <a:r>
              <a:rPr lang="en-GB" sz="2400" dirty="0"/>
              <a:t>		</a:t>
            </a:r>
            <a:r>
              <a:rPr lang="en-GB" sz="2400" dirty="0" err="1" smtClean="0"/>
              <a:t>ivaylo.aranudov</a:t>
            </a:r>
            <a:endParaRPr lang="en-GB" sz="2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err="1"/>
              <a:t>Kristian</a:t>
            </a:r>
            <a:r>
              <a:rPr lang="en-GB" sz="2400" dirty="0"/>
              <a:t> </a:t>
            </a:r>
            <a:r>
              <a:rPr lang="en-GB" sz="2400" dirty="0" err="1"/>
              <a:t>Kamenov</a:t>
            </a:r>
            <a:r>
              <a:rPr lang="en-GB" sz="2400" dirty="0"/>
              <a:t>		</a:t>
            </a:r>
            <a:r>
              <a:rPr lang="en-GB" sz="2400" dirty="0" err="1"/>
              <a:t>kristiqnKamenov</a:t>
            </a:r>
            <a:endParaRPr lang="en-GB" sz="2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err="1">
                <a:solidFill>
                  <a:srgbClr val="FFFF00"/>
                </a:solidFill>
              </a:rPr>
              <a:t>Silviya</a:t>
            </a:r>
            <a:r>
              <a:rPr lang="en-GB" sz="2400" dirty="0">
                <a:solidFill>
                  <a:srgbClr val="FFFF00"/>
                </a:solidFill>
              </a:rPr>
              <a:t> </a:t>
            </a:r>
            <a:r>
              <a:rPr lang="en-GB" sz="2400" dirty="0" err="1">
                <a:solidFill>
                  <a:srgbClr val="FFFF00"/>
                </a:solidFill>
              </a:rPr>
              <a:t>Nedelcheva</a:t>
            </a:r>
            <a:r>
              <a:rPr lang="en-GB" sz="2400" dirty="0">
                <a:solidFill>
                  <a:srgbClr val="FFFF00"/>
                </a:solidFill>
              </a:rPr>
              <a:t>		silvi6666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/>
              <a:t>Nikola </a:t>
            </a:r>
            <a:r>
              <a:rPr lang="en-GB" sz="2400" dirty="0" err="1"/>
              <a:t>Russev</a:t>
            </a:r>
            <a:r>
              <a:rPr lang="en-GB" sz="2400" dirty="0"/>
              <a:t>		</a:t>
            </a:r>
            <a:r>
              <a:rPr lang="en-GB" sz="2400" dirty="0" err="1" smtClean="0"/>
              <a:t>NikIvRu</a:t>
            </a:r>
            <a:endParaRPr lang="en-GB" sz="2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err="1"/>
              <a:t>Branimir</a:t>
            </a:r>
            <a:r>
              <a:rPr lang="en-GB" sz="2400" dirty="0"/>
              <a:t> </a:t>
            </a:r>
            <a:r>
              <a:rPr lang="en-GB" sz="2400" dirty="0" err="1"/>
              <a:t>Georgiev</a:t>
            </a:r>
            <a:r>
              <a:rPr lang="en-GB" sz="2400" dirty="0"/>
              <a:t>		</a:t>
            </a:r>
            <a:r>
              <a:rPr lang="en-GB" sz="2400" dirty="0" err="1"/>
              <a:t>branimir.georgi</a:t>
            </a:r>
            <a:endParaRPr lang="en-GB" sz="2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err="1">
                <a:solidFill>
                  <a:srgbClr val="FFFF00"/>
                </a:solidFill>
              </a:rPr>
              <a:t>Nikolay</a:t>
            </a:r>
            <a:r>
              <a:rPr lang="en-GB" sz="2400" dirty="0">
                <a:solidFill>
                  <a:srgbClr val="FFFF00"/>
                </a:solidFill>
              </a:rPr>
              <a:t> </a:t>
            </a:r>
            <a:r>
              <a:rPr lang="en-GB" sz="2400" dirty="0" err="1">
                <a:solidFill>
                  <a:srgbClr val="FFFF00"/>
                </a:solidFill>
              </a:rPr>
              <a:t>Dimitrov</a:t>
            </a:r>
            <a:r>
              <a:rPr lang="en-GB" sz="2400" dirty="0">
                <a:solidFill>
                  <a:srgbClr val="FFFF00"/>
                </a:solidFill>
              </a:rPr>
              <a:t> 		</a:t>
            </a:r>
            <a:r>
              <a:rPr lang="en-GB" sz="2400" dirty="0" err="1">
                <a:solidFill>
                  <a:srgbClr val="FFFF00"/>
                </a:solidFill>
              </a:rPr>
              <a:t>oldboy</a:t>
            </a:r>
            <a:r>
              <a:rPr lang="en-GB" sz="2400" dirty="0">
                <a:solidFill>
                  <a:srgbClr val="FFFF00"/>
                </a:solidFill>
              </a:rPr>
              <a:t> [has not participated!]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Game we chose: Snake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07250" y="1187675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25" y="1138750"/>
            <a:ext cx="6970788" cy="36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841700" y="2143050"/>
            <a:ext cx="31383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Time to play!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PresentationFormat>On-screen Show (16:9)</PresentationFormat>
  <Paragraphs>15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steps</vt:lpstr>
      <vt:lpstr>Bone Dragon team</vt:lpstr>
      <vt:lpstr>Team Members</vt:lpstr>
      <vt:lpstr>Game we chose: Snake</vt:lpstr>
      <vt:lpstr>Time to play!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Dragon team</dc:title>
  <dc:creator>Mirela N</dc:creator>
  <cp:lastModifiedBy>mimirerelala</cp:lastModifiedBy>
  <cp:revision>2</cp:revision>
  <dcterms:modified xsi:type="dcterms:W3CDTF">2015-03-03T23:21:28Z</dcterms:modified>
</cp:coreProperties>
</file>