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y="1095856" x="1997075"/>
            <a:ext cy="1102500" cx="6400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b="1" sz="4800"/>
            </a:lvl1pPr>
            <a:lvl2pPr>
              <a:spcBef>
                <a:spcPts val="0"/>
              </a:spcBef>
              <a:buSzPct val="100000"/>
              <a:defRPr b="1" sz="4800"/>
            </a:lvl2pPr>
            <a:lvl3pPr>
              <a:spcBef>
                <a:spcPts val="0"/>
              </a:spcBef>
              <a:buSzPct val="100000"/>
              <a:defRPr b="1" sz="4800"/>
            </a:lvl3pPr>
            <a:lvl4pPr>
              <a:spcBef>
                <a:spcPts val="0"/>
              </a:spcBef>
              <a:buSzPct val="100000"/>
              <a:defRPr b="1" sz="4800"/>
            </a:lvl4pPr>
            <a:lvl5pPr>
              <a:spcBef>
                <a:spcPts val="0"/>
              </a:spcBef>
              <a:buSzPct val="100000"/>
              <a:defRPr b="1" sz="4800"/>
            </a:lvl5pPr>
            <a:lvl6pPr>
              <a:spcBef>
                <a:spcPts val="0"/>
              </a:spcBef>
              <a:buSzPct val="100000"/>
              <a:defRPr b="1" sz="4800"/>
            </a:lvl6pPr>
            <a:lvl7pPr>
              <a:spcBef>
                <a:spcPts val="0"/>
              </a:spcBef>
              <a:buSzPct val="100000"/>
              <a:defRPr b="1" sz="4800"/>
            </a:lvl7pPr>
            <a:lvl8pPr>
              <a:spcBef>
                <a:spcPts val="0"/>
              </a:spcBef>
              <a:buSzPct val="100000"/>
              <a:defRPr b="1" sz="4800"/>
            </a:lvl8pPr>
            <a:lvl9pPr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y="2251802" x="1997075"/>
            <a:ext cy="871800" cx="6400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Shape 16"/>
          <p:cNvSpPr/>
          <p:nvPr/>
        </p:nvSpPr>
        <p:spPr>
          <a:xfrm>
            <a:off y="0" x="0"/>
            <a:ext cy="5143499" cx="3135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y="0" x="3175"/>
            <a:ext cy="6096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y="1916906" x="3175"/>
            <a:ext cy="611981" cx="635000"/>
          </a:xfrm>
          <a:custGeom>
            <a:pathLst>
              <a:path w="400" extrusionOk="0" h="514">
                <a:moveTo>
                  <a:pt y="0" x="400"/>
                </a:moveTo>
                <a:lnTo>
                  <a:pt y="0" x="0"/>
                </a:lnTo>
                <a:lnTo>
                  <a:pt y="514" x="0"/>
                </a:lnTo>
                <a:lnTo>
                  <a:pt y="514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y="1307306" x="3175"/>
            <a:ext cy="6096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y="1307306" x="152400"/>
            <a:ext cy="6096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y="3226593" x="152400"/>
            <a:ext cy="609600" cx="1317625"/>
          </a:xfrm>
          <a:custGeom>
            <a:pathLst>
              <a:path w="830" extrusionOk="0" h="512">
                <a:moveTo>
                  <a:pt y="0" x="830"/>
                </a:moveTo>
                <a:lnTo>
                  <a:pt y="0" x="398"/>
                </a:ln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y="2614612" x="152400"/>
            <a:ext cy="611981" cx="1317625"/>
          </a:xfrm>
          <a:custGeom>
            <a:pathLst>
              <a:path w="830" extrusionOk="0" h="514">
                <a:moveTo>
                  <a:pt y="0" x="432"/>
                </a:moveTo>
                <a:lnTo>
                  <a:pt y="0" x="0"/>
                </a:lnTo>
                <a:lnTo>
                  <a:pt y="514" x="398"/>
                </a:lnTo>
                <a:lnTo>
                  <a:pt y="514" x="830"/>
                </a:lnTo>
                <a:lnTo>
                  <a:pt y="0" x="43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y="2614612" x="984250"/>
            <a:ext cy="611981" cx="1322387"/>
          </a:xfrm>
          <a:custGeom>
            <a:pathLst>
              <a:path w="833" extrusionOk="0" h="514">
                <a:moveTo>
                  <a:pt y="514" x="399"/>
                </a:moveTo>
                <a:lnTo>
                  <a:pt y="514" x="833"/>
                </a:lnTo>
                <a:lnTo>
                  <a:pt y="0" x="435"/>
                </a:lnTo>
                <a:lnTo>
                  <a:pt y="0" x="0"/>
                </a:lnTo>
                <a:lnTo>
                  <a:pt y="514" x="399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y="2614612" x="3175"/>
            <a:ext cy="611981" cx="635000"/>
          </a:xfrm>
          <a:custGeom>
            <a:pathLst>
              <a:path w="400" extrusionOk="0" h="514">
                <a:moveTo>
                  <a:pt y="0" x="2"/>
                </a:moveTo>
                <a:lnTo>
                  <a:pt y="0" x="0"/>
                </a:lnTo>
                <a:lnTo>
                  <a:pt y="514" x="0"/>
                </a:lnTo>
                <a:lnTo>
                  <a:pt y="514" x="400"/>
                </a:lnTo>
                <a:lnTo>
                  <a:pt y="0" x="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y="4533900" x="984250"/>
            <a:ext cy="609600" cx="1322387"/>
          </a:xfrm>
          <a:custGeom>
            <a:pathLst>
              <a:path w="833" extrusionOk="0" h="512">
                <a:moveTo>
                  <a:pt y="0" x="399"/>
                </a:moveTo>
                <a:lnTo>
                  <a:pt y="512" x="0"/>
                </a:lnTo>
                <a:lnTo>
                  <a:pt y="512" x="435"/>
                </a:lnTo>
                <a:lnTo>
                  <a:pt y="0" x="833"/>
                </a:lnTo>
                <a:lnTo>
                  <a:pt y="0" x="399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y="3924300" x="984250"/>
            <a:ext cy="609600" cx="1322387"/>
          </a:xfrm>
          <a:custGeom>
            <a:pathLst>
              <a:path w="833" extrusionOk="0" h="512">
                <a:moveTo>
                  <a:pt y="0" x="435"/>
                </a:moveTo>
                <a:lnTo>
                  <a:pt y="0" x="0"/>
                </a:lnTo>
                <a:lnTo>
                  <a:pt y="512" x="399"/>
                </a:lnTo>
                <a:lnTo>
                  <a:pt y="512" x="833"/>
                </a:lnTo>
                <a:lnTo>
                  <a:pt y="0" x="435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y="3924300" x="1820863"/>
            <a:ext cy="609600" cx="1317625"/>
          </a:xfrm>
          <a:custGeom>
            <a:pathLst>
              <a:path w="830" extrusionOk="0" h="512">
                <a:moveTo>
                  <a:pt y="0" x="434"/>
                </a:moveTo>
                <a:lnTo>
                  <a:pt y="0" x="0"/>
                </a:lnTo>
                <a:lnTo>
                  <a:pt y="512" x="398"/>
                </a:lnTo>
                <a:lnTo>
                  <a:pt y="512" x="830"/>
                </a:lnTo>
                <a:lnTo>
                  <a:pt y="0" x="43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y="609600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y="1916906" x="152400"/>
            <a:ext cy="611981" cx="1317625"/>
          </a:xfrm>
          <a:custGeom>
            <a:pathLst>
              <a:path w="830" extrusionOk="0" h="514">
                <a:moveTo>
                  <a:pt y="514" x="0"/>
                </a:moveTo>
                <a:lnTo>
                  <a:pt y="514" x="432"/>
                </a:lnTo>
                <a:lnTo>
                  <a:pt y="0" x="830"/>
                </a:lnTo>
                <a:lnTo>
                  <a:pt y="0" x="398"/>
                </a:lnTo>
                <a:lnTo>
                  <a:pt y="514" x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y="3226593" x="984250"/>
            <a:ext cy="609600" cx="1322387"/>
          </a:xfrm>
          <a:custGeom>
            <a:pathLst>
              <a:path w="833" extrusionOk="0" h="512">
                <a:moveTo>
                  <a:pt y="512" x="0"/>
                </a:moveTo>
                <a:lnTo>
                  <a:pt y="512" x="435"/>
                </a:lnTo>
                <a:lnTo>
                  <a:pt y="0" x="833"/>
                </a:lnTo>
                <a:lnTo>
                  <a:pt y="0" x="399"/>
                </a:lnTo>
                <a:lnTo>
                  <a:pt y="512" x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y="3226593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y="4533900" x="1820863"/>
            <a:ext cy="6096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4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y="4533900" x="152400"/>
            <a:ext cy="6096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y="4533900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y="3924300" x="3175"/>
            <a:ext cy="6096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y="3924300" x="152400"/>
            <a:ext cy="6096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y="0" x="7415211"/>
            <a:ext cy="612226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y="1310183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y="1920392" x="8397875"/>
            <a:ext cy="610209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y="2017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y="612225" x="8397875"/>
            <a:ext cy="607183" cx="746125"/>
          </a:xfrm>
          <a:custGeom>
            <a:pathLst>
              <a:path w="470" extrusionOk="0" h="602">
                <a:moveTo>
                  <a:pt y="0" x="0"/>
                </a:moveTo>
                <a:lnTo>
                  <a:pt y="602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y="612225" x="7415211"/>
            <a:ext cy="610209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/>
          <p:nvPr/>
        </p:nvSpPr>
        <p:spPr>
          <a:xfrm>
            <a:off y="0" x="7415211"/>
            <a:ext cy="612226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y="1310183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y="1920392" x="8397875"/>
            <a:ext cy="610209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y="612225" x="7415211"/>
            <a:ext cy="610209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y="1200150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6" name="Shape 56"/>
          <p:cNvSpPr/>
          <p:nvPr/>
        </p:nvSpPr>
        <p:spPr>
          <a:xfrm>
            <a:off y="0" x="7415211"/>
            <a:ext cy="612226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y="1310183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y="1920392" x="8397875"/>
            <a:ext cy="610209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y="612225" x="7415211"/>
            <a:ext cy="610209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/>
        </p:nvSpPr>
        <p:spPr>
          <a:xfrm>
            <a:off y="2614612" x="3175"/>
            <a:ext cy="611981" cx="635000"/>
          </a:xfrm>
          <a:custGeom>
            <a:pathLst>
              <a:path w="400" extrusionOk="0" h="514">
                <a:moveTo>
                  <a:pt y="0" x="2"/>
                </a:moveTo>
                <a:lnTo>
                  <a:pt y="0" x="0"/>
                </a:lnTo>
                <a:lnTo>
                  <a:pt y="514" x="0"/>
                </a:lnTo>
                <a:lnTo>
                  <a:pt y="514" x="400"/>
                </a:lnTo>
                <a:lnTo>
                  <a:pt y="0" x="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y="3226593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y="4533900" x="152400"/>
            <a:ext cy="6096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y="3924300" x="152400"/>
            <a:ext cy="6096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y="0" x="7415211"/>
            <a:ext cy="612226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y="1310183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y="1920392" x="8397875"/>
            <a:ext cy="610209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y="612225" x="7415211"/>
            <a:ext cy="610209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y="3320653" x="1574800"/>
            <a:ext cy="5133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4" name="Shape 74"/>
          <p:cNvSpPr/>
          <p:nvPr/>
        </p:nvSpPr>
        <p:spPr>
          <a:xfrm>
            <a:off y="2614612" x="3175"/>
            <a:ext cy="611981" cx="635000"/>
          </a:xfrm>
          <a:custGeom>
            <a:pathLst>
              <a:path w="400" extrusionOk="0" h="514">
                <a:moveTo>
                  <a:pt y="0" x="2"/>
                </a:moveTo>
                <a:lnTo>
                  <a:pt y="0" x="0"/>
                </a:lnTo>
                <a:lnTo>
                  <a:pt y="514" x="0"/>
                </a:lnTo>
                <a:lnTo>
                  <a:pt y="514" x="400"/>
                </a:lnTo>
                <a:lnTo>
                  <a:pt y="0" x="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y="3226593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y="4533900" x="152400"/>
            <a:ext cy="6096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y="3924300" x="152400"/>
            <a:ext cy="6096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y="0" x="7415211"/>
            <a:ext cy="612226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y="1310183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y="1920392" x="8397875"/>
            <a:ext cy="610209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y="612225" x="7415211"/>
            <a:ext cy="610209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t="100%" r="100%"/>
          </a:path>
          <a:tileRect b="-100%" l="-100%"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200">
                <a:solidFill>
                  <a:schemeClr val="lt1"/>
                </a:solidFill>
              </a:defRPr>
            </a:lvl1pPr>
            <a:lvl2pPr>
              <a:spcBef>
                <a:spcPts val="560"/>
              </a:spcBef>
              <a:buClr>
                <a:schemeClr val="lt1"/>
              </a:buClr>
              <a:buSzPct val="100000"/>
              <a:defRPr sz="28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4pPr>
            <a:lvl5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5pPr>
            <a:lvl6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6pPr>
            <a:lvl7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7pPr>
            <a:lvl8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8pPr>
            <a:lvl9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y="0" x="0"/>
            <a:ext cy="5143499" cx="3135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/>
          <p:nvPr/>
        </p:nvSpPr>
        <p:spPr>
          <a:xfrm>
            <a:off y="4533900" x="3175"/>
            <a:ext cy="6096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y="3924300" x="3175"/>
            <a:ext cy="6096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y="2017" x="8397875"/>
            <a:ext cy="610209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y="612225" x="8397875"/>
            <a:ext cy="607183" cx="746125"/>
          </a:xfrm>
          <a:custGeom>
            <a:pathLst>
              <a:path w="470" extrusionOk="0" h="602">
                <a:moveTo>
                  <a:pt y="0" x="0"/>
                </a:moveTo>
                <a:lnTo>
                  <a:pt y="602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y="1083381" x="1884725"/>
            <a:ext cy="1102500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Bone Dragon team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y="2663772" x="4106925"/>
            <a:ext cy="1942799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-GB"/>
              <a:t>March 4th, 2015</a:t>
            </a:r>
          </a:p>
          <a:p>
            <a:pPr rtl="0">
              <a:spcBef>
                <a:spcPts val="0"/>
              </a:spcBef>
              <a:buNone/>
            </a:pPr>
            <a:r>
              <a:rPr sz="2400" lang="en-GB"/>
              <a:t>Telerik Software Academy</a:t>
            </a:r>
          </a:p>
          <a:p>
            <a:pPr rtl="0">
              <a:spcBef>
                <a:spcPts val="0"/>
              </a:spcBef>
              <a:buNone/>
            </a:pPr>
            <a:r>
              <a:rPr sz="2400" lang="en-GB"/>
              <a:t>C# Part 2 Team Work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181003" x="1132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Team Members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GB"/>
              <a:t>Daniel Filipov      		Daniel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GB"/>
              <a:t>Mirela Napetova			mimirerelala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GB"/>
              <a:t>Ivaylo Arnaudov			ivaylo.aranudov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GB"/>
              <a:t>Kristian Kamenov		kristiqnKamenov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GB">
                <a:solidFill>
                  <a:srgbClr val="FFFF00"/>
                </a:solidFill>
              </a:rPr>
              <a:t>Silviya Nedelcheva		silvi6666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GB"/>
              <a:t>Nikola Russev			NikIvRu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GB"/>
              <a:t>Branimir Georgiev		branimir.georgi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GB">
                <a:solidFill>
                  <a:srgbClr val="FFFF00"/>
                </a:solidFill>
              </a:rPr>
              <a:t>Nikolay Dimitrov 		oldboy [has not participated!]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05978" x="457200"/>
            <a:ext cy="8574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Game we chose: Snake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187675" x="40725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38750" x="557325"/>
            <a:ext cy="3630300" cx="6970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143050" x="2841700"/>
            <a:ext cy="857400" cx="31383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Time to play!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