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5" r:id="rId5"/>
    <p:sldId id="259" r:id="rId6"/>
    <p:sldId id="261" r:id="rId7"/>
    <p:sldId id="267" r:id="rId8"/>
    <p:sldId id="268" r:id="rId9"/>
    <p:sldId id="262" r:id="rId10"/>
    <p:sldId id="264" r:id="rId11"/>
    <p:sldId id="266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9"/>
    <a:srgbClr val="E13763"/>
    <a:srgbClr val="717071"/>
    <a:srgbClr val="BFCC00"/>
    <a:srgbClr val="2A1511"/>
    <a:srgbClr val="595757"/>
    <a:srgbClr val="8F9227"/>
    <a:srgbClr val="ECEDD3"/>
    <a:srgbClr val="DADBA9"/>
    <a:srgbClr val="C7C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359" autoAdjust="0"/>
    <p:restoredTop sz="94660"/>
  </p:normalViewPr>
  <p:slideViewPr>
    <p:cSldViewPr>
      <p:cViewPr varScale="1">
        <p:scale>
          <a:sx n="120" d="100"/>
          <a:sy n="120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8B89D-03C0-48C2-948C-720A6FC6D55A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F468-88A8-45E1-91FB-C1DA86F96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436096" y="2852936"/>
            <a:ext cx="3600400" cy="288032"/>
          </a:xfrm>
        </p:spPr>
        <p:txBody>
          <a:bodyPr lIns="0" tIns="0" rIns="0" bIns="0" anchor="ctr" anchorCtr="0">
            <a:normAutofit/>
          </a:bodyPr>
          <a:lstStyle>
            <a:lvl1pPr algn="r">
              <a:defRPr lang="en-US" altLang="zh-TW" sz="2800" dirty="0" smtClean="0">
                <a:solidFill>
                  <a:srgbClr val="E13763"/>
                </a:solidFill>
              </a:defRPr>
            </a:lvl1pPr>
          </a:lstStyle>
          <a:p>
            <a:r>
              <a:rPr lang="en-US" altLang="zh-TW" dirty="0" smtClean="0"/>
              <a:t>MAIN HEADING HERE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436096" y="3276000"/>
            <a:ext cx="3636304" cy="216000"/>
          </a:xfrm>
        </p:spPr>
        <p:txBody>
          <a:bodyPr lIns="0" tIns="0" rIns="0" bIns="0" anchor="ctr" anchorCtr="0">
            <a:normAutofit/>
          </a:bodyPr>
          <a:lstStyle>
            <a:lvl1pPr marL="0" indent="0" algn="r">
              <a:buNone/>
              <a:defRPr lang="zh-TW" altLang="en-US" sz="2100" dirty="0">
                <a:solidFill>
                  <a:srgbClr val="88888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 HEADING HERE</a:t>
            </a:r>
            <a:endParaRPr lang="zh-TW" altLang="en-US" dirty="0"/>
          </a:p>
        </p:txBody>
      </p:sp>
      <p:sp>
        <p:nvSpPr>
          <p:cNvPr id="41" name="文字版面配置區 40"/>
          <p:cNvSpPr>
            <a:spLocks noGrp="1"/>
          </p:cNvSpPr>
          <p:nvPr>
            <p:ph type="body" sz="quarter" idx="10" hasCustomPrompt="1"/>
          </p:nvPr>
        </p:nvSpPr>
        <p:spPr>
          <a:xfrm>
            <a:off x="5436096" y="3933056"/>
            <a:ext cx="2448272" cy="252000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lang="zh-TW" altLang="en-US" sz="1800" dirty="0">
                <a:solidFill>
                  <a:srgbClr val="888889"/>
                </a:solidFill>
              </a:defRPr>
            </a:lvl1pPr>
          </a:lstStyle>
          <a:p>
            <a:pPr lvl="0"/>
            <a:r>
              <a:rPr lang="en-US" altLang="zh-TW" dirty="0" smtClean="0"/>
              <a:t>Department</a:t>
            </a:r>
            <a:endParaRPr lang="zh-TW" altLang="en-US" dirty="0"/>
          </a:p>
        </p:txBody>
      </p:sp>
      <p:sp>
        <p:nvSpPr>
          <p:cNvPr id="42" name="文字版面配置區 40"/>
          <p:cNvSpPr>
            <a:spLocks noGrp="1"/>
          </p:cNvSpPr>
          <p:nvPr>
            <p:ph type="body" sz="quarter" idx="11" hasCustomPrompt="1"/>
          </p:nvPr>
        </p:nvSpPr>
        <p:spPr>
          <a:xfrm>
            <a:off x="8028384" y="3933056"/>
            <a:ext cx="1008112" cy="252000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1600">
                <a:solidFill>
                  <a:srgbClr val="888889"/>
                </a:solidFill>
              </a:defRPr>
            </a:lvl1pPr>
          </a:lstStyle>
          <a:p>
            <a:pPr lvl="0"/>
            <a:r>
              <a:rPr lang="en-US" altLang="zh-TW" dirty="0" smtClean="0"/>
              <a:t>2014.08.12</a:t>
            </a:r>
            <a:endParaRPr lang="zh-TW" altLang="en-US" dirty="0"/>
          </a:p>
        </p:txBody>
      </p:sp>
      <p:pic>
        <p:nvPicPr>
          <p:cNvPr id="43" name="圖片 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194160"/>
            <a:ext cx="1468365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6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版面配置區 48"/>
          <p:cNvSpPr>
            <a:spLocks noGrp="1"/>
          </p:cNvSpPr>
          <p:nvPr>
            <p:ph type="body" sz="quarter" idx="10" hasCustomPrompt="1"/>
          </p:nvPr>
        </p:nvSpPr>
        <p:spPr>
          <a:xfrm>
            <a:off x="3294000" y="201600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/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51" name="文字版面配置區 50"/>
          <p:cNvSpPr>
            <a:spLocks noGrp="1"/>
          </p:cNvSpPr>
          <p:nvPr>
            <p:ph type="body" sz="quarter" idx="11" hasCustomPrompt="1"/>
          </p:nvPr>
        </p:nvSpPr>
        <p:spPr>
          <a:xfrm>
            <a:off x="3293999" y="2376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6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2519772" y="2024904"/>
            <a:ext cx="576000" cy="576000"/>
          </a:xfr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8" name="文字版面配置區 66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519772" y="2961008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9" name="文字版面配置區 66"/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2519772" y="3897112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0" name="文字版面配置區 6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2519772" y="4869160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1" name="文字版面配置區 48"/>
          <p:cNvSpPr>
            <a:spLocks noGrp="1"/>
          </p:cNvSpPr>
          <p:nvPr>
            <p:ph type="body" sz="quarter" idx="24" hasCustomPrompt="1"/>
          </p:nvPr>
        </p:nvSpPr>
        <p:spPr>
          <a:xfrm>
            <a:off x="3294000" y="299699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/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2" name="文字版面配置區 50"/>
          <p:cNvSpPr>
            <a:spLocks noGrp="1"/>
          </p:cNvSpPr>
          <p:nvPr>
            <p:ph type="body" sz="quarter" idx="25" hasCustomPrompt="1"/>
          </p:nvPr>
        </p:nvSpPr>
        <p:spPr>
          <a:xfrm>
            <a:off x="3293999" y="3356992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3" name="文字版面配置區 48"/>
          <p:cNvSpPr>
            <a:spLocks noGrp="1"/>
          </p:cNvSpPr>
          <p:nvPr>
            <p:ph type="body" sz="quarter" idx="26" hasCustomPrompt="1"/>
          </p:nvPr>
        </p:nvSpPr>
        <p:spPr>
          <a:xfrm>
            <a:off x="3294000" y="3933096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/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4" name="文字版面配置區 50"/>
          <p:cNvSpPr>
            <a:spLocks noGrp="1"/>
          </p:cNvSpPr>
          <p:nvPr>
            <p:ph type="body" sz="quarter" idx="27" hasCustomPrompt="1"/>
          </p:nvPr>
        </p:nvSpPr>
        <p:spPr>
          <a:xfrm>
            <a:off x="3293999" y="4293096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5" name="文字版面配置區 48"/>
          <p:cNvSpPr>
            <a:spLocks noGrp="1"/>
          </p:cNvSpPr>
          <p:nvPr>
            <p:ph type="body" sz="quarter" idx="28" hasCustomPrompt="1"/>
          </p:nvPr>
        </p:nvSpPr>
        <p:spPr>
          <a:xfrm>
            <a:off x="3294000" y="486916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/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6" name="文字版面配置區 50"/>
          <p:cNvSpPr>
            <a:spLocks noGrp="1"/>
          </p:cNvSpPr>
          <p:nvPr>
            <p:ph type="body" sz="quarter" idx="29" hasCustomPrompt="1"/>
          </p:nvPr>
        </p:nvSpPr>
        <p:spPr>
          <a:xfrm>
            <a:off x="3293999" y="522916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7" name="文字版面配置區 48"/>
          <p:cNvSpPr>
            <a:spLocks noGrp="1"/>
          </p:cNvSpPr>
          <p:nvPr>
            <p:ph type="body" sz="quarter" idx="30" hasCustomPrompt="1"/>
          </p:nvPr>
        </p:nvSpPr>
        <p:spPr>
          <a:xfrm>
            <a:off x="3294000" y="5805264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/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8" name="文字版面配置區 50"/>
          <p:cNvSpPr>
            <a:spLocks noGrp="1"/>
          </p:cNvSpPr>
          <p:nvPr>
            <p:ph type="body" sz="quarter" idx="31" hasCustomPrompt="1"/>
          </p:nvPr>
        </p:nvSpPr>
        <p:spPr>
          <a:xfrm>
            <a:off x="3293999" y="6165264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9" name="文字版面配置區 66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2519772" y="5805264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194160"/>
            <a:ext cx="1468365" cy="475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658417" y="3751709"/>
            <a:ext cx="5577879" cy="325363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zh-TW" altLang="en-US" sz="2800" dirty="0">
                <a:solidFill>
                  <a:srgbClr val="E13763"/>
                </a:solidFill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658417" y="4149080"/>
            <a:ext cx="5577879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lang="zh-TW" altLang="en-US" sz="1400" dirty="0" smtClean="0">
                <a:solidFill>
                  <a:srgbClr val="8888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99592" y="3789040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194160"/>
            <a:ext cx="1468365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918000" y="396000"/>
            <a:ext cx="4104456" cy="216024"/>
          </a:xfrm>
        </p:spPr>
        <p:txBody>
          <a:bodyPr lIns="0" tIns="0" rIns="0" bIns="0">
            <a:noAutofit/>
          </a:bodyPr>
          <a:lstStyle>
            <a:lvl1pPr algn="l">
              <a:defRPr sz="2600" baseline="0">
                <a:solidFill>
                  <a:srgbClr val="E13763"/>
                </a:solidFill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18000" y="692696"/>
            <a:ext cx="4117550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rgbClr val="8888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251520" y="360000"/>
            <a:ext cx="576000" cy="576000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07" y="6381328"/>
            <a:ext cx="1108325" cy="358682"/>
          </a:xfrm>
          <a:prstGeom prst="rect">
            <a:avLst/>
          </a:prstGeom>
        </p:spPr>
      </p:pic>
      <p:sp>
        <p:nvSpPr>
          <p:cNvPr id="16" name="圓角矩形 15"/>
          <p:cNvSpPr/>
          <p:nvPr userDrawn="1"/>
        </p:nvSpPr>
        <p:spPr>
          <a:xfrm>
            <a:off x="0" y="6431115"/>
            <a:ext cx="7158987" cy="246471"/>
          </a:xfrm>
          <a:custGeom>
            <a:avLst/>
            <a:gdLst>
              <a:gd name="connsiteX0" fmla="*/ 0 w 5688632"/>
              <a:gd name="connsiteY0" fmla="*/ 4800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8" fmla="*/ 0 w 5688632"/>
              <a:gd name="connsiteY8" fmla="*/ 48006 h 288032"/>
              <a:gd name="connsiteX0" fmla="*/ 0 w 5688632"/>
              <a:gd name="connsiteY0" fmla="*/ 24002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4793 w 6055419"/>
              <a:gd name="connsiteY0" fmla="*/ 288032 h 288032"/>
              <a:gd name="connsiteX1" fmla="*/ 414793 w 6055419"/>
              <a:gd name="connsiteY1" fmla="*/ 0 h 288032"/>
              <a:gd name="connsiteX2" fmla="*/ 6007413 w 6055419"/>
              <a:gd name="connsiteY2" fmla="*/ 0 h 288032"/>
              <a:gd name="connsiteX3" fmla="*/ 6055419 w 6055419"/>
              <a:gd name="connsiteY3" fmla="*/ 48006 h 288032"/>
              <a:gd name="connsiteX4" fmla="*/ 6055419 w 6055419"/>
              <a:gd name="connsiteY4" fmla="*/ 240026 h 288032"/>
              <a:gd name="connsiteX5" fmla="*/ 6007413 w 6055419"/>
              <a:gd name="connsiteY5" fmla="*/ 288032 h 288032"/>
              <a:gd name="connsiteX6" fmla="*/ 414793 w 605541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8778 w 6059404"/>
              <a:gd name="connsiteY0" fmla="*/ 288032 h 288032"/>
              <a:gd name="connsiteX1" fmla="*/ 418778 w 6059404"/>
              <a:gd name="connsiteY1" fmla="*/ 0 h 288032"/>
              <a:gd name="connsiteX2" fmla="*/ 6011398 w 6059404"/>
              <a:gd name="connsiteY2" fmla="*/ 0 h 288032"/>
              <a:gd name="connsiteX3" fmla="*/ 6059404 w 6059404"/>
              <a:gd name="connsiteY3" fmla="*/ 48006 h 288032"/>
              <a:gd name="connsiteX4" fmla="*/ 6059404 w 6059404"/>
              <a:gd name="connsiteY4" fmla="*/ 240026 h 288032"/>
              <a:gd name="connsiteX5" fmla="*/ 6011398 w 6059404"/>
              <a:gd name="connsiteY5" fmla="*/ 288032 h 288032"/>
              <a:gd name="connsiteX6" fmla="*/ 418778 w 6059404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7173 w 6057799"/>
              <a:gd name="connsiteY0" fmla="*/ 288032 h 288032"/>
              <a:gd name="connsiteX1" fmla="*/ 417173 w 6057799"/>
              <a:gd name="connsiteY1" fmla="*/ 0 h 288032"/>
              <a:gd name="connsiteX2" fmla="*/ 6009793 w 6057799"/>
              <a:gd name="connsiteY2" fmla="*/ 0 h 288032"/>
              <a:gd name="connsiteX3" fmla="*/ 6057799 w 6057799"/>
              <a:gd name="connsiteY3" fmla="*/ 48006 h 288032"/>
              <a:gd name="connsiteX4" fmla="*/ 6057799 w 6057799"/>
              <a:gd name="connsiteY4" fmla="*/ 240026 h 288032"/>
              <a:gd name="connsiteX5" fmla="*/ 6009793 w 6057799"/>
              <a:gd name="connsiteY5" fmla="*/ 288032 h 288032"/>
              <a:gd name="connsiteX6" fmla="*/ 417173 w 6057799"/>
              <a:gd name="connsiteY6" fmla="*/ 288032 h 288032"/>
              <a:gd name="connsiteX0" fmla="*/ 5778 w 5646404"/>
              <a:gd name="connsiteY0" fmla="*/ 288032 h 288032"/>
              <a:gd name="connsiteX1" fmla="*/ 5778 w 5646404"/>
              <a:gd name="connsiteY1" fmla="*/ 0 h 288032"/>
              <a:gd name="connsiteX2" fmla="*/ 5598398 w 5646404"/>
              <a:gd name="connsiteY2" fmla="*/ 0 h 288032"/>
              <a:gd name="connsiteX3" fmla="*/ 5646404 w 5646404"/>
              <a:gd name="connsiteY3" fmla="*/ 48006 h 288032"/>
              <a:gd name="connsiteX4" fmla="*/ 5646404 w 5646404"/>
              <a:gd name="connsiteY4" fmla="*/ 240026 h 288032"/>
              <a:gd name="connsiteX5" fmla="*/ 5598398 w 5646404"/>
              <a:gd name="connsiteY5" fmla="*/ 288032 h 288032"/>
              <a:gd name="connsiteX6" fmla="*/ 5778 w 5646404"/>
              <a:gd name="connsiteY6" fmla="*/ 288032 h 288032"/>
              <a:gd name="connsiteX0" fmla="*/ 500 w 5641126"/>
              <a:gd name="connsiteY0" fmla="*/ 288032 h 288032"/>
              <a:gd name="connsiteX1" fmla="*/ 500 w 5641126"/>
              <a:gd name="connsiteY1" fmla="*/ 0 h 288032"/>
              <a:gd name="connsiteX2" fmla="*/ 5593120 w 5641126"/>
              <a:gd name="connsiteY2" fmla="*/ 0 h 288032"/>
              <a:gd name="connsiteX3" fmla="*/ 5641126 w 5641126"/>
              <a:gd name="connsiteY3" fmla="*/ 48006 h 288032"/>
              <a:gd name="connsiteX4" fmla="*/ 5641126 w 5641126"/>
              <a:gd name="connsiteY4" fmla="*/ 240026 h 288032"/>
              <a:gd name="connsiteX5" fmla="*/ 5593120 w 5641126"/>
              <a:gd name="connsiteY5" fmla="*/ 288032 h 288032"/>
              <a:gd name="connsiteX6" fmla="*/ 500 w 56411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2854379 w 8495005"/>
              <a:gd name="connsiteY0" fmla="*/ 295079 h 295079"/>
              <a:gd name="connsiteX1" fmla="*/ 0 w 8495005"/>
              <a:gd name="connsiteY1" fmla="*/ 0 h 295079"/>
              <a:gd name="connsiteX2" fmla="*/ 8446999 w 8495005"/>
              <a:gd name="connsiteY2" fmla="*/ 7047 h 295079"/>
              <a:gd name="connsiteX3" fmla="*/ 8495005 w 8495005"/>
              <a:gd name="connsiteY3" fmla="*/ 55053 h 295079"/>
              <a:gd name="connsiteX4" fmla="*/ 8495005 w 8495005"/>
              <a:gd name="connsiteY4" fmla="*/ 247073 h 295079"/>
              <a:gd name="connsiteX5" fmla="*/ 8446999 w 8495005"/>
              <a:gd name="connsiteY5" fmla="*/ 295079 h 295079"/>
              <a:gd name="connsiteX6" fmla="*/ 2854379 w 8495005"/>
              <a:gd name="connsiteY6" fmla="*/ 295079 h 295079"/>
              <a:gd name="connsiteX0" fmla="*/ 0 w 8537292"/>
              <a:gd name="connsiteY0" fmla="*/ 302127 h 302127"/>
              <a:gd name="connsiteX1" fmla="*/ 42287 w 8537292"/>
              <a:gd name="connsiteY1" fmla="*/ 0 h 302127"/>
              <a:gd name="connsiteX2" fmla="*/ 8489286 w 8537292"/>
              <a:gd name="connsiteY2" fmla="*/ 7047 h 302127"/>
              <a:gd name="connsiteX3" fmla="*/ 8537292 w 8537292"/>
              <a:gd name="connsiteY3" fmla="*/ 55053 h 302127"/>
              <a:gd name="connsiteX4" fmla="*/ 8537292 w 8537292"/>
              <a:gd name="connsiteY4" fmla="*/ 247073 h 302127"/>
              <a:gd name="connsiteX5" fmla="*/ 8489286 w 8537292"/>
              <a:gd name="connsiteY5" fmla="*/ 295079 h 302127"/>
              <a:gd name="connsiteX6" fmla="*/ 0 w 8537292"/>
              <a:gd name="connsiteY6" fmla="*/ 302127 h 302127"/>
              <a:gd name="connsiteX0" fmla="*/ 0 w 8537292"/>
              <a:gd name="connsiteY0" fmla="*/ 295080 h 295080"/>
              <a:gd name="connsiteX1" fmla="*/ 14095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0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42287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02052"/>
              <a:gd name="connsiteY0" fmla="*/ 288032 h 288032"/>
              <a:gd name="connsiteX1" fmla="*/ 7047 w 8502052"/>
              <a:gd name="connsiteY1" fmla="*/ 0 h 288032"/>
              <a:gd name="connsiteX2" fmla="*/ 8454046 w 8502052"/>
              <a:gd name="connsiteY2" fmla="*/ 0 h 288032"/>
              <a:gd name="connsiteX3" fmla="*/ 8502052 w 8502052"/>
              <a:gd name="connsiteY3" fmla="*/ 48006 h 288032"/>
              <a:gd name="connsiteX4" fmla="*/ 8502052 w 8502052"/>
              <a:gd name="connsiteY4" fmla="*/ 240026 h 288032"/>
              <a:gd name="connsiteX5" fmla="*/ 8454046 w 8502052"/>
              <a:gd name="connsiteY5" fmla="*/ 288032 h 288032"/>
              <a:gd name="connsiteX6" fmla="*/ 0 w 8502052"/>
              <a:gd name="connsiteY6" fmla="*/ 288032 h 288032"/>
              <a:gd name="connsiteX0" fmla="*/ 6520 w 8495005"/>
              <a:gd name="connsiteY0" fmla="*/ 288032 h 288032"/>
              <a:gd name="connsiteX1" fmla="*/ 0 w 8495005"/>
              <a:gd name="connsiteY1" fmla="*/ 0 h 288032"/>
              <a:gd name="connsiteX2" fmla="*/ 8446999 w 8495005"/>
              <a:gd name="connsiteY2" fmla="*/ 0 h 288032"/>
              <a:gd name="connsiteX3" fmla="*/ 8495005 w 8495005"/>
              <a:gd name="connsiteY3" fmla="*/ 48006 h 288032"/>
              <a:gd name="connsiteX4" fmla="*/ 8495005 w 8495005"/>
              <a:gd name="connsiteY4" fmla="*/ 240026 h 288032"/>
              <a:gd name="connsiteX5" fmla="*/ 8446999 w 8495005"/>
              <a:gd name="connsiteY5" fmla="*/ 288032 h 288032"/>
              <a:gd name="connsiteX6" fmla="*/ 6520 w 8495005"/>
              <a:gd name="connsiteY6" fmla="*/ 288032 h 288032"/>
              <a:gd name="connsiteX0" fmla="*/ 0 w 8497530"/>
              <a:gd name="connsiteY0" fmla="*/ 292554 h 292554"/>
              <a:gd name="connsiteX1" fmla="*/ 2525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7530" h="292554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圓角矩形 15"/>
          <p:cNvSpPr/>
          <p:nvPr userDrawn="1"/>
        </p:nvSpPr>
        <p:spPr>
          <a:xfrm rot="10800000">
            <a:off x="8639681" y="6432069"/>
            <a:ext cx="504319" cy="244562"/>
          </a:xfrm>
          <a:custGeom>
            <a:avLst/>
            <a:gdLst>
              <a:gd name="connsiteX0" fmla="*/ 0 w 5688632"/>
              <a:gd name="connsiteY0" fmla="*/ 4800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8" fmla="*/ 0 w 5688632"/>
              <a:gd name="connsiteY8" fmla="*/ 48006 h 288032"/>
              <a:gd name="connsiteX0" fmla="*/ 0 w 5688632"/>
              <a:gd name="connsiteY0" fmla="*/ 24002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4793 w 6055419"/>
              <a:gd name="connsiteY0" fmla="*/ 288032 h 288032"/>
              <a:gd name="connsiteX1" fmla="*/ 414793 w 6055419"/>
              <a:gd name="connsiteY1" fmla="*/ 0 h 288032"/>
              <a:gd name="connsiteX2" fmla="*/ 6007413 w 6055419"/>
              <a:gd name="connsiteY2" fmla="*/ 0 h 288032"/>
              <a:gd name="connsiteX3" fmla="*/ 6055419 w 6055419"/>
              <a:gd name="connsiteY3" fmla="*/ 48006 h 288032"/>
              <a:gd name="connsiteX4" fmla="*/ 6055419 w 6055419"/>
              <a:gd name="connsiteY4" fmla="*/ 240026 h 288032"/>
              <a:gd name="connsiteX5" fmla="*/ 6007413 w 6055419"/>
              <a:gd name="connsiteY5" fmla="*/ 288032 h 288032"/>
              <a:gd name="connsiteX6" fmla="*/ 414793 w 605541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8778 w 6059404"/>
              <a:gd name="connsiteY0" fmla="*/ 288032 h 288032"/>
              <a:gd name="connsiteX1" fmla="*/ 418778 w 6059404"/>
              <a:gd name="connsiteY1" fmla="*/ 0 h 288032"/>
              <a:gd name="connsiteX2" fmla="*/ 6011398 w 6059404"/>
              <a:gd name="connsiteY2" fmla="*/ 0 h 288032"/>
              <a:gd name="connsiteX3" fmla="*/ 6059404 w 6059404"/>
              <a:gd name="connsiteY3" fmla="*/ 48006 h 288032"/>
              <a:gd name="connsiteX4" fmla="*/ 6059404 w 6059404"/>
              <a:gd name="connsiteY4" fmla="*/ 240026 h 288032"/>
              <a:gd name="connsiteX5" fmla="*/ 6011398 w 6059404"/>
              <a:gd name="connsiteY5" fmla="*/ 288032 h 288032"/>
              <a:gd name="connsiteX6" fmla="*/ 418778 w 6059404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7173 w 6057799"/>
              <a:gd name="connsiteY0" fmla="*/ 288032 h 288032"/>
              <a:gd name="connsiteX1" fmla="*/ 417173 w 6057799"/>
              <a:gd name="connsiteY1" fmla="*/ 0 h 288032"/>
              <a:gd name="connsiteX2" fmla="*/ 6009793 w 6057799"/>
              <a:gd name="connsiteY2" fmla="*/ 0 h 288032"/>
              <a:gd name="connsiteX3" fmla="*/ 6057799 w 6057799"/>
              <a:gd name="connsiteY3" fmla="*/ 48006 h 288032"/>
              <a:gd name="connsiteX4" fmla="*/ 6057799 w 6057799"/>
              <a:gd name="connsiteY4" fmla="*/ 240026 h 288032"/>
              <a:gd name="connsiteX5" fmla="*/ 6009793 w 6057799"/>
              <a:gd name="connsiteY5" fmla="*/ 288032 h 288032"/>
              <a:gd name="connsiteX6" fmla="*/ 417173 w 6057799"/>
              <a:gd name="connsiteY6" fmla="*/ 288032 h 288032"/>
              <a:gd name="connsiteX0" fmla="*/ 5778 w 5646404"/>
              <a:gd name="connsiteY0" fmla="*/ 288032 h 288032"/>
              <a:gd name="connsiteX1" fmla="*/ 5778 w 5646404"/>
              <a:gd name="connsiteY1" fmla="*/ 0 h 288032"/>
              <a:gd name="connsiteX2" fmla="*/ 5598398 w 5646404"/>
              <a:gd name="connsiteY2" fmla="*/ 0 h 288032"/>
              <a:gd name="connsiteX3" fmla="*/ 5646404 w 5646404"/>
              <a:gd name="connsiteY3" fmla="*/ 48006 h 288032"/>
              <a:gd name="connsiteX4" fmla="*/ 5646404 w 5646404"/>
              <a:gd name="connsiteY4" fmla="*/ 240026 h 288032"/>
              <a:gd name="connsiteX5" fmla="*/ 5598398 w 5646404"/>
              <a:gd name="connsiteY5" fmla="*/ 288032 h 288032"/>
              <a:gd name="connsiteX6" fmla="*/ 5778 w 5646404"/>
              <a:gd name="connsiteY6" fmla="*/ 288032 h 288032"/>
              <a:gd name="connsiteX0" fmla="*/ 500 w 5641126"/>
              <a:gd name="connsiteY0" fmla="*/ 288032 h 288032"/>
              <a:gd name="connsiteX1" fmla="*/ 500 w 5641126"/>
              <a:gd name="connsiteY1" fmla="*/ 0 h 288032"/>
              <a:gd name="connsiteX2" fmla="*/ 5593120 w 5641126"/>
              <a:gd name="connsiteY2" fmla="*/ 0 h 288032"/>
              <a:gd name="connsiteX3" fmla="*/ 5641126 w 5641126"/>
              <a:gd name="connsiteY3" fmla="*/ 48006 h 288032"/>
              <a:gd name="connsiteX4" fmla="*/ 5641126 w 5641126"/>
              <a:gd name="connsiteY4" fmla="*/ 240026 h 288032"/>
              <a:gd name="connsiteX5" fmla="*/ 5593120 w 5641126"/>
              <a:gd name="connsiteY5" fmla="*/ 288032 h 288032"/>
              <a:gd name="connsiteX6" fmla="*/ 500 w 56411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2854379 w 8495005"/>
              <a:gd name="connsiteY0" fmla="*/ 295079 h 295079"/>
              <a:gd name="connsiteX1" fmla="*/ 0 w 8495005"/>
              <a:gd name="connsiteY1" fmla="*/ 0 h 295079"/>
              <a:gd name="connsiteX2" fmla="*/ 8446999 w 8495005"/>
              <a:gd name="connsiteY2" fmla="*/ 7047 h 295079"/>
              <a:gd name="connsiteX3" fmla="*/ 8495005 w 8495005"/>
              <a:gd name="connsiteY3" fmla="*/ 55053 h 295079"/>
              <a:gd name="connsiteX4" fmla="*/ 8495005 w 8495005"/>
              <a:gd name="connsiteY4" fmla="*/ 247073 h 295079"/>
              <a:gd name="connsiteX5" fmla="*/ 8446999 w 8495005"/>
              <a:gd name="connsiteY5" fmla="*/ 295079 h 295079"/>
              <a:gd name="connsiteX6" fmla="*/ 2854379 w 8495005"/>
              <a:gd name="connsiteY6" fmla="*/ 295079 h 295079"/>
              <a:gd name="connsiteX0" fmla="*/ 0 w 8537292"/>
              <a:gd name="connsiteY0" fmla="*/ 302127 h 302127"/>
              <a:gd name="connsiteX1" fmla="*/ 42287 w 8537292"/>
              <a:gd name="connsiteY1" fmla="*/ 0 h 302127"/>
              <a:gd name="connsiteX2" fmla="*/ 8489286 w 8537292"/>
              <a:gd name="connsiteY2" fmla="*/ 7047 h 302127"/>
              <a:gd name="connsiteX3" fmla="*/ 8537292 w 8537292"/>
              <a:gd name="connsiteY3" fmla="*/ 55053 h 302127"/>
              <a:gd name="connsiteX4" fmla="*/ 8537292 w 8537292"/>
              <a:gd name="connsiteY4" fmla="*/ 247073 h 302127"/>
              <a:gd name="connsiteX5" fmla="*/ 8489286 w 8537292"/>
              <a:gd name="connsiteY5" fmla="*/ 295079 h 302127"/>
              <a:gd name="connsiteX6" fmla="*/ 0 w 8537292"/>
              <a:gd name="connsiteY6" fmla="*/ 302127 h 302127"/>
              <a:gd name="connsiteX0" fmla="*/ 0 w 8537292"/>
              <a:gd name="connsiteY0" fmla="*/ 295080 h 295080"/>
              <a:gd name="connsiteX1" fmla="*/ 14095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0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42287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02052"/>
              <a:gd name="connsiteY0" fmla="*/ 288032 h 288032"/>
              <a:gd name="connsiteX1" fmla="*/ 7047 w 8502052"/>
              <a:gd name="connsiteY1" fmla="*/ 0 h 288032"/>
              <a:gd name="connsiteX2" fmla="*/ 8454046 w 8502052"/>
              <a:gd name="connsiteY2" fmla="*/ 0 h 288032"/>
              <a:gd name="connsiteX3" fmla="*/ 8502052 w 8502052"/>
              <a:gd name="connsiteY3" fmla="*/ 48006 h 288032"/>
              <a:gd name="connsiteX4" fmla="*/ 8502052 w 8502052"/>
              <a:gd name="connsiteY4" fmla="*/ 240026 h 288032"/>
              <a:gd name="connsiteX5" fmla="*/ 8454046 w 8502052"/>
              <a:gd name="connsiteY5" fmla="*/ 288032 h 288032"/>
              <a:gd name="connsiteX6" fmla="*/ 0 w 8502052"/>
              <a:gd name="connsiteY6" fmla="*/ 288032 h 288032"/>
              <a:gd name="connsiteX0" fmla="*/ 6520 w 8495005"/>
              <a:gd name="connsiteY0" fmla="*/ 288032 h 288032"/>
              <a:gd name="connsiteX1" fmla="*/ 0 w 8495005"/>
              <a:gd name="connsiteY1" fmla="*/ 0 h 288032"/>
              <a:gd name="connsiteX2" fmla="*/ 8446999 w 8495005"/>
              <a:gd name="connsiteY2" fmla="*/ 0 h 288032"/>
              <a:gd name="connsiteX3" fmla="*/ 8495005 w 8495005"/>
              <a:gd name="connsiteY3" fmla="*/ 48006 h 288032"/>
              <a:gd name="connsiteX4" fmla="*/ 8495005 w 8495005"/>
              <a:gd name="connsiteY4" fmla="*/ 240026 h 288032"/>
              <a:gd name="connsiteX5" fmla="*/ 8446999 w 8495005"/>
              <a:gd name="connsiteY5" fmla="*/ 288032 h 288032"/>
              <a:gd name="connsiteX6" fmla="*/ 6520 w 8495005"/>
              <a:gd name="connsiteY6" fmla="*/ 288032 h 288032"/>
              <a:gd name="connsiteX0" fmla="*/ 0 w 8497530"/>
              <a:gd name="connsiteY0" fmla="*/ 292554 h 292554"/>
              <a:gd name="connsiteX1" fmla="*/ 2525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  <a:gd name="connsiteX0" fmla="*/ 0 w 8497530"/>
              <a:gd name="connsiteY0" fmla="*/ 292554 h 292554"/>
              <a:gd name="connsiteX1" fmla="*/ 1922170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  <a:gd name="connsiteX0" fmla="*/ 0 w 6780379"/>
              <a:gd name="connsiteY0" fmla="*/ 292554 h 292554"/>
              <a:gd name="connsiteX1" fmla="*/ 205019 w 6780379"/>
              <a:gd name="connsiteY1" fmla="*/ 0 h 292554"/>
              <a:gd name="connsiteX2" fmla="*/ 6732373 w 6780379"/>
              <a:gd name="connsiteY2" fmla="*/ 0 h 292554"/>
              <a:gd name="connsiteX3" fmla="*/ 6780379 w 6780379"/>
              <a:gd name="connsiteY3" fmla="*/ 48006 h 292554"/>
              <a:gd name="connsiteX4" fmla="*/ 6780379 w 6780379"/>
              <a:gd name="connsiteY4" fmla="*/ 240026 h 292554"/>
              <a:gd name="connsiteX5" fmla="*/ 6732373 w 6780379"/>
              <a:gd name="connsiteY5" fmla="*/ 288032 h 292554"/>
              <a:gd name="connsiteX6" fmla="*/ 0 w 6780379"/>
              <a:gd name="connsiteY6" fmla="*/ 292554 h 292554"/>
              <a:gd name="connsiteX0" fmla="*/ 5578216 w 6575361"/>
              <a:gd name="connsiteY0" fmla="*/ 284454 h 288032"/>
              <a:gd name="connsiteX1" fmla="*/ 1 w 6575361"/>
              <a:gd name="connsiteY1" fmla="*/ 0 h 288032"/>
              <a:gd name="connsiteX2" fmla="*/ 6527355 w 6575361"/>
              <a:gd name="connsiteY2" fmla="*/ 0 h 288032"/>
              <a:gd name="connsiteX3" fmla="*/ 6575361 w 6575361"/>
              <a:gd name="connsiteY3" fmla="*/ 48006 h 288032"/>
              <a:gd name="connsiteX4" fmla="*/ 6575361 w 6575361"/>
              <a:gd name="connsiteY4" fmla="*/ 240026 h 288032"/>
              <a:gd name="connsiteX5" fmla="*/ 6527355 w 6575361"/>
              <a:gd name="connsiteY5" fmla="*/ 288032 h 288032"/>
              <a:gd name="connsiteX6" fmla="*/ 5578216 w 6575361"/>
              <a:gd name="connsiteY6" fmla="*/ 284454 h 288032"/>
              <a:gd name="connsiteX0" fmla="*/ 0 w 997145"/>
              <a:gd name="connsiteY0" fmla="*/ 289827 h 293405"/>
              <a:gd name="connsiteX1" fmla="*/ 9823 w 997145"/>
              <a:gd name="connsiteY1" fmla="*/ 0 h 293405"/>
              <a:gd name="connsiteX2" fmla="*/ 949139 w 997145"/>
              <a:gd name="connsiteY2" fmla="*/ 5373 h 293405"/>
              <a:gd name="connsiteX3" fmla="*/ 997145 w 997145"/>
              <a:gd name="connsiteY3" fmla="*/ 53379 h 293405"/>
              <a:gd name="connsiteX4" fmla="*/ 997145 w 997145"/>
              <a:gd name="connsiteY4" fmla="*/ 245399 h 293405"/>
              <a:gd name="connsiteX5" fmla="*/ 949139 w 997145"/>
              <a:gd name="connsiteY5" fmla="*/ 293405 h 293405"/>
              <a:gd name="connsiteX6" fmla="*/ 0 w 997145"/>
              <a:gd name="connsiteY6" fmla="*/ 289827 h 293405"/>
              <a:gd name="connsiteX0" fmla="*/ 6359 w 987385"/>
              <a:gd name="connsiteY0" fmla="*/ 295200 h 295200"/>
              <a:gd name="connsiteX1" fmla="*/ 63 w 987385"/>
              <a:gd name="connsiteY1" fmla="*/ 0 h 295200"/>
              <a:gd name="connsiteX2" fmla="*/ 939379 w 987385"/>
              <a:gd name="connsiteY2" fmla="*/ 5373 h 295200"/>
              <a:gd name="connsiteX3" fmla="*/ 987385 w 987385"/>
              <a:gd name="connsiteY3" fmla="*/ 53379 h 295200"/>
              <a:gd name="connsiteX4" fmla="*/ 987385 w 987385"/>
              <a:gd name="connsiteY4" fmla="*/ 245399 h 295200"/>
              <a:gd name="connsiteX5" fmla="*/ 939379 w 987385"/>
              <a:gd name="connsiteY5" fmla="*/ 293405 h 295200"/>
              <a:gd name="connsiteX6" fmla="*/ 6359 w 987385"/>
              <a:gd name="connsiteY6" fmla="*/ 295200 h 295200"/>
              <a:gd name="connsiteX0" fmla="*/ 389369 w 987324"/>
              <a:gd name="connsiteY0" fmla="*/ 295200 h 295200"/>
              <a:gd name="connsiteX1" fmla="*/ 2 w 987324"/>
              <a:gd name="connsiteY1" fmla="*/ 0 h 295200"/>
              <a:gd name="connsiteX2" fmla="*/ 939318 w 987324"/>
              <a:gd name="connsiteY2" fmla="*/ 5373 h 295200"/>
              <a:gd name="connsiteX3" fmla="*/ 987324 w 987324"/>
              <a:gd name="connsiteY3" fmla="*/ 53379 h 295200"/>
              <a:gd name="connsiteX4" fmla="*/ 987324 w 987324"/>
              <a:gd name="connsiteY4" fmla="*/ 245399 h 295200"/>
              <a:gd name="connsiteX5" fmla="*/ 939318 w 987324"/>
              <a:gd name="connsiteY5" fmla="*/ 293405 h 295200"/>
              <a:gd name="connsiteX6" fmla="*/ 389369 w 987324"/>
              <a:gd name="connsiteY6" fmla="*/ 295200 h 295200"/>
              <a:gd name="connsiteX0" fmla="*/ 1532 w 599487"/>
              <a:gd name="connsiteY0" fmla="*/ 289827 h 289827"/>
              <a:gd name="connsiteX1" fmla="*/ 148 w 599487"/>
              <a:gd name="connsiteY1" fmla="*/ 9361 h 289827"/>
              <a:gd name="connsiteX2" fmla="*/ 551481 w 599487"/>
              <a:gd name="connsiteY2" fmla="*/ 0 h 289827"/>
              <a:gd name="connsiteX3" fmla="*/ 599487 w 599487"/>
              <a:gd name="connsiteY3" fmla="*/ 48006 h 289827"/>
              <a:gd name="connsiteX4" fmla="*/ 599487 w 599487"/>
              <a:gd name="connsiteY4" fmla="*/ 240026 h 289827"/>
              <a:gd name="connsiteX5" fmla="*/ 551481 w 599487"/>
              <a:gd name="connsiteY5" fmla="*/ 288032 h 289827"/>
              <a:gd name="connsiteX6" fmla="*/ 1532 w 599487"/>
              <a:gd name="connsiteY6" fmla="*/ 289827 h 289827"/>
              <a:gd name="connsiteX0" fmla="*/ 0 w 597955"/>
              <a:gd name="connsiteY0" fmla="*/ 300111 h 300111"/>
              <a:gd name="connsiteX1" fmla="*/ 3528 w 597955"/>
              <a:gd name="connsiteY1" fmla="*/ 0 h 300111"/>
              <a:gd name="connsiteX2" fmla="*/ 549949 w 597955"/>
              <a:gd name="connsiteY2" fmla="*/ 10284 h 300111"/>
              <a:gd name="connsiteX3" fmla="*/ 597955 w 597955"/>
              <a:gd name="connsiteY3" fmla="*/ 58290 h 300111"/>
              <a:gd name="connsiteX4" fmla="*/ 597955 w 597955"/>
              <a:gd name="connsiteY4" fmla="*/ 250310 h 300111"/>
              <a:gd name="connsiteX5" fmla="*/ 549949 w 597955"/>
              <a:gd name="connsiteY5" fmla="*/ 298316 h 300111"/>
              <a:gd name="connsiteX6" fmla="*/ 0 w 597955"/>
              <a:gd name="connsiteY6" fmla="*/ 300111 h 300111"/>
              <a:gd name="connsiteX0" fmla="*/ 0 w 597955"/>
              <a:gd name="connsiteY0" fmla="*/ 300111 h 300111"/>
              <a:gd name="connsiteX1" fmla="*/ 13351 w 597955"/>
              <a:gd name="connsiteY1" fmla="*/ 0 h 300111"/>
              <a:gd name="connsiteX2" fmla="*/ 549949 w 597955"/>
              <a:gd name="connsiteY2" fmla="*/ 10284 h 300111"/>
              <a:gd name="connsiteX3" fmla="*/ 597955 w 597955"/>
              <a:gd name="connsiteY3" fmla="*/ 58290 h 300111"/>
              <a:gd name="connsiteX4" fmla="*/ 597955 w 597955"/>
              <a:gd name="connsiteY4" fmla="*/ 250310 h 300111"/>
              <a:gd name="connsiteX5" fmla="*/ 549949 w 597955"/>
              <a:gd name="connsiteY5" fmla="*/ 298316 h 300111"/>
              <a:gd name="connsiteX6" fmla="*/ 0 w 597955"/>
              <a:gd name="connsiteY6" fmla="*/ 300111 h 300111"/>
              <a:gd name="connsiteX0" fmla="*/ 0 w 597955"/>
              <a:gd name="connsiteY0" fmla="*/ 319755 h 319755"/>
              <a:gd name="connsiteX1" fmla="*/ 3529 w 597955"/>
              <a:gd name="connsiteY1" fmla="*/ 0 h 319755"/>
              <a:gd name="connsiteX2" fmla="*/ 549949 w 597955"/>
              <a:gd name="connsiteY2" fmla="*/ 29928 h 319755"/>
              <a:gd name="connsiteX3" fmla="*/ 597955 w 597955"/>
              <a:gd name="connsiteY3" fmla="*/ 77934 h 319755"/>
              <a:gd name="connsiteX4" fmla="*/ 597955 w 597955"/>
              <a:gd name="connsiteY4" fmla="*/ 269954 h 319755"/>
              <a:gd name="connsiteX5" fmla="*/ 549949 w 597955"/>
              <a:gd name="connsiteY5" fmla="*/ 317960 h 319755"/>
              <a:gd name="connsiteX6" fmla="*/ 0 w 597955"/>
              <a:gd name="connsiteY6" fmla="*/ 319755 h 319755"/>
              <a:gd name="connsiteX0" fmla="*/ 94699 w 692654"/>
              <a:gd name="connsiteY0" fmla="*/ 314844 h 314844"/>
              <a:gd name="connsiteX1" fmla="*/ 5 w 692654"/>
              <a:gd name="connsiteY1" fmla="*/ 0 h 314844"/>
              <a:gd name="connsiteX2" fmla="*/ 644648 w 692654"/>
              <a:gd name="connsiteY2" fmla="*/ 25017 h 314844"/>
              <a:gd name="connsiteX3" fmla="*/ 692654 w 692654"/>
              <a:gd name="connsiteY3" fmla="*/ 73023 h 314844"/>
              <a:gd name="connsiteX4" fmla="*/ 692654 w 692654"/>
              <a:gd name="connsiteY4" fmla="*/ 265043 h 314844"/>
              <a:gd name="connsiteX5" fmla="*/ 644648 w 692654"/>
              <a:gd name="connsiteY5" fmla="*/ 313049 h 314844"/>
              <a:gd name="connsiteX6" fmla="*/ 94699 w 692654"/>
              <a:gd name="connsiteY6" fmla="*/ 314844 h 314844"/>
              <a:gd name="connsiteX0" fmla="*/ 0 w 597955"/>
              <a:gd name="connsiteY0" fmla="*/ 300110 h 300110"/>
              <a:gd name="connsiteX1" fmla="*/ 8441 w 597955"/>
              <a:gd name="connsiteY1" fmla="*/ 0 h 300110"/>
              <a:gd name="connsiteX2" fmla="*/ 549949 w 597955"/>
              <a:gd name="connsiteY2" fmla="*/ 10283 h 300110"/>
              <a:gd name="connsiteX3" fmla="*/ 597955 w 597955"/>
              <a:gd name="connsiteY3" fmla="*/ 58289 h 300110"/>
              <a:gd name="connsiteX4" fmla="*/ 597955 w 597955"/>
              <a:gd name="connsiteY4" fmla="*/ 250309 h 300110"/>
              <a:gd name="connsiteX5" fmla="*/ 549949 w 597955"/>
              <a:gd name="connsiteY5" fmla="*/ 298315 h 300110"/>
              <a:gd name="connsiteX6" fmla="*/ 0 w 597955"/>
              <a:gd name="connsiteY6" fmla="*/ 300110 h 300110"/>
              <a:gd name="connsiteX0" fmla="*/ 0 w 597955"/>
              <a:gd name="connsiteY0" fmla="*/ 290288 h 290288"/>
              <a:gd name="connsiteX1" fmla="*/ 8441 w 597955"/>
              <a:gd name="connsiteY1" fmla="*/ 0 h 290288"/>
              <a:gd name="connsiteX2" fmla="*/ 549949 w 597955"/>
              <a:gd name="connsiteY2" fmla="*/ 461 h 290288"/>
              <a:gd name="connsiteX3" fmla="*/ 597955 w 597955"/>
              <a:gd name="connsiteY3" fmla="*/ 48467 h 290288"/>
              <a:gd name="connsiteX4" fmla="*/ 597955 w 597955"/>
              <a:gd name="connsiteY4" fmla="*/ 240487 h 290288"/>
              <a:gd name="connsiteX5" fmla="*/ 549949 w 597955"/>
              <a:gd name="connsiteY5" fmla="*/ 288493 h 290288"/>
              <a:gd name="connsiteX6" fmla="*/ 0 w 597955"/>
              <a:gd name="connsiteY6" fmla="*/ 290288 h 290288"/>
              <a:gd name="connsiteX0" fmla="*/ 6355 w 604310"/>
              <a:gd name="connsiteY0" fmla="*/ 290288 h 290288"/>
              <a:gd name="connsiteX1" fmla="*/ 62 w 604310"/>
              <a:gd name="connsiteY1" fmla="*/ 0 h 290288"/>
              <a:gd name="connsiteX2" fmla="*/ 556304 w 604310"/>
              <a:gd name="connsiteY2" fmla="*/ 461 h 290288"/>
              <a:gd name="connsiteX3" fmla="*/ 604310 w 604310"/>
              <a:gd name="connsiteY3" fmla="*/ 48467 h 290288"/>
              <a:gd name="connsiteX4" fmla="*/ 604310 w 604310"/>
              <a:gd name="connsiteY4" fmla="*/ 240487 h 290288"/>
              <a:gd name="connsiteX5" fmla="*/ 556304 w 604310"/>
              <a:gd name="connsiteY5" fmla="*/ 288493 h 290288"/>
              <a:gd name="connsiteX6" fmla="*/ 6355 w 604310"/>
              <a:gd name="connsiteY6" fmla="*/ 290288 h 290288"/>
              <a:gd name="connsiteX0" fmla="*/ 659 w 598614"/>
              <a:gd name="connsiteY0" fmla="*/ 290288 h 290288"/>
              <a:gd name="connsiteX1" fmla="*/ 201 w 598614"/>
              <a:gd name="connsiteY1" fmla="*/ 0 h 290288"/>
              <a:gd name="connsiteX2" fmla="*/ 550608 w 598614"/>
              <a:gd name="connsiteY2" fmla="*/ 461 h 290288"/>
              <a:gd name="connsiteX3" fmla="*/ 598614 w 598614"/>
              <a:gd name="connsiteY3" fmla="*/ 48467 h 290288"/>
              <a:gd name="connsiteX4" fmla="*/ 598614 w 598614"/>
              <a:gd name="connsiteY4" fmla="*/ 240487 h 290288"/>
              <a:gd name="connsiteX5" fmla="*/ 550608 w 598614"/>
              <a:gd name="connsiteY5" fmla="*/ 288493 h 290288"/>
              <a:gd name="connsiteX6" fmla="*/ 659 w 598614"/>
              <a:gd name="connsiteY6" fmla="*/ 290288 h 2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614" h="290288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/>
          <p:nvPr userDrawn="1"/>
        </p:nvCxnSpPr>
        <p:spPr>
          <a:xfrm>
            <a:off x="899592" y="936000"/>
            <a:ext cx="7632848" cy="0"/>
          </a:xfrm>
          <a:prstGeom prst="line">
            <a:avLst/>
          </a:prstGeom>
          <a:ln w="25400" cap="rnd" cmpd="sng">
            <a:solidFill>
              <a:srgbClr val="BFC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639680" y="6376243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888889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</p:spTree>
    <p:extLst>
      <p:ext uri="{BB962C8B-B14F-4D97-AF65-F5344CB8AC3E}">
        <p14:creationId xmlns:p14="http://schemas.microsoft.com/office/powerpoint/2010/main" val="11877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07" y="6381328"/>
            <a:ext cx="1108325" cy="358682"/>
          </a:xfrm>
          <a:prstGeom prst="rect">
            <a:avLst/>
          </a:prstGeom>
        </p:spPr>
      </p:pic>
      <p:sp>
        <p:nvSpPr>
          <p:cNvPr id="16" name="圓角矩形 15"/>
          <p:cNvSpPr/>
          <p:nvPr userDrawn="1"/>
        </p:nvSpPr>
        <p:spPr>
          <a:xfrm>
            <a:off x="0" y="6431115"/>
            <a:ext cx="7158987" cy="246471"/>
          </a:xfrm>
          <a:custGeom>
            <a:avLst/>
            <a:gdLst>
              <a:gd name="connsiteX0" fmla="*/ 0 w 5688632"/>
              <a:gd name="connsiteY0" fmla="*/ 4800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8" fmla="*/ 0 w 5688632"/>
              <a:gd name="connsiteY8" fmla="*/ 48006 h 288032"/>
              <a:gd name="connsiteX0" fmla="*/ 0 w 5688632"/>
              <a:gd name="connsiteY0" fmla="*/ 24002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4793 w 6055419"/>
              <a:gd name="connsiteY0" fmla="*/ 288032 h 288032"/>
              <a:gd name="connsiteX1" fmla="*/ 414793 w 6055419"/>
              <a:gd name="connsiteY1" fmla="*/ 0 h 288032"/>
              <a:gd name="connsiteX2" fmla="*/ 6007413 w 6055419"/>
              <a:gd name="connsiteY2" fmla="*/ 0 h 288032"/>
              <a:gd name="connsiteX3" fmla="*/ 6055419 w 6055419"/>
              <a:gd name="connsiteY3" fmla="*/ 48006 h 288032"/>
              <a:gd name="connsiteX4" fmla="*/ 6055419 w 6055419"/>
              <a:gd name="connsiteY4" fmla="*/ 240026 h 288032"/>
              <a:gd name="connsiteX5" fmla="*/ 6007413 w 6055419"/>
              <a:gd name="connsiteY5" fmla="*/ 288032 h 288032"/>
              <a:gd name="connsiteX6" fmla="*/ 414793 w 605541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8778 w 6059404"/>
              <a:gd name="connsiteY0" fmla="*/ 288032 h 288032"/>
              <a:gd name="connsiteX1" fmla="*/ 418778 w 6059404"/>
              <a:gd name="connsiteY1" fmla="*/ 0 h 288032"/>
              <a:gd name="connsiteX2" fmla="*/ 6011398 w 6059404"/>
              <a:gd name="connsiteY2" fmla="*/ 0 h 288032"/>
              <a:gd name="connsiteX3" fmla="*/ 6059404 w 6059404"/>
              <a:gd name="connsiteY3" fmla="*/ 48006 h 288032"/>
              <a:gd name="connsiteX4" fmla="*/ 6059404 w 6059404"/>
              <a:gd name="connsiteY4" fmla="*/ 240026 h 288032"/>
              <a:gd name="connsiteX5" fmla="*/ 6011398 w 6059404"/>
              <a:gd name="connsiteY5" fmla="*/ 288032 h 288032"/>
              <a:gd name="connsiteX6" fmla="*/ 418778 w 6059404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7173 w 6057799"/>
              <a:gd name="connsiteY0" fmla="*/ 288032 h 288032"/>
              <a:gd name="connsiteX1" fmla="*/ 417173 w 6057799"/>
              <a:gd name="connsiteY1" fmla="*/ 0 h 288032"/>
              <a:gd name="connsiteX2" fmla="*/ 6009793 w 6057799"/>
              <a:gd name="connsiteY2" fmla="*/ 0 h 288032"/>
              <a:gd name="connsiteX3" fmla="*/ 6057799 w 6057799"/>
              <a:gd name="connsiteY3" fmla="*/ 48006 h 288032"/>
              <a:gd name="connsiteX4" fmla="*/ 6057799 w 6057799"/>
              <a:gd name="connsiteY4" fmla="*/ 240026 h 288032"/>
              <a:gd name="connsiteX5" fmla="*/ 6009793 w 6057799"/>
              <a:gd name="connsiteY5" fmla="*/ 288032 h 288032"/>
              <a:gd name="connsiteX6" fmla="*/ 417173 w 6057799"/>
              <a:gd name="connsiteY6" fmla="*/ 288032 h 288032"/>
              <a:gd name="connsiteX0" fmla="*/ 5778 w 5646404"/>
              <a:gd name="connsiteY0" fmla="*/ 288032 h 288032"/>
              <a:gd name="connsiteX1" fmla="*/ 5778 w 5646404"/>
              <a:gd name="connsiteY1" fmla="*/ 0 h 288032"/>
              <a:gd name="connsiteX2" fmla="*/ 5598398 w 5646404"/>
              <a:gd name="connsiteY2" fmla="*/ 0 h 288032"/>
              <a:gd name="connsiteX3" fmla="*/ 5646404 w 5646404"/>
              <a:gd name="connsiteY3" fmla="*/ 48006 h 288032"/>
              <a:gd name="connsiteX4" fmla="*/ 5646404 w 5646404"/>
              <a:gd name="connsiteY4" fmla="*/ 240026 h 288032"/>
              <a:gd name="connsiteX5" fmla="*/ 5598398 w 5646404"/>
              <a:gd name="connsiteY5" fmla="*/ 288032 h 288032"/>
              <a:gd name="connsiteX6" fmla="*/ 5778 w 5646404"/>
              <a:gd name="connsiteY6" fmla="*/ 288032 h 288032"/>
              <a:gd name="connsiteX0" fmla="*/ 500 w 5641126"/>
              <a:gd name="connsiteY0" fmla="*/ 288032 h 288032"/>
              <a:gd name="connsiteX1" fmla="*/ 500 w 5641126"/>
              <a:gd name="connsiteY1" fmla="*/ 0 h 288032"/>
              <a:gd name="connsiteX2" fmla="*/ 5593120 w 5641126"/>
              <a:gd name="connsiteY2" fmla="*/ 0 h 288032"/>
              <a:gd name="connsiteX3" fmla="*/ 5641126 w 5641126"/>
              <a:gd name="connsiteY3" fmla="*/ 48006 h 288032"/>
              <a:gd name="connsiteX4" fmla="*/ 5641126 w 5641126"/>
              <a:gd name="connsiteY4" fmla="*/ 240026 h 288032"/>
              <a:gd name="connsiteX5" fmla="*/ 5593120 w 5641126"/>
              <a:gd name="connsiteY5" fmla="*/ 288032 h 288032"/>
              <a:gd name="connsiteX6" fmla="*/ 500 w 56411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2854379 w 8495005"/>
              <a:gd name="connsiteY0" fmla="*/ 295079 h 295079"/>
              <a:gd name="connsiteX1" fmla="*/ 0 w 8495005"/>
              <a:gd name="connsiteY1" fmla="*/ 0 h 295079"/>
              <a:gd name="connsiteX2" fmla="*/ 8446999 w 8495005"/>
              <a:gd name="connsiteY2" fmla="*/ 7047 h 295079"/>
              <a:gd name="connsiteX3" fmla="*/ 8495005 w 8495005"/>
              <a:gd name="connsiteY3" fmla="*/ 55053 h 295079"/>
              <a:gd name="connsiteX4" fmla="*/ 8495005 w 8495005"/>
              <a:gd name="connsiteY4" fmla="*/ 247073 h 295079"/>
              <a:gd name="connsiteX5" fmla="*/ 8446999 w 8495005"/>
              <a:gd name="connsiteY5" fmla="*/ 295079 h 295079"/>
              <a:gd name="connsiteX6" fmla="*/ 2854379 w 8495005"/>
              <a:gd name="connsiteY6" fmla="*/ 295079 h 295079"/>
              <a:gd name="connsiteX0" fmla="*/ 0 w 8537292"/>
              <a:gd name="connsiteY0" fmla="*/ 302127 h 302127"/>
              <a:gd name="connsiteX1" fmla="*/ 42287 w 8537292"/>
              <a:gd name="connsiteY1" fmla="*/ 0 h 302127"/>
              <a:gd name="connsiteX2" fmla="*/ 8489286 w 8537292"/>
              <a:gd name="connsiteY2" fmla="*/ 7047 h 302127"/>
              <a:gd name="connsiteX3" fmla="*/ 8537292 w 8537292"/>
              <a:gd name="connsiteY3" fmla="*/ 55053 h 302127"/>
              <a:gd name="connsiteX4" fmla="*/ 8537292 w 8537292"/>
              <a:gd name="connsiteY4" fmla="*/ 247073 h 302127"/>
              <a:gd name="connsiteX5" fmla="*/ 8489286 w 8537292"/>
              <a:gd name="connsiteY5" fmla="*/ 295079 h 302127"/>
              <a:gd name="connsiteX6" fmla="*/ 0 w 8537292"/>
              <a:gd name="connsiteY6" fmla="*/ 302127 h 302127"/>
              <a:gd name="connsiteX0" fmla="*/ 0 w 8537292"/>
              <a:gd name="connsiteY0" fmla="*/ 295080 h 295080"/>
              <a:gd name="connsiteX1" fmla="*/ 14095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0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42287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02052"/>
              <a:gd name="connsiteY0" fmla="*/ 288032 h 288032"/>
              <a:gd name="connsiteX1" fmla="*/ 7047 w 8502052"/>
              <a:gd name="connsiteY1" fmla="*/ 0 h 288032"/>
              <a:gd name="connsiteX2" fmla="*/ 8454046 w 8502052"/>
              <a:gd name="connsiteY2" fmla="*/ 0 h 288032"/>
              <a:gd name="connsiteX3" fmla="*/ 8502052 w 8502052"/>
              <a:gd name="connsiteY3" fmla="*/ 48006 h 288032"/>
              <a:gd name="connsiteX4" fmla="*/ 8502052 w 8502052"/>
              <a:gd name="connsiteY4" fmla="*/ 240026 h 288032"/>
              <a:gd name="connsiteX5" fmla="*/ 8454046 w 8502052"/>
              <a:gd name="connsiteY5" fmla="*/ 288032 h 288032"/>
              <a:gd name="connsiteX6" fmla="*/ 0 w 8502052"/>
              <a:gd name="connsiteY6" fmla="*/ 288032 h 288032"/>
              <a:gd name="connsiteX0" fmla="*/ 6520 w 8495005"/>
              <a:gd name="connsiteY0" fmla="*/ 288032 h 288032"/>
              <a:gd name="connsiteX1" fmla="*/ 0 w 8495005"/>
              <a:gd name="connsiteY1" fmla="*/ 0 h 288032"/>
              <a:gd name="connsiteX2" fmla="*/ 8446999 w 8495005"/>
              <a:gd name="connsiteY2" fmla="*/ 0 h 288032"/>
              <a:gd name="connsiteX3" fmla="*/ 8495005 w 8495005"/>
              <a:gd name="connsiteY3" fmla="*/ 48006 h 288032"/>
              <a:gd name="connsiteX4" fmla="*/ 8495005 w 8495005"/>
              <a:gd name="connsiteY4" fmla="*/ 240026 h 288032"/>
              <a:gd name="connsiteX5" fmla="*/ 8446999 w 8495005"/>
              <a:gd name="connsiteY5" fmla="*/ 288032 h 288032"/>
              <a:gd name="connsiteX6" fmla="*/ 6520 w 8495005"/>
              <a:gd name="connsiteY6" fmla="*/ 288032 h 288032"/>
              <a:gd name="connsiteX0" fmla="*/ 0 w 8497530"/>
              <a:gd name="connsiteY0" fmla="*/ 292554 h 292554"/>
              <a:gd name="connsiteX1" fmla="*/ 2525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7530" h="292554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圓角矩形 15"/>
          <p:cNvSpPr/>
          <p:nvPr userDrawn="1"/>
        </p:nvSpPr>
        <p:spPr>
          <a:xfrm rot="10800000">
            <a:off x="8639681" y="6432069"/>
            <a:ext cx="504319" cy="244562"/>
          </a:xfrm>
          <a:custGeom>
            <a:avLst/>
            <a:gdLst>
              <a:gd name="connsiteX0" fmla="*/ 0 w 5688632"/>
              <a:gd name="connsiteY0" fmla="*/ 4800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8" fmla="*/ 0 w 5688632"/>
              <a:gd name="connsiteY8" fmla="*/ 48006 h 288032"/>
              <a:gd name="connsiteX0" fmla="*/ 0 w 5688632"/>
              <a:gd name="connsiteY0" fmla="*/ 240026 h 288032"/>
              <a:gd name="connsiteX1" fmla="*/ 48006 w 5688632"/>
              <a:gd name="connsiteY1" fmla="*/ 0 h 288032"/>
              <a:gd name="connsiteX2" fmla="*/ 5640626 w 5688632"/>
              <a:gd name="connsiteY2" fmla="*/ 0 h 288032"/>
              <a:gd name="connsiteX3" fmla="*/ 5688632 w 5688632"/>
              <a:gd name="connsiteY3" fmla="*/ 48006 h 288032"/>
              <a:gd name="connsiteX4" fmla="*/ 5688632 w 5688632"/>
              <a:gd name="connsiteY4" fmla="*/ 240026 h 288032"/>
              <a:gd name="connsiteX5" fmla="*/ 5640626 w 5688632"/>
              <a:gd name="connsiteY5" fmla="*/ 288032 h 288032"/>
              <a:gd name="connsiteX6" fmla="*/ 48006 w 5688632"/>
              <a:gd name="connsiteY6" fmla="*/ 288032 h 288032"/>
              <a:gd name="connsiteX7" fmla="*/ 0 w 5688632"/>
              <a:gd name="connsiteY7" fmla="*/ 240026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4793 w 6055419"/>
              <a:gd name="connsiteY0" fmla="*/ 288032 h 288032"/>
              <a:gd name="connsiteX1" fmla="*/ 414793 w 6055419"/>
              <a:gd name="connsiteY1" fmla="*/ 0 h 288032"/>
              <a:gd name="connsiteX2" fmla="*/ 6007413 w 6055419"/>
              <a:gd name="connsiteY2" fmla="*/ 0 h 288032"/>
              <a:gd name="connsiteX3" fmla="*/ 6055419 w 6055419"/>
              <a:gd name="connsiteY3" fmla="*/ 48006 h 288032"/>
              <a:gd name="connsiteX4" fmla="*/ 6055419 w 6055419"/>
              <a:gd name="connsiteY4" fmla="*/ 240026 h 288032"/>
              <a:gd name="connsiteX5" fmla="*/ 6007413 w 6055419"/>
              <a:gd name="connsiteY5" fmla="*/ 288032 h 288032"/>
              <a:gd name="connsiteX6" fmla="*/ 414793 w 605541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7443 w 6058069"/>
              <a:gd name="connsiteY0" fmla="*/ 288032 h 288032"/>
              <a:gd name="connsiteX1" fmla="*/ 417443 w 6058069"/>
              <a:gd name="connsiteY1" fmla="*/ 0 h 288032"/>
              <a:gd name="connsiteX2" fmla="*/ 6010063 w 6058069"/>
              <a:gd name="connsiteY2" fmla="*/ 0 h 288032"/>
              <a:gd name="connsiteX3" fmla="*/ 6058069 w 6058069"/>
              <a:gd name="connsiteY3" fmla="*/ 48006 h 288032"/>
              <a:gd name="connsiteX4" fmla="*/ 6058069 w 6058069"/>
              <a:gd name="connsiteY4" fmla="*/ 240026 h 288032"/>
              <a:gd name="connsiteX5" fmla="*/ 6010063 w 6058069"/>
              <a:gd name="connsiteY5" fmla="*/ 288032 h 288032"/>
              <a:gd name="connsiteX6" fmla="*/ 417443 w 6058069"/>
              <a:gd name="connsiteY6" fmla="*/ 288032 h 288032"/>
              <a:gd name="connsiteX0" fmla="*/ 418778 w 6059404"/>
              <a:gd name="connsiteY0" fmla="*/ 288032 h 288032"/>
              <a:gd name="connsiteX1" fmla="*/ 418778 w 6059404"/>
              <a:gd name="connsiteY1" fmla="*/ 0 h 288032"/>
              <a:gd name="connsiteX2" fmla="*/ 6011398 w 6059404"/>
              <a:gd name="connsiteY2" fmla="*/ 0 h 288032"/>
              <a:gd name="connsiteX3" fmla="*/ 6059404 w 6059404"/>
              <a:gd name="connsiteY3" fmla="*/ 48006 h 288032"/>
              <a:gd name="connsiteX4" fmla="*/ 6059404 w 6059404"/>
              <a:gd name="connsiteY4" fmla="*/ 240026 h 288032"/>
              <a:gd name="connsiteX5" fmla="*/ 6011398 w 6059404"/>
              <a:gd name="connsiteY5" fmla="*/ 288032 h 288032"/>
              <a:gd name="connsiteX6" fmla="*/ 418778 w 6059404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699540 w 6340166"/>
              <a:gd name="connsiteY0" fmla="*/ 288032 h 288032"/>
              <a:gd name="connsiteX1" fmla="*/ 699540 w 6340166"/>
              <a:gd name="connsiteY1" fmla="*/ 0 h 288032"/>
              <a:gd name="connsiteX2" fmla="*/ 6292160 w 6340166"/>
              <a:gd name="connsiteY2" fmla="*/ 0 h 288032"/>
              <a:gd name="connsiteX3" fmla="*/ 6340166 w 6340166"/>
              <a:gd name="connsiteY3" fmla="*/ 48006 h 288032"/>
              <a:gd name="connsiteX4" fmla="*/ 6340166 w 6340166"/>
              <a:gd name="connsiteY4" fmla="*/ 240026 h 288032"/>
              <a:gd name="connsiteX5" fmla="*/ 6292160 w 6340166"/>
              <a:gd name="connsiteY5" fmla="*/ 288032 h 288032"/>
              <a:gd name="connsiteX6" fmla="*/ 699540 w 6340166"/>
              <a:gd name="connsiteY6" fmla="*/ 288032 h 288032"/>
              <a:gd name="connsiteX0" fmla="*/ 417173 w 6057799"/>
              <a:gd name="connsiteY0" fmla="*/ 288032 h 288032"/>
              <a:gd name="connsiteX1" fmla="*/ 417173 w 6057799"/>
              <a:gd name="connsiteY1" fmla="*/ 0 h 288032"/>
              <a:gd name="connsiteX2" fmla="*/ 6009793 w 6057799"/>
              <a:gd name="connsiteY2" fmla="*/ 0 h 288032"/>
              <a:gd name="connsiteX3" fmla="*/ 6057799 w 6057799"/>
              <a:gd name="connsiteY3" fmla="*/ 48006 h 288032"/>
              <a:gd name="connsiteX4" fmla="*/ 6057799 w 6057799"/>
              <a:gd name="connsiteY4" fmla="*/ 240026 h 288032"/>
              <a:gd name="connsiteX5" fmla="*/ 6009793 w 6057799"/>
              <a:gd name="connsiteY5" fmla="*/ 288032 h 288032"/>
              <a:gd name="connsiteX6" fmla="*/ 417173 w 6057799"/>
              <a:gd name="connsiteY6" fmla="*/ 288032 h 288032"/>
              <a:gd name="connsiteX0" fmla="*/ 5778 w 5646404"/>
              <a:gd name="connsiteY0" fmla="*/ 288032 h 288032"/>
              <a:gd name="connsiteX1" fmla="*/ 5778 w 5646404"/>
              <a:gd name="connsiteY1" fmla="*/ 0 h 288032"/>
              <a:gd name="connsiteX2" fmla="*/ 5598398 w 5646404"/>
              <a:gd name="connsiteY2" fmla="*/ 0 h 288032"/>
              <a:gd name="connsiteX3" fmla="*/ 5646404 w 5646404"/>
              <a:gd name="connsiteY3" fmla="*/ 48006 h 288032"/>
              <a:gd name="connsiteX4" fmla="*/ 5646404 w 5646404"/>
              <a:gd name="connsiteY4" fmla="*/ 240026 h 288032"/>
              <a:gd name="connsiteX5" fmla="*/ 5598398 w 5646404"/>
              <a:gd name="connsiteY5" fmla="*/ 288032 h 288032"/>
              <a:gd name="connsiteX6" fmla="*/ 5778 w 5646404"/>
              <a:gd name="connsiteY6" fmla="*/ 288032 h 288032"/>
              <a:gd name="connsiteX0" fmla="*/ 500 w 5641126"/>
              <a:gd name="connsiteY0" fmla="*/ 288032 h 288032"/>
              <a:gd name="connsiteX1" fmla="*/ 500 w 5641126"/>
              <a:gd name="connsiteY1" fmla="*/ 0 h 288032"/>
              <a:gd name="connsiteX2" fmla="*/ 5593120 w 5641126"/>
              <a:gd name="connsiteY2" fmla="*/ 0 h 288032"/>
              <a:gd name="connsiteX3" fmla="*/ 5641126 w 5641126"/>
              <a:gd name="connsiteY3" fmla="*/ 48006 h 288032"/>
              <a:gd name="connsiteX4" fmla="*/ 5641126 w 5641126"/>
              <a:gd name="connsiteY4" fmla="*/ 240026 h 288032"/>
              <a:gd name="connsiteX5" fmla="*/ 5593120 w 5641126"/>
              <a:gd name="connsiteY5" fmla="*/ 288032 h 288032"/>
              <a:gd name="connsiteX6" fmla="*/ 500 w 56411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0 w 5640626"/>
              <a:gd name="connsiteY0" fmla="*/ 288032 h 288032"/>
              <a:gd name="connsiteX1" fmla="*/ 0 w 5640626"/>
              <a:gd name="connsiteY1" fmla="*/ 0 h 288032"/>
              <a:gd name="connsiteX2" fmla="*/ 5592620 w 5640626"/>
              <a:gd name="connsiteY2" fmla="*/ 0 h 288032"/>
              <a:gd name="connsiteX3" fmla="*/ 5640626 w 5640626"/>
              <a:gd name="connsiteY3" fmla="*/ 48006 h 288032"/>
              <a:gd name="connsiteX4" fmla="*/ 5640626 w 5640626"/>
              <a:gd name="connsiteY4" fmla="*/ 240026 h 288032"/>
              <a:gd name="connsiteX5" fmla="*/ 5592620 w 5640626"/>
              <a:gd name="connsiteY5" fmla="*/ 288032 h 288032"/>
              <a:gd name="connsiteX6" fmla="*/ 0 w 5640626"/>
              <a:gd name="connsiteY6" fmla="*/ 288032 h 288032"/>
              <a:gd name="connsiteX0" fmla="*/ 2854379 w 8495005"/>
              <a:gd name="connsiteY0" fmla="*/ 295079 h 295079"/>
              <a:gd name="connsiteX1" fmla="*/ 0 w 8495005"/>
              <a:gd name="connsiteY1" fmla="*/ 0 h 295079"/>
              <a:gd name="connsiteX2" fmla="*/ 8446999 w 8495005"/>
              <a:gd name="connsiteY2" fmla="*/ 7047 h 295079"/>
              <a:gd name="connsiteX3" fmla="*/ 8495005 w 8495005"/>
              <a:gd name="connsiteY3" fmla="*/ 55053 h 295079"/>
              <a:gd name="connsiteX4" fmla="*/ 8495005 w 8495005"/>
              <a:gd name="connsiteY4" fmla="*/ 247073 h 295079"/>
              <a:gd name="connsiteX5" fmla="*/ 8446999 w 8495005"/>
              <a:gd name="connsiteY5" fmla="*/ 295079 h 295079"/>
              <a:gd name="connsiteX6" fmla="*/ 2854379 w 8495005"/>
              <a:gd name="connsiteY6" fmla="*/ 295079 h 295079"/>
              <a:gd name="connsiteX0" fmla="*/ 0 w 8537292"/>
              <a:gd name="connsiteY0" fmla="*/ 302127 h 302127"/>
              <a:gd name="connsiteX1" fmla="*/ 42287 w 8537292"/>
              <a:gd name="connsiteY1" fmla="*/ 0 h 302127"/>
              <a:gd name="connsiteX2" fmla="*/ 8489286 w 8537292"/>
              <a:gd name="connsiteY2" fmla="*/ 7047 h 302127"/>
              <a:gd name="connsiteX3" fmla="*/ 8537292 w 8537292"/>
              <a:gd name="connsiteY3" fmla="*/ 55053 h 302127"/>
              <a:gd name="connsiteX4" fmla="*/ 8537292 w 8537292"/>
              <a:gd name="connsiteY4" fmla="*/ 247073 h 302127"/>
              <a:gd name="connsiteX5" fmla="*/ 8489286 w 8537292"/>
              <a:gd name="connsiteY5" fmla="*/ 295079 h 302127"/>
              <a:gd name="connsiteX6" fmla="*/ 0 w 8537292"/>
              <a:gd name="connsiteY6" fmla="*/ 302127 h 302127"/>
              <a:gd name="connsiteX0" fmla="*/ 0 w 8537292"/>
              <a:gd name="connsiteY0" fmla="*/ 295080 h 295080"/>
              <a:gd name="connsiteX1" fmla="*/ 14095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0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37292"/>
              <a:gd name="connsiteY0" fmla="*/ 295080 h 295080"/>
              <a:gd name="connsiteX1" fmla="*/ 42287 w 8537292"/>
              <a:gd name="connsiteY1" fmla="*/ 0 h 295080"/>
              <a:gd name="connsiteX2" fmla="*/ 8489286 w 8537292"/>
              <a:gd name="connsiteY2" fmla="*/ 0 h 295080"/>
              <a:gd name="connsiteX3" fmla="*/ 8537292 w 8537292"/>
              <a:gd name="connsiteY3" fmla="*/ 48006 h 295080"/>
              <a:gd name="connsiteX4" fmla="*/ 8537292 w 8537292"/>
              <a:gd name="connsiteY4" fmla="*/ 240026 h 295080"/>
              <a:gd name="connsiteX5" fmla="*/ 8489286 w 8537292"/>
              <a:gd name="connsiteY5" fmla="*/ 288032 h 295080"/>
              <a:gd name="connsiteX6" fmla="*/ 0 w 8537292"/>
              <a:gd name="connsiteY6" fmla="*/ 295080 h 295080"/>
              <a:gd name="connsiteX0" fmla="*/ 0 w 8502052"/>
              <a:gd name="connsiteY0" fmla="*/ 288032 h 288032"/>
              <a:gd name="connsiteX1" fmla="*/ 7047 w 8502052"/>
              <a:gd name="connsiteY1" fmla="*/ 0 h 288032"/>
              <a:gd name="connsiteX2" fmla="*/ 8454046 w 8502052"/>
              <a:gd name="connsiteY2" fmla="*/ 0 h 288032"/>
              <a:gd name="connsiteX3" fmla="*/ 8502052 w 8502052"/>
              <a:gd name="connsiteY3" fmla="*/ 48006 h 288032"/>
              <a:gd name="connsiteX4" fmla="*/ 8502052 w 8502052"/>
              <a:gd name="connsiteY4" fmla="*/ 240026 h 288032"/>
              <a:gd name="connsiteX5" fmla="*/ 8454046 w 8502052"/>
              <a:gd name="connsiteY5" fmla="*/ 288032 h 288032"/>
              <a:gd name="connsiteX6" fmla="*/ 0 w 8502052"/>
              <a:gd name="connsiteY6" fmla="*/ 288032 h 288032"/>
              <a:gd name="connsiteX0" fmla="*/ 6520 w 8495005"/>
              <a:gd name="connsiteY0" fmla="*/ 288032 h 288032"/>
              <a:gd name="connsiteX1" fmla="*/ 0 w 8495005"/>
              <a:gd name="connsiteY1" fmla="*/ 0 h 288032"/>
              <a:gd name="connsiteX2" fmla="*/ 8446999 w 8495005"/>
              <a:gd name="connsiteY2" fmla="*/ 0 h 288032"/>
              <a:gd name="connsiteX3" fmla="*/ 8495005 w 8495005"/>
              <a:gd name="connsiteY3" fmla="*/ 48006 h 288032"/>
              <a:gd name="connsiteX4" fmla="*/ 8495005 w 8495005"/>
              <a:gd name="connsiteY4" fmla="*/ 240026 h 288032"/>
              <a:gd name="connsiteX5" fmla="*/ 8446999 w 8495005"/>
              <a:gd name="connsiteY5" fmla="*/ 288032 h 288032"/>
              <a:gd name="connsiteX6" fmla="*/ 6520 w 8495005"/>
              <a:gd name="connsiteY6" fmla="*/ 288032 h 288032"/>
              <a:gd name="connsiteX0" fmla="*/ 0 w 8497530"/>
              <a:gd name="connsiteY0" fmla="*/ 292554 h 292554"/>
              <a:gd name="connsiteX1" fmla="*/ 2525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  <a:gd name="connsiteX0" fmla="*/ 0 w 8497530"/>
              <a:gd name="connsiteY0" fmla="*/ 292554 h 292554"/>
              <a:gd name="connsiteX1" fmla="*/ 1922170 w 8497530"/>
              <a:gd name="connsiteY1" fmla="*/ 0 h 292554"/>
              <a:gd name="connsiteX2" fmla="*/ 8449524 w 8497530"/>
              <a:gd name="connsiteY2" fmla="*/ 0 h 292554"/>
              <a:gd name="connsiteX3" fmla="*/ 8497530 w 8497530"/>
              <a:gd name="connsiteY3" fmla="*/ 48006 h 292554"/>
              <a:gd name="connsiteX4" fmla="*/ 8497530 w 8497530"/>
              <a:gd name="connsiteY4" fmla="*/ 240026 h 292554"/>
              <a:gd name="connsiteX5" fmla="*/ 8449524 w 8497530"/>
              <a:gd name="connsiteY5" fmla="*/ 288032 h 292554"/>
              <a:gd name="connsiteX6" fmla="*/ 0 w 8497530"/>
              <a:gd name="connsiteY6" fmla="*/ 292554 h 292554"/>
              <a:gd name="connsiteX0" fmla="*/ 0 w 6780379"/>
              <a:gd name="connsiteY0" fmla="*/ 292554 h 292554"/>
              <a:gd name="connsiteX1" fmla="*/ 205019 w 6780379"/>
              <a:gd name="connsiteY1" fmla="*/ 0 h 292554"/>
              <a:gd name="connsiteX2" fmla="*/ 6732373 w 6780379"/>
              <a:gd name="connsiteY2" fmla="*/ 0 h 292554"/>
              <a:gd name="connsiteX3" fmla="*/ 6780379 w 6780379"/>
              <a:gd name="connsiteY3" fmla="*/ 48006 h 292554"/>
              <a:gd name="connsiteX4" fmla="*/ 6780379 w 6780379"/>
              <a:gd name="connsiteY4" fmla="*/ 240026 h 292554"/>
              <a:gd name="connsiteX5" fmla="*/ 6732373 w 6780379"/>
              <a:gd name="connsiteY5" fmla="*/ 288032 h 292554"/>
              <a:gd name="connsiteX6" fmla="*/ 0 w 6780379"/>
              <a:gd name="connsiteY6" fmla="*/ 292554 h 292554"/>
              <a:gd name="connsiteX0" fmla="*/ 5578216 w 6575361"/>
              <a:gd name="connsiteY0" fmla="*/ 284454 h 288032"/>
              <a:gd name="connsiteX1" fmla="*/ 1 w 6575361"/>
              <a:gd name="connsiteY1" fmla="*/ 0 h 288032"/>
              <a:gd name="connsiteX2" fmla="*/ 6527355 w 6575361"/>
              <a:gd name="connsiteY2" fmla="*/ 0 h 288032"/>
              <a:gd name="connsiteX3" fmla="*/ 6575361 w 6575361"/>
              <a:gd name="connsiteY3" fmla="*/ 48006 h 288032"/>
              <a:gd name="connsiteX4" fmla="*/ 6575361 w 6575361"/>
              <a:gd name="connsiteY4" fmla="*/ 240026 h 288032"/>
              <a:gd name="connsiteX5" fmla="*/ 6527355 w 6575361"/>
              <a:gd name="connsiteY5" fmla="*/ 288032 h 288032"/>
              <a:gd name="connsiteX6" fmla="*/ 5578216 w 6575361"/>
              <a:gd name="connsiteY6" fmla="*/ 284454 h 288032"/>
              <a:gd name="connsiteX0" fmla="*/ 0 w 997145"/>
              <a:gd name="connsiteY0" fmla="*/ 289827 h 293405"/>
              <a:gd name="connsiteX1" fmla="*/ 9823 w 997145"/>
              <a:gd name="connsiteY1" fmla="*/ 0 h 293405"/>
              <a:gd name="connsiteX2" fmla="*/ 949139 w 997145"/>
              <a:gd name="connsiteY2" fmla="*/ 5373 h 293405"/>
              <a:gd name="connsiteX3" fmla="*/ 997145 w 997145"/>
              <a:gd name="connsiteY3" fmla="*/ 53379 h 293405"/>
              <a:gd name="connsiteX4" fmla="*/ 997145 w 997145"/>
              <a:gd name="connsiteY4" fmla="*/ 245399 h 293405"/>
              <a:gd name="connsiteX5" fmla="*/ 949139 w 997145"/>
              <a:gd name="connsiteY5" fmla="*/ 293405 h 293405"/>
              <a:gd name="connsiteX6" fmla="*/ 0 w 997145"/>
              <a:gd name="connsiteY6" fmla="*/ 289827 h 293405"/>
              <a:gd name="connsiteX0" fmla="*/ 6359 w 987385"/>
              <a:gd name="connsiteY0" fmla="*/ 295200 h 295200"/>
              <a:gd name="connsiteX1" fmla="*/ 63 w 987385"/>
              <a:gd name="connsiteY1" fmla="*/ 0 h 295200"/>
              <a:gd name="connsiteX2" fmla="*/ 939379 w 987385"/>
              <a:gd name="connsiteY2" fmla="*/ 5373 h 295200"/>
              <a:gd name="connsiteX3" fmla="*/ 987385 w 987385"/>
              <a:gd name="connsiteY3" fmla="*/ 53379 h 295200"/>
              <a:gd name="connsiteX4" fmla="*/ 987385 w 987385"/>
              <a:gd name="connsiteY4" fmla="*/ 245399 h 295200"/>
              <a:gd name="connsiteX5" fmla="*/ 939379 w 987385"/>
              <a:gd name="connsiteY5" fmla="*/ 293405 h 295200"/>
              <a:gd name="connsiteX6" fmla="*/ 6359 w 987385"/>
              <a:gd name="connsiteY6" fmla="*/ 295200 h 295200"/>
              <a:gd name="connsiteX0" fmla="*/ 389369 w 987324"/>
              <a:gd name="connsiteY0" fmla="*/ 295200 h 295200"/>
              <a:gd name="connsiteX1" fmla="*/ 2 w 987324"/>
              <a:gd name="connsiteY1" fmla="*/ 0 h 295200"/>
              <a:gd name="connsiteX2" fmla="*/ 939318 w 987324"/>
              <a:gd name="connsiteY2" fmla="*/ 5373 h 295200"/>
              <a:gd name="connsiteX3" fmla="*/ 987324 w 987324"/>
              <a:gd name="connsiteY3" fmla="*/ 53379 h 295200"/>
              <a:gd name="connsiteX4" fmla="*/ 987324 w 987324"/>
              <a:gd name="connsiteY4" fmla="*/ 245399 h 295200"/>
              <a:gd name="connsiteX5" fmla="*/ 939318 w 987324"/>
              <a:gd name="connsiteY5" fmla="*/ 293405 h 295200"/>
              <a:gd name="connsiteX6" fmla="*/ 389369 w 987324"/>
              <a:gd name="connsiteY6" fmla="*/ 295200 h 295200"/>
              <a:gd name="connsiteX0" fmla="*/ 1532 w 599487"/>
              <a:gd name="connsiteY0" fmla="*/ 289827 h 289827"/>
              <a:gd name="connsiteX1" fmla="*/ 148 w 599487"/>
              <a:gd name="connsiteY1" fmla="*/ 9361 h 289827"/>
              <a:gd name="connsiteX2" fmla="*/ 551481 w 599487"/>
              <a:gd name="connsiteY2" fmla="*/ 0 h 289827"/>
              <a:gd name="connsiteX3" fmla="*/ 599487 w 599487"/>
              <a:gd name="connsiteY3" fmla="*/ 48006 h 289827"/>
              <a:gd name="connsiteX4" fmla="*/ 599487 w 599487"/>
              <a:gd name="connsiteY4" fmla="*/ 240026 h 289827"/>
              <a:gd name="connsiteX5" fmla="*/ 551481 w 599487"/>
              <a:gd name="connsiteY5" fmla="*/ 288032 h 289827"/>
              <a:gd name="connsiteX6" fmla="*/ 1532 w 599487"/>
              <a:gd name="connsiteY6" fmla="*/ 289827 h 289827"/>
              <a:gd name="connsiteX0" fmla="*/ 0 w 597955"/>
              <a:gd name="connsiteY0" fmla="*/ 300111 h 300111"/>
              <a:gd name="connsiteX1" fmla="*/ 3528 w 597955"/>
              <a:gd name="connsiteY1" fmla="*/ 0 h 300111"/>
              <a:gd name="connsiteX2" fmla="*/ 549949 w 597955"/>
              <a:gd name="connsiteY2" fmla="*/ 10284 h 300111"/>
              <a:gd name="connsiteX3" fmla="*/ 597955 w 597955"/>
              <a:gd name="connsiteY3" fmla="*/ 58290 h 300111"/>
              <a:gd name="connsiteX4" fmla="*/ 597955 w 597955"/>
              <a:gd name="connsiteY4" fmla="*/ 250310 h 300111"/>
              <a:gd name="connsiteX5" fmla="*/ 549949 w 597955"/>
              <a:gd name="connsiteY5" fmla="*/ 298316 h 300111"/>
              <a:gd name="connsiteX6" fmla="*/ 0 w 597955"/>
              <a:gd name="connsiteY6" fmla="*/ 300111 h 300111"/>
              <a:gd name="connsiteX0" fmla="*/ 0 w 597955"/>
              <a:gd name="connsiteY0" fmla="*/ 300111 h 300111"/>
              <a:gd name="connsiteX1" fmla="*/ 13351 w 597955"/>
              <a:gd name="connsiteY1" fmla="*/ 0 h 300111"/>
              <a:gd name="connsiteX2" fmla="*/ 549949 w 597955"/>
              <a:gd name="connsiteY2" fmla="*/ 10284 h 300111"/>
              <a:gd name="connsiteX3" fmla="*/ 597955 w 597955"/>
              <a:gd name="connsiteY3" fmla="*/ 58290 h 300111"/>
              <a:gd name="connsiteX4" fmla="*/ 597955 w 597955"/>
              <a:gd name="connsiteY4" fmla="*/ 250310 h 300111"/>
              <a:gd name="connsiteX5" fmla="*/ 549949 w 597955"/>
              <a:gd name="connsiteY5" fmla="*/ 298316 h 300111"/>
              <a:gd name="connsiteX6" fmla="*/ 0 w 597955"/>
              <a:gd name="connsiteY6" fmla="*/ 300111 h 300111"/>
              <a:gd name="connsiteX0" fmla="*/ 0 w 597955"/>
              <a:gd name="connsiteY0" fmla="*/ 319755 h 319755"/>
              <a:gd name="connsiteX1" fmla="*/ 3529 w 597955"/>
              <a:gd name="connsiteY1" fmla="*/ 0 h 319755"/>
              <a:gd name="connsiteX2" fmla="*/ 549949 w 597955"/>
              <a:gd name="connsiteY2" fmla="*/ 29928 h 319755"/>
              <a:gd name="connsiteX3" fmla="*/ 597955 w 597955"/>
              <a:gd name="connsiteY3" fmla="*/ 77934 h 319755"/>
              <a:gd name="connsiteX4" fmla="*/ 597955 w 597955"/>
              <a:gd name="connsiteY4" fmla="*/ 269954 h 319755"/>
              <a:gd name="connsiteX5" fmla="*/ 549949 w 597955"/>
              <a:gd name="connsiteY5" fmla="*/ 317960 h 319755"/>
              <a:gd name="connsiteX6" fmla="*/ 0 w 597955"/>
              <a:gd name="connsiteY6" fmla="*/ 319755 h 319755"/>
              <a:gd name="connsiteX0" fmla="*/ 94699 w 692654"/>
              <a:gd name="connsiteY0" fmla="*/ 314844 h 314844"/>
              <a:gd name="connsiteX1" fmla="*/ 5 w 692654"/>
              <a:gd name="connsiteY1" fmla="*/ 0 h 314844"/>
              <a:gd name="connsiteX2" fmla="*/ 644648 w 692654"/>
              <a:gd name="connsiteY2" fmla="*/ 25017 h 314844"/>
              <a:gd name="connsiteX3" fmla="*/ 692654 w 692654"/>
              <a:gd name="connsiteY3" fmla="*/ 73023 h 314844"/>
              <a:gd name="connsiteX4" fmla="*/ 692654 w 692654"/>
              <a:gd name="connsiteY4" fmla="*/ 265043 h 314844"/>
              <a:gd name="connsiteX5" fmla="*/ 644648 w 692654"/>
              <a:gd name="connsiteY5" fmla="*/ 313049 h 314844"/>
              <a:gd name="connsiteX6" fmla="*/ 94699 w 692654"/>
              <a:gd name="connsiteY6" fmla="*/ 314844 h 314844"/>
              <a:gd name="connsiteX0" fmla="*/ 0 w 597955"/>
              <a:gd name="connsiteY0" fmla="*/ 300110 h 300110"/>
              <a:gd name="connsiteX1" fmla="*/ 8441 w 597955"/>
              <a:gd name="connsiteY1" fmla="*/ 0 h 300110"/>
              <a:gd name="connsiteX2" fmla="*/ 549949 w 597955"/>
              <a:gd name="connsiteY2" fmla="*/ 10283 h 300110"/>
              <a:gd name="connsiteX3" fmla="*/ 597955 w 597955"/>
              <a:gd name="connsiteY3" fmla="*/ 58289 h 300110"/>
              <a:gd name="connsiteX4" fmla="*/ 597955 w 597955"/>
              <a:gd name="connsiteY4" fmla="*/ 250309 h 300110"/>
              <a:gd name="connsiteX5" fmla="*/ 549949 w 597955"/>
              <a:gd name="connsiteY5" fmla="*/ 298315 h 300110"/>
              <a:gd name="connsiteX6" fmla="*/ 0 w 597955"/>
              <a:gd name="connsiteY6" fmla="*/ 300110 h 300110"/>
              <a:gd name="connsiteX0" fmla="*/ 0 w 597955"/>
              <a:gd name="connsiteY0" fmla="*/ 290288 h 290288"/>
              <a:gd name="connsiteX1" fmla="*/ 8441 w 597955"/>
              <a:gd name="connsiteY1" fmla="*/ 0 h 290288"/>
              <a:gd name="connsiteX2" fmla="*/ 549949 w 597955"/>
              <a:gd name="connsiteY2" fmla="*/ 461 h 290288"/>
              <a:gd name="connsiteX3" fmla="*/ 597955 w 597955"/>
              <a:gd name="connsiteY3" fmla="*/ 48467 h 290288"/>
              <a:gd name="connsiteX4" fmla="*/ 597955 w 597955"/>
              <a:gd name="connsiteY4" fmla="*/ 240487 h 290288"/>
              <a:gd name="connsiteX5" fmla="*/ 549949 w 597955"/>
              <a:gd name="connsiteY5" fmla="*/ 288493 h 290288"/>
              <a:gd name="connsiteX6" fmla="*/ 0 w 597955"/>
              <a:gd name="connsiteY6" fmla="*/ 290288 h 290288"/>
              <a:gd name="connsiteX0" fmla="*/ 6355 w 604310"/>
              <a:gd name="connsiteY0" fmla="*/ 290288 h 290288"/>
              <a:gd name="connsiteX1" fmla="*/ 62 w 604310"/>
              <a:gd name="connsiteY1" fmla="*/ 0 h 290288"/>
              <a:gd name="connsiteX2" fmla="*/ 556304 w 604310"/>
              <a:gd name="connsiteY2" fmla="*/ 461 h 290288"/>
              <a:gd name="connsiteX3" fmla="*/ 604310 w 604310"/>
              <a:gd name="connsiteY3" fmla="*/ 48467 h 290288"/>
              <a:gd name="connsiteX4" fmla="*/ 604310 w 604310"/>
              <a:gd name="connsiteY4" fmla="*/ 240487 h 290288"/>
              <a:gd name="connsiteX5" fmla="*/ 556304 w 604310"/>
              <a:gd name="connsiteY5" fmla="*/ 288493 h 290288"/>
              <a:gd name="connsiteX6" fmla="*/ 6355 w 604310"/>
              <a:gd name="connsiteY6" fmla="*/ 290288 h 290288"/>
              <a:gd name="connsiteX0" fmla="*/ 659 w 598614"/>
              <a:gd name="connsiteY0" fmla="*/ 290288 h 290288"/>
              <a:gd name="connsiteX1" fmla="*/ 201 w 598614"/>
              <a:gd name="connsiteY1" fmla="*/ 0 h 290288"/>
              <a:gd name="connsiteX2" fmla="*/ 550608 w 598614"/>
              <a:gd name="connsiteY2" fmla="*/ 461 h 290288"/>
              <a:gd name="connsiteX3" fmla="*/ 598614 w 598614"/>
              <a:gd name="connsiteY3" fmla="*/ 48467 h 290288"/>
              <a:gd name="connsiteX4" fmla="*/ 598614 w 598614"/>
              <a:gd name="connsiteY4" fmla="*/ 240487 h 290288"/>
              <a:gd name="connsiteX5" fmla="*/ 550608 w 598614"/>
              <a:gd name="connsiteY5" fmla="*/ 288493 h 290288"/>
              <a:gd name="connsiteX6" fmla="*/ 659 w 598614"/>
              <a:gd name="connsiteY6" fmla="*/ 290288 h 2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614" h="290288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639680" y="6376243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888889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</p:spTree>
    <p:extLst>
      <p:ext uri="{BB962C8B-B14F-4D97-AF65-F5344CB8AC3E}">
        <p14:creationId xmlns:p14="http://schemas.microsoft.com/office/powerpoint/2010/main" val="9569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888889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</p:spTree>
    <p:extLst>
      <p:ext uri="{BB962C8B-B14F-4D97-AF65-F5344CB8AC3E}">
        <p14:creationId xmlns:p14="http://schemas.microsoft.com/office/powerpoint/2010/main" val="16134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3068960"/>
            <a:ext cx="4247951" cy="151216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3800" b="1" baseline="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0542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34AF-BC9E-4489-945F-0B368F4736CC}" type="datetime1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D19E-ECCD-42C2-A508-F8AE06DCF5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6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4%BC%BA%E6%9C%8D%E5%99%A8" TargetMode="External"/><Relationship Id="rId3" Type="http://schemas.openxmlformats.org/officeDocument/2006/relationships/hyperlink" Target="https://zh.wikipedia.org/wiki/%E7%B6%B2%E9%9A%9B%E7%B6%B2%E8%B7%AF" TargetMode="External"/><Relationship Id="rId7" Type="http://schemas.openxmlformats.org/officeDocument/2006/relationships/hyperlink" Target="https://zh.wikipedia.org/wiki/%E5%91%BD%E4%BB%A4%E5%88%97%E4%BB%8B%E9%9D%A2" TargetMode="External"/><Relationship Id="rId2" Type="http://schemas.openxmlformats.org/officeDocument/2006/relationships/hyperlink" Target="https://zh.wikipedia.org/wiki/%E5%BA%94%E7%94%A8%E5%B1%8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8%99%9B%E6%93%AC%E7%B5%82%E7%AB%AF%E6%A9%9F" TargetMode="External"/><Relationship Id="rId5" Type="http://schemas.openxmlformats.org/officeDocument/2006/relationships/hyperlink" Target="https://zh.wikipedia.org/wiki/TCP/IP" TargetMode="External"/><Relationship Id="rId4" Type="http://schemas.openxmlformats.org/officeDocument/2006/relationships/hyperlink" Target="https://zh.wikipedia.org/wiki/%E5%B1%80%E5%9F%9F%E7%BD%91" TargetMode="External"/><Relationship Id="rId9" Type="http://schemas.openxmlformats.org/officeDocument/2006/relationships/hyperlink" Target="https://zh.wikipedia.org/wiki/Tel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5%AE%89%E5%85%A8%E9%9A%A7%E9%81%93&amp;action=edit&amp;redlink=1" TargetMode="External"/><Relationship Id="rId7" Type="http://schemas.openxmlformats.org/officeDocument/2006/relationships/hyperlink" Target="https://zh.wikipedia.org/wiki/Secure_Shell" TargetMode="External"/><Relationship Id="rId2" Type="http://schemas.openxmlformats.org/officeDocument/2006/relationships/hyperlink" Target="https://zh.wikipedia.org/wiki/%E7%BD%91%E7%BB%9C%E4%BC%A0%E8%BE%93%E5%8D%8F%E8%AE%A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Windows" TargetMode="External"/><Relationship Id="rId5" Type="http://schemas.openxmlformats.org/officeDocument/2006/relationships/hyperlink" Target="https://zh.wikipedia.org/wiki/%E7%B1%BBUnix%E7%B3%BB%E7%BB%9F" TargetMode="External"/><Relationship Id="rId4" Type="http://schemas.openxmlformats.org/officeDocument/2006/relationships/hyperlink" Target="https://zh.wikipedia.org/wiki/%E5%91%BD%E4%BB%A4%E8%A1%8C%E7%95%8C%E9%9D%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伺服器連線操作工具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開車車前要先拿到鑰匙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8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5868144" cy="60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>
          <a:xfrm>
            <a:off x="168869" y="1916833"/>
            <a:ext cx="4115099" cy="576064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2644169"/>
            <a:ext cx="9036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E6.A0.B9.E6.96.87.E4.BB.B6.E7.B3.BB.E7.BB.9F</a:t>
            </a:r>
            <a:endParaRPr lang="zh-TW" altLang="en-US" sz="10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3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2519772" y="3537072"/>
            <a:ext cx="576000" cy="576000"/>
          </a:xfrm>
        </p:spPr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2"/>
          </p:nvPr>
        </p:nvSpPr>
        <p:spPr>
          <a:xfrm>
            <a:off x="2519772" y="4473176"/>
            <a:ext cx="576000" cy="576000"/>
          </a:xfrm>
        </p:spPr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4"/>
          </p:nvPr>
        </p:nvSpPr>
        <p:spPr>
          <a:xfrm>
            <a:off x="3294000" y="3573056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通訊協議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5"/>
          </p:nvPr>
        </p:nvSpPr>
        <p:spPr>
          <a:xfrm>
            <a:off x="3293999" y="3933056"/>
            <a:ext cx="3528000" cy="144016"/>
          </a:xfrm>
        </p:spPr>
        <p:txBody>
          <a:bodyPr/>
          <a:lstStyle/>
          <a:p>
            <a:r>
              <a:rPr lang="en-US" altLang="zh-TW" dirty="0" smtClean="0"/>
              <a:t>telnet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ssh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6"/>
          </p:nvPr>
        </p:nvSpPr>
        <p:spPr>
          <a:xfrm>
            <a:off x="3294000" y="4509160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常用工具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7"/>
          </p:nvPr>
        </p:nvSpPr>
        <p:spPr>
          <a:xfrm>
            <a:off x="3293999" y="4869160"/>
            <a:ext cx="3528000" cy="144016"/>
          </a:xfrm>
        </p:spPr>
        <p:txBody>
          <a:bodyPr/>
          <a:lstStyle/>
          <a:p>
            <a:r>
              <a:rPr lang="en-US" altLang="zh-TW" dirty="0"/>
              <a:t>what’s your choose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19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2501628" y="2564904"/>
            <a:ext cx="576000" cy="576000"/>
          </a:xfrm>
        </p:spPr>
        <p:txBody>
          <a:bodyPr/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0" name="文字版面配置區 7"/>
          <p:cNvSpPr>
            <a:spLocks noGrp="1"/>
          </p:cNvSpPr>
          <p:nvPr>
            <p:ph type="body" sz="quarter" idx="24"/>
          </p:nvPr>
        </p:nvSpPr>
        <p:spPr>
          <a:xfrm>
            <a:off x="3275856" y="2600888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21" name="文字版面配置區 8"/>
          <p:cNvSpPr>
            <a:spLocks noGrp="1"/>
          </p:cNvSpPr>
          <p:nvPr>
            <p:ph type="body" sz="quarter" idx="25"/>
          </p:nvPr>
        </p:nvSpPr>
        <p:spPr>
          <a:xfrm>
            <a:off x="3275855" y="2960888"/>
            <a:ext cx="3528000" cy="144016"/>
          </a:xfrm>
        </p:spPr>
        <p:txBody>
          <a:bodyPr/>
          <a:lstStyle/>
          <a:p>
            <a:r>
              <a:rPr lang="zh-TW" altLang="en-US" dirty="0"/>
              <a:t>為何需要伺服器連線</a:t>
            </a:r>
            <a:r>
              <a:rPr lang="zh-TW" altLang="en-US" dirty="0" smtClean="0"/>
              <a:t>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30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為何需要伺服器連線</a:t>
            </a:r>
            <a:r>
              <a:rPr lang="zh-TW" altLang="en-US" dirty="0" smtClean="0"/>
              <a:t>工具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900113" y="1340768"/>
            <a:ext cx="7559675" cy="4104456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伺服器設定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伺服器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指令</a:t>
            </a:r>
            <a:r>
              <a:rPr lang="zh-TW" altLang="en-US" dirty="0"/>
              <a:t>組織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檔案傳輸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伺服器之間的溝通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安全防護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0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通訊協議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TELNET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900113" y="1340769"/>
            <a:ext cx="7559675" cy="3528392"/>
          </a:xfrm>
        </p:spPr>
        <p:txBody>
          <a:bodyPr/>
          <a:lstStyle/>
          <a:p>
            <a:endParaRPr lang="en-US" altLang="zh-TW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+mn-ea"/>
              </a:rPr>
              <a:t>TELNET </a:t>
            </a:r>
            <a:r>
              <a:rPr lang="zh-TW" altLang="en-US" sz="1200" dirty="0" smtClean="0">
                <a:latin typeface="+mn-ea"/>
              </a:rPr>
              <a:t>在</a:t>
            </a:r>
            <a:r>
              <a:rPr lang="en-US" altLang="zh-TW" sz="1200" dirty="0">
                <a:latin typeface="+mn-ea"/>
              </a:rPr>
              <a:t>1969</a:t>
            </a:r>
            <a:r>
              <a:rPr lang="zh-TW" altLang="en-US" sz="1200" dirty="0">
                <a:latin typeface="+mn-ea"/>
              </a:rPr>
              <a:t>年產生，是最早形成的網際網路協定之一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一種</a:t>
            </a:r>
            <a:r>
              <a:rPr lang="zh-TW" altLang="en-US" sz="1200" dirty="0">
                <a:latin typeface="+mn-ea"/>
                <a:hlinkClick r:id="rId2" tooltip="應用層"/>
              </a:rPr>
              <a:t>應用層</a:t>
            </a:r>
            <a:r>
              <a:rPr lang="zh-TW" altLang="en-US" sz="1200" dirty="0">
                <a:latin typeface="+mn-ea"/>
              </a:rPr>
              <a:t>協定，使用於</a:t>
            </a:r>
            <a:r>
              <a:rPr lang="zh-TW" altLang="en-US" sz="1200" dirty="0">
                <a:latin typeface="+mn-ea"/>
                <a:hlinkClick r:id="rId3" tooltip="網際網路"/>
              </a:rPr>
              <a:t>網際網路</a:t>
            </a:r>
            <a:r>
              <a:rPr lang="zh-TW" altLang="en-US" sz="1200" dirty="0">
                <a:latin typeface="+mn-ea"/>
              </a:rPr>
              <a:t>及</a:t>
            </a:r>
            <a:r>
              <a:rPr lang="zh-TW" altLang="en-US" sz="1200" dirty="0">
                <a:latin typeface="+mn-ea"/>
                <a:hlinkClick r:id="rId4" tooltip="區域網路"/>
              </a:rPr>
              <a:t>區域網</a:t>
            </a:r>
            <a:r>
              <a:rPr lang="zh-TW" altLang="en-US" sz="1200" dirty="0" smtClean="0">
                <a:latin typeface="+mn-ea"/>
              </a:rPr>
              <a:t>中，屬於</a:t>
            </a:r>
            <a:r>
              <a:rPr lang="en-US" altLang="zh-TW" sz="1200" dirty="0">
                <a:latin typeface="+mn-ea"/>
                <a:hlinkClick r:id="rId5" tooltip="TCP/IP"/>
              </a:rPr>
              <a:t>TCP/IP</a:t>
            </a:r>
            <a:r>
              <a:rPr lang="zh-TW" altLang="en-US" sz="1200" dirty="0">
                <a:latin typeface="+mn-ea"/>
              </a:rPr>
              <a:t>協定族的</a:t>
            </a:r>
            <a:r>
              <a:rPr lang="zh-TW" altLang="en-US" sz="1200" dirty="0" smtClean="0">
                <a:latin typeface="+mn-ea"/>
              </a:rPr>
              <a:t>其中之一</a:t>
            </a:r>
            <a:endParaRPr lang="en-US" altLang="zh-TW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使用</a:t>
            </a:r>
            <a:r>
              <a:rPr lang="zh-TW" altLang="en-US" sz="1200" dirty="0">
                <a:latin typeface="+mn-ea"/>
                <a:hlinkClick r:id="rId6" tooltip="虛擬終端機"/>
              </a:rPr>
              <a:t>虛擬終端機</a:t>
            </a:r>
            <a:r>
              <a:rPr lang="zh-TW" altLang="en-US" sz="1200" dirty="0">
                <a:latin typeface="+mn-ea"/>
              </a:rPr>
              <a:t>的形式，提供雙向、以文字字串為主的</a:t>
            </a:r>
            <a:r>
              <a:rPr lang="zh-TW" altLang="en-US" sz="1200" dirty="0">
                <a:latin typeface="+mn-ea"/>
                <a:hlinkClick r:id="rId7" tooltip="命令列介面"/>
              </a:rPr>
              <a:t>命令列介面</a:t>
            </a:r>
            <a:r>
              <a:rPr lang="zh-TW" altLang="en-US" sz="1200" dirty="0">
                <a:latin typeface="+mn-ea"/>
              </a:rPr>
              <a:t>互動</a:t>
            </a:r>
            <a:r>
              <a:rPr lang="zh-TW" altLang="en-US" sz="1200" dirty="0" smtClean="0">
                <a:latin typeface="+mn-ea"/>
              </a:rPr>
              <a:t>功能</a:t>
            </a:r>
            <a:endParaRPr lang="en-US" altLang="zh-TW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常用</a:t>
            </a:r>
            <a:r>
              <a:rPr lang="zh-TW" altLang="en-US" sz="1200" dirty="0">
                <a:latin typeface="+mn-ea"/>
              </a:rPr>
              <a:t>於</a:t>
            </a:r>
            <a:r>
              <a:rPr lang="zh-TW" altLang="en-US" sz="1200" dirty="0">
                <a:latin typeface="+mn-ea"/>
                <a:hlinkClick r:id="rId8" tooltip="伺服器"/>
              </a:rPr>
              <a:t>伺服器</a:t>
            </a:r>
            <a:r>
              <a:rPr lang="zh-TW" altLang="en-US" sz="1200" dirty="0">
                <a:latin typeface="+mn-ea"/>
              </a:rPr>
              <a:t>的遠端控制，可供使用者在本地主機執行遠端主機上的</a:t>
            </a:r>
            <a:r>
              <a:rPr lang="zh-TW" altLang="en-US" sz="1200" dirty="0" smtClean="0">
                <a:latin typeface="+mn-ea"/>
              </a:rPr>
              <a:t>工作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n-ea"/>
              </a:rPr>
              <a:t>過去是</a:t>
            </a:r>
            <a:r>
              <a:rPr lang="zh-TW" altLang="en-US" sz="1200" dirty="0">
                <a:latin typeface="+mn-ea"/>
                <a:hlinkClick r:id="rId3" tooltip="網際網路"/>
              </a:rPr>
              <a:t>網際網路</a:t>
            </a:r>
            <a:r>
              <a:rPr lang="zh-TW" altLang="en-US" sz="1200" dirty="0">
                <a:latin typeface="+mn-ea"/>
              </a:rPr>
              <a:t>遠端登錄服務的標準協定和主要方式</a:t>
            </a:r>
            <a:endParaRPr lang="en-US" altLang="zh-TW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endParaRPr lang="en-US" altLang="zh-TW" dirty="0" smtClean="0"/>
          </a:p>
          <a:p>
            <a:pPr algn="r"/>
            <a:r>
              <a:rPr lang="en-US" altLang="zh-TW" dirty="0" smtClean="0">
                <a:hlinkClick r:id="rId9"/>
              </a:rPr>
              <a:t>https</a:t>
            </a:r>
            <a:r>
              <a:rPr lang="en-US" altLang="zh-TW" dirty="0">
                <a:hlinkClick r:id="rId9"/>
              </a:rPr>
              <a:t>://zh.wikipedia.org/wiki/Telnet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2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通訊協議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SSH (Secure Shell)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是</a:t>
            </a:r>
            <a:r>
              <a:rPr lang="zh-TW" altLang="en-US" sz="1200" dirty="0">
                <a:latin typeface="+mn-ea"/>
              </a:rPr>
              <a:t>一種加密的</a:t>
            </a:r>
            <a:r>
              <a:rPr lang="zh-TW" altLang="en-US" sz="1200" dirty="0">
                <a:latin typeface="+mn-ea"/>
                <a:hlinkClick r:id="rId2" tooltip="網路傳輸協定"/>
              </a:rPr>
              <a:t>網路傳輸</a:t>
            </a:r>
            <a:r>
              <a:rPr lang="zh-TW" altLang="en-US" sz="1200" dirty="0" smtClean="0">
                <a:latin typeface="+mn-ea"/>
                <a:hlinkClick r:id="rId2" tooltip="網路傳輸協定"/>
              </a:rPr>
              <a:t>協定</a:t>
            </a:r>
            <a:r>
              <a:rPr lang="zh-TW" altLang="en-US" sz="1200" dirty="0" smtClean="0">
                <a:latin typeface="+mn-ea"/>
              </a:rPr>
              <a:t>，可</a:t>
            </a:r>
            <a:r>
              <a:rPr lang="zh-TW" altLang="en-US" sz="1200" dirty="0">
                <a:latin typeface="+mn-ea"/>
              </a:rPr>
              <a:t>在不安全的網路中為網路服務提供安全的傳輸</a:t>
            </a:r>
            <a:r>
              <a:rPr lang="zh-TW" altLang="en-US" sz="1200" dirty="0" smtClean="0">
                <a:latin typeface="+mn-ea"/>
              </a:rPr>
              <a:t>環境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+mn-ea"/>
              </a:rPr>
              <a:t>SSH</a:t>
            </a:r>
            <a:r>
              <a:rPr lang="zh-TW" altLang="en-US" sz="1200" dirty="0">
                <a:latin typeface="+mn-ea"/>
              </a:rPr>
              <a:t>通過在網路中建立</a:t>
            </a:r>
            <a:r>
              <a:rPr lang="zh-TW" altLang="en-US" sz="1200" dirty="0">
                <a:latin typeface="+mn-ea"/>
                <a:hlinkClick r:id="rId3"/>
              </a:rPr>
              <a:t>安全隧道</a:t>
            </a:r>
            <a:r>
              <a:rPr lang="zh-TW" altLang="en-US" sz="1200" dirty="0">
                <a:latin typeface="+mn-ea"/>
              </a:rPr>
              <a:t>來實現</a:t>
            </a:r>
            <a:r>
              <a:rPr lang="en-US" altLang="zh-TW" sz="1200" dirty="0">
                <a:latin typeface="+mn-ea"/>
              </a:rPr>
              <a:t>SSH</a:t>
            </a:r>
            <a:r>
              <a:rPr lang="zh-TW" altLang="en-US" sz="1200" dirty="0">
                <a:latin typeface="+mn-ea"/>
              </a:rPr>
              <a:t>客戶端與伺服器之間的</a:t>
            </a:r>
            <a:r>
              <a:rPr lang="zh-TW" altLang="en-US" sz="1200" dirty="0" smtClean="0">
                <a:latin typeface="+mn-ea"/>
              </a:rPr>
              <a:t>連接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+mn-ea"/>
              </a:rPr>
              <a:t>SSH</a:t>
            </a:r>
            <a:r>
              <a:rPr lang="zh-TW" altLang="en-US" sz="1200" dirty="0">
                <a:latin typeface="+mn-ea"/>
              </a:rPr>
              <a:t>最常見的用途是遠端登錄</a:t>
            </a:r>
            <a:r>
              <a:rPr lang="zh-TW" altLang="en-US" sz="1200" dirty="0" smtClean="0">
                <a:latin typeface="+mn-ea"/>
              </a:rPr>
              <a:t>系統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利用</a:t>
            </a:r>
            <a:r>
              <a:rPr lang="en-US" altLang="zh-TW" sz="1200" dirty="0">
                <a:latin typeface="+mn-ea"/>
              </a:rPr>
              <a:t>SSH</a:t>
            </a:r>
            <a:r>
              <a:rPr lang="zh-TW" altLang="en-US" sz="1200" dirty="0">
                <a:latin typeface="+mn-ea"/>
              </a:rPr>
              <a:t>來傳輸</a:t>
            </a:r>
            <a:r>
              <a:rPr lang="zh-TW" altLang="en-US" sz="1200" dirty="0">
                <a:latin typeface="+mn-ea"/>
                <a:hlinkClick r:id="rId4" tooltip="命令行介面"/>
              </a:rPr>
              <a:t>命令行介面</a:t>
            </a:r>
            <a:r>
              <a:rPr lang="zh-TW" altLang="en-US" sz="1200" dirty="0">
                <a:latin typeface="+mn-ea"/>
              </a:rPr>
              <a:t>和遠端執行</a:t>
            </a:r>
            <a:r>
              <a:rPr lang="zh-TW" altLang="en-US" sz="1200" dirty="0" smtClean="0">
                <a:latin typeface="+mn-ea"/>
              </a:rPr>
              <a:t>命令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+mn-ea"/>
              </a:rPr>
              <a:t>SSH</a:t>
            </a:r>
            <a:r>
              <a:rPr lang="zh-TW" altLang="en-US" sz="1200" dirty="0">
                <a:latin typeface="+mn-ea"/>
              </a:rPr>
              <a:t>使用頻率最高的場合是</a:t>
            </a:r>
            <a:r>
              <a:rPr lang="zh-TW" altLang="en-US" sz="1200" dirty="0">
                <a:latin typeface="+mn-ea"/>
                <a:hlinkClick r:id="rId5" tooltip="類Unix系統"/>
              </a:rPr>
              <a:t>類</a:t>
            </a:r>
            <a:r>
              <a:rPr lang="en-US" altLang="zh-TW" sz="1200" dirty="0">
                <a:latin typeface="+mn-ea"/>
                <a:hlinkClick r:id="rId5" tooltip="類Unix系統"/>
              </a:rPr>
              <a:t>Unix</a:t>
            </a:r>
            <a:r>
              <a:rPr lang="zh-TW" altLang="en-US" sz="1200" dirty="0" smtClean="0">
                <a:latin typeface="+mn-ea"/>
                <a:hlinkClick r:id="rId5" tooltip="類Unix系統"/>
              </a:rPr>
              <a:t>系統</a:t>
            </a: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+mn-ea"/>
                <a:hlinkClick r:id="rId6" tooltip="Windows"/>
              </a:rPr>
              <a:t>Windows</a:t>
            </a:r>
            <a:r>
              <a:rPr lang="zh-TW" altLang="en-US" sz="1200" dirty="0">
                <a:latin typeface="+mn-ea"/>
              </a:rPr>
              <a:t>作業系統也能有限度地使用</a:t>
            </a:r>
            <a:r>
              <a:rPr lang="en-US" altLang="zh-TW" sz="1200" dirty="0" smtClean="0">
                <a:latin typeface="+mn-ea"/>
              </a:rPr>
              <a:t>SSH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hlinkClick r:id="rId7"/>
            </a:endParaRPr>
          </a:p>
          <a:p>
            <a:pPr algn="r"/>
            <a:r>
              <a:rPr lang="en-US" altLang="zh-TW" dirty="0" smtClean="0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zh.wikipedia.org/wiki/Secure_Shell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576" y="-171400"/>
            <a:ext cx="100091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" y="0"/>
            <a:ext cx="9021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91" y="0"/>
            <a:ext cx="8368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常用工具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what’s your choose?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900113" y="1340768"/>
            <a:ext cx="7559675" cy="4752528"/>
          </a:xfrm>
        </p:spPr>
        <p:txBody>
          <a:bodyPr/>
          <a:lstStyle/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Windows </a:t>
            </a:r>
            <a:r>
              <a:rPr lang="zh-TW" altLang="en-US" dirty="0" smtClean="0"/>
              <a:t>命令列模式</a:t>
            </a:r>
            <a:r>
              <a:rPr lang="en-US" altLang="zh-TW" dirty="0" smtClean="0"/>
              <a:t> (windows 10 </a:t>
            </a:r>
            <a:r>
              <a:rPr lang="zh-TW" altLang="en-US" dirty="0" smtClean="0"/>
              <a:t>後直接支援</a:t>
            </a:r>
            <a:r>
              <a:rPr lang="en-US" altLang="zh-TW" dirty="0" smtClean="0"/>
              <a:t>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dirty="0"/>
              <a:t>硬</a:t>
            </a:r>
            <a:r>
              <a:rPr lang="zh-TW" altLang="en-US" dirty="0" smtClean="0"/>
              <a:t>漢專用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Putty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mtClean="0"/>
              <a:t>硬漢</a:t>
            </a:r>
            <a:r>
              <a:rPr lang="zh-TW" altLang="en-US" dirty="0" smtClean="0"/>
              <a:t>專用</a:t>
            </a:r>
            <a:endParaRPr lang="en-US" altLang="zh-TW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可以儲存一些基本連線設定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Mobaxterm</a:t>
            </a:r>
            <a:r>
              <a:rPr lang="zh-TW" altLang="en-US" dirty="0" smtClean="0"/>
              <a:t>、</a:t>
            </a:r>
            <a:r>
              <a:rPr lang="en-US" altLang="zh-TW" b="1" dirty="0" err="1" smtClean="0"/>
              <a:t>SecureCRT</a:t>
            </a:r>
            <a:endParaRPr lang="en-US" altLang="zh-TW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可憐人專用</a:t>
            </a:r>
            <a:endParaRPr lang="en-US" altLang="zh-TW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多組連線工具儲存</a:t>
            </a:r>
            <a:endParaRPr lang="en-US" altLang="zh-TW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提供可視化檔案傳輸功能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9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ChungyoGrou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291</Words>
  <Application>Microsoft Office PowerPoint</Application>
  <PresentationFormat>如螢幕大小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Chungyo Group</vt:lpstr>
      <vt:lpstr>伺服器連線操作工具</vt:lpstr>
      <vt:lpstr>PowerPoint 簡報</vt:lpstr>
      <vt:lpstr>目的</vt:lpstr>
      <vt:lpstr>通訊協議</vt:lpstr>
      <vt:lpstr>通訊協議</vt:lpstr>
      <vt:lpstr>PowerPoint 簡報</vt:lpstr>
      <vt:lpstr>PowerPoint 簡報</vt:lpstr>
      <vt:lpstr>PowerPoint 簡報</vt:lpstr>
      <vt:lpstr>常用工具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Shaun</cp:lastModifiedBy>
  <cp:revision>378</cp:revision>
  <dcterms:created xsi:type="dcterms:W3CDTF">2014-05-27T07:58:36Z</dcterms:created>
  <dcterms:modified xsi:type="dcterms:W3CDTF">2025-08-01T07:47:10Z</dcterms:modified>
</cp:coreProperties>
</file>