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08:41:02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3097 421 616,'-1'0'11842,"-8"4"-11712,-7 15 204,1 0-1,-20 33 1,-17 23-139,19-32-96,21-27-34,0 0 0,-1-1 0,0 0 0,-1-1 0,-28 22-1,28-28-37,-1 0 0,1-1-1,-1-1 1,0 0 0,-1-1-1,0-1 1,1 0-1,-23 1 1,-13-1 30,-67-3 0,55-2 23,-1-2 74,-109-19 0,52 4 106,57 7-5,0-2 0,-116-40 0,165 46-194,0-1-1,0-1 0,0 0 1,1-1-1,0-1 0,1 0 1,-19-20-1,2 3-33,25 23-15,1 0 0,0 0 0,0 0-1,1-1 1,-1 1 0,1-1 0,0 1 0,0-1 0,1 0 0,0-1 0,0 1 0,-2-11 0,2 2-36,1 1 1,0 0 0,0 0 0,4-26 0,-2 37 22,0 0 1,0-1-1,1 1 1,-1 0-1,1 0 1,0-1-1,0 1 1,0 1-1,0-1 1,1 0-1,-1 0 1,1 1-1,-1 0 1,1-1 0,0 1-1,0 0 1,0 0-1,0 1 1,1-1-1,4-1 1,2-2-24,0 2 1,0-1-1,0 1 1,0 1-1,19-3 1,-21 4 4,-1 1 0,1 0 0,0 0 0,-1 0 1,1 1-1,-1 1 0,0-1 0,1 1 0,-1 0 0,9 4 0,-13-4 8,0 0 0,0 0 0,0 0 0,-1 0 0,1 0 0,-1 0 0,1 1 0,-1-1 0,0 1 0,0 0 0,0 0 0,0 0 0,0-1-1,-1 2 1,0-1 0,1 0 0,-1 0 0,0 0 0,0 1 0,-1-1 0,1 0 0,-1 1 0,1-1 0,-2 7 0,2-6 13,-1 0 0,1 0-1,-1 0 1,-1 0 0,1 0 0,0 0 0,-1 0 0,0 0 0,0 0 0,0 0 0,0-1 0,-1 1-1,1 0 1,-1-1 0,0 1 0,0-1 0,-1 0 0,1 1 0,-1-1 0,1 0 0,-1-1-1,0 1 1,0 0 0,0-1 0,-5 4 0,-21 14 4,0-1 0,-1-1-1,0-1 1,-63 24 0,74-34 7,0-1-1,0-1 1,-1-1 0,1-1-1,-1 0 1,0-1 0,0-2-1,0 0 1,1 0-1,-25-5 1,7-6 18,1 0-1,-67-33 1,85 36-40,-29-13 50,-87-53-1,119 64-30,0-2-1,0 1 0,1-2 1,0 0-1,2-1 0,-1 0 1,2 0-1,-19-31 0,-58-97 25,77 130-34,1 1 1,-2 0 0,0 1-1,0 0 1,-1 1 0,0 0 0,0 1-1,-1 0 1,-19-6 0,-12-9 1,32 16 1,-1 1 1,0 1-1,0 0 1,-1 1 0,1 1-1,-1 0 1,-16 0-1,-107 0-21,85 3 8,43 2 9,0-1 1,0 1-1,0 1 1,1 0-1,-15 6 1,10-4 27,-73 22-20,83-26-9,4 0-2,0 0 7,-36 13-513,23-5-42,13-9 537,0 0 0,0 1 1,0-1-1,0 0 0,1 1 1,-1-1-1,0 0 0,0 0 1,0 1-1,0-1 0,0 0 1,1 0-1,-1 0 0,0 1 1,0-1-1,0 0 0,1 0 1,-1 0-1,0 1 1,0-1-1,1 0 0,-1 0 1,0 0-1,0 0 0,1 0 1,-1 0-1,0 0 0,0 0 1,1 0-1,-1 0 0,0 1 1,1-1-1,-1-1 0,0 1 1,0 0-1,1 0 0,-1 0 1,0 0-1,0 0 0,1 0 1,-1 0-1,0 0 0,0 0 1,1 0-1,-1-1 0,21 1-2008,3 0-1672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08:40:43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2905,'0'0'11897,"3"3"-11802,19 0 159,0-1 1,0-1-1,0 0 1,26-4 0,9 1-71,27-2-53,-1-5 0,134-30 0,-122 20-52,235-54-21,-252 60-77,22-6 3,-58 9 30,0 2 1,84-4-1,90 12 142,-94 2 8,-97 0-123,1 0 0,-1 2 0,39 11 0,16 3 28,79 20 170,-90-17-206,-48-14-2,37 9-1,63 6 139,-113-20-162,0 0 0,0 0 0,0 1 0,11 6 0,-11-5 0,0-1 1,1 0-1,14 4 1,-9-3-3,0 0 0,-1 0 0,21 11 0,-19-8 1,-1-1 0,25 6 1,5 6-2,-38-15 6,0 0 0,0 0 0,-1-1-1,1 0 1,1 0 0,-1-1 0,0 1-1,7 0 1,-12-2 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08:41:02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3097 421 616,'-1'0'11842,"-8"4"-11712,-7 15 204,1 0-1,-20 33 1,-17 23-139,19-32-96,21-27-34,0 0 0,-1-1 0,0 0 0,-1-1 0,-28 22-1,28-28-37,-1 0 0,1-1-1,-1-1 1,0 0 0,-1-1-1,0-1 1,1 0-1,-23 1 1,-13-1 30,-67-3 0,55-2 23,-1-2 74,-109-19 0,52 4 106,57 7-5,0-2 0,-116-40 0,165 46-194,0-1-1,0-1 0,0 0 1,1-1-1,0-1 0,1 0 1,-19-20-1,2 3-33,25 23-15,1 0 0,0 0 0,0 0-1,1-1 1,-1 1 0,1-1 0,0 1 0,0-1 0,1 0 0,0-1 0,0 1 0,-2-11 0,2 2-36,1 1 1,0 0 0,0 0 0,4-26 0,-2 37 22,0 0 1,0-1-1,1 1 1,-1 0-1,1 0 1,0-1-1,0 1 1,0 1-1,0-1 1,1 0-1,-1 0 1,1 1-1,-1 0 1,1-1 0,0 1-1,0 0 1,0 0-1,0 1 1,1-1-1,4-1 1,2-2-24,0 2 1,0-1-1,0 1 1,0 1-1,19-3 1,-21 4 4,-1 1 0,1 0 0,0 0 0,-1 0 1,1 1-1,-1 1 0,0-1 0,1 1 0,-1 0 0,9 4 0,-13-4 8,0 0 0,0 0 0,0 0 0,-1 0 0,1 0 0,-1 0 0,1 1 0,-1-1 0,0 1 0,0 0 0,0 0 0,0 0 0,0-1-1,-1 2 1,0-1 0,1 0 0,-1 0 0,0 0 0,0 1 0,-1-1 0,1 0 0,-1 1 0,1-1 0,-2 7 0,2-6 13,-1 0 0,1 0-1,-1 0 1,-1 0 0,1 0 0,0 0 0,-1 0 0,0 0 0,0 0 0,0 0 0,0-1 0,-1 1-1,1 0 1,-1-1 0,0 1 0,0-1 0,-1 0 0,1 1 0,-1-1 0,1 0 0,-1-1-1,0 1 1,0 0 0,0-1 0,-5 4 0,-21 14 4,0-1 0,-1-1-1,0-1 1,-63 24 0,74-34 7,0-1-1,0-1 1,-1-1 0,1-1-1,-1 0 1,0-1 0,0-2-1,0 0 1,1 0-1,-25-5 1,7-6 18,1 0-1,-67-33 1,85 36-40,-29-13 50,-87-53-1,119 64-30,0-2-1,0 1 0,1-2 1,0 0-1,2-1 0,-1 0 1,2 0-1,-19-31 0,-58-97 25,77 130-34,1 1 1,-2 0 0,0 1-1,0 0 1,-1 1 0,0 0 0,0 1-1,-1 0 1,-19-6 0,-12-9 1,32 16 1,-1 1 1,0 1-1,0 0 1,-1 1 0,1 1-1,-1 0 1,-16 0-1,-107 0-21,85 3 8,43 2 9,0-1 1,0 1-1,0 1 1,1 0-1,-15 6 1,10-4 27,-73 22-20,83-26-9,4 0-2,0 0 7,-36 13-513,23-5-42,13-9 537,0 0 0,0 1 1,0-1-1,0 0 0,1 1 1,-1-1-1,0 0 0,0 0 1,0 1-1,0-1 0,0 0 1,1 0-1,-1 0 0,0 1 1,0-1-1,0 0 0,1 0 1,-1 0-1,0 1 1,0-1-1,1 0 0,-1 0 1,0 0-1,0 0 0,1 0 1,-1 0-1,0 0 0,0 0 1,1 0-1,-1 0 0,0 1 1,1-1-1,-1-1 0,0 1 1,0 0-1,1 0 0,-1 0 1,0 0-1,0 0 0,1 0 1,-1 0-1,0 0 0,0 0 1,1 0-1,-1-1 0,21 1-2008,3 0-1672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08:40:43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2905,'0'0'11897,"3"3"-11802,19 0 159,0-1 1,0-1-1,0 0 1,26-4 0,9 1-71,27-2-53,-1-5 0,134-30 0,-122 20-52,235-54-21,-252 60-77,22-6 3,-58 9 30,0 2 1,84-4-1,90 12 142,-94 2 8,-97 0-123,1 0 0,-1 2 0,39 11 0,16 3 28,79 20 170,-90-17-206,-48-14-2,37 9-1,63 6 139,-113-20-162,0 0 0,0 0 0,0 1 0,11 6 0,-11-5 0,0-1 1,1 0-1,14 4 1,-9-3-3,0 0 0,-1 0 0,21 11 0,-19-8 1,-1-1 0,25 6 1,5 6-2,-38-15 6,0 0 0,0 0 0,-1-1-1,1 0 1,1 0 0,-1-1 0,0 1-1,7 0 1,-12-2 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9:00:25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3097 421 616,'-1'0'11842,"-8"4"-11712,-7 15 204,1 0-1,-20 33 1,-17 23-139,19-32-96,21-27-34,0 0 0,-1-1 0,0 0 0,-1-1 0,-28 22-1,28-28-37,-1 0 0,1-1-1,-1-1 1,0 0 0,-1-1-1,0-1 1,1 0-1,-23 1 1,-13-1 30,-67-3 0,55-2 23,-1-2 74,-109-19 0,52 4 106,57 7-5,0-2 0,-116-40 0,165 46-194,0-1-1,0-1 0,0 0 1,1-1-1,0-1 0,1 0 1,-19-20-1,2 3-33,25 23-15,1 0 0,0 0 0,0 0-1,1-1 1,-1 1 0,1-1 0,0 1 0,0-1 0,1 0 0,0-1 0,0 1 0,-2-11 0,2 2-36,1 1 1,0 0 0,0 0 0,4-26 0,-2 37 22,0 0 1,0-1-1,1 1 1,-1 0-1,1 0 1,0-1-1,0 1 1,0 1-1,0-1 1,1 0-1,-1 0 1,1 1-1,-1 0 1,1-1 0,0 1-1,0 0 1,0 0-1,0 1 1,1-1-1,4-1 1,2-2-24,0 2 1,0-1-1,0 1 1,0 1-1,19-3 1,-21 4 4,-1 1 0,1 0 0,0 0 0,-1 0 1,1 1-1,-1 1 0,0-1 0,1 1 0,-1 0 0,9 4 0,-13-4 8,0 0 0,0 0 0,0 0 0,-1 0 0,1 0 0,-1 0 0,1 1 0,-1-1 0,0 1 0,0 0 0,0 0 0,0 0 0,0-1-1,-1 2 1,0-1 0,1 0 0,-1 0 0,0 0 0,0 1 0,-1-1 0,1 0 0,-1 1 0,1-1 0,-2 7 0,2-6 13,-1 0 0,1 0-1,-1 0 1,-1 0 0,1 0 0,0 0 0,-1 0 0,0 0 0,0 0 0,0 0 0,0-1 0,-1 1-1,1 0 1,-1-1 0,0 1 0,0-1 0,-1 0 0,1 1 0,-1-1 0,1 0 0,-1-1-1,0 1 1,0 0 0,0-1 0,-5 4 0,-21 14 4,0-1 0,-1-1-1,0-1 1,-63 24 0,74-34 7,0-1-1,0-1 1,-1-1 0,1-1-1,-1 0 1,0-1 0,0-2-1,0 0 1,1 0-1,-25-5 1,7-6 18,1 0-1,-67-33 1,85 36-40,-29-13 50,-87-53-1,119 64-30,0-2-1,0 1 0,1-2 1,0 0-1,2-1 0,-1 0 1,2 0-1,-19-31 0,-58-97 25,77 130-34,1 1 1,-2 0 0,0 1-1,0 0 1,-1 1 0,0 0 0,0 1-1,-1 0 1,-19-6 0,-12-9 1,32 16 1,-1 1 1,0 1-1,0 0 1,-1 1 0,1 1-1,-1 0 1,-16 0-1,-107 0-21,85 3 8,43 2 9,0-1 1,0 1-1,0 1 1,1 0-1,-15 6 1,10-4 27,-73 22-20,83-26-9,4 0-2,0 0 7,-36 13-513,23-5-42,13-9 537,0 0 0,0 1 1,0-1-1,0 0 0,1 1 1,-1-1-1,0 0 0,0 0 1,0 1-1,0-1 0,0 0 1,1 0-1,-1 0 0,0 1 1,0-1-1,0 0 0,1 0 1,-1 0-1,0 1 1,0-1-1,1 0 0,-1 0 1,0 0-1,0 0 0,1 0 1,-1 0-1,0 0 0,0 0 1,1 0-1,-1 0 0,0 1 1,1-1-1,-1-1 0,0 1 1,0 0-1,1 0 0,-1 0 1,0 0-1,0 0 0,1 0 1,-1 0-1,0 0 0,0 0 1,1 0-1,-1-1 0,21 1-2008,3 0-1672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9:00:26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2905,'0'0'11897,"3"3"-11802,19 0 159,0-1 1,0-1-1,0 0 1,26-4 0,9 1-71,27-2-53,-1-5 0,134-30 0,-122 20-52,235-54-21,-252 60-77,22-6 3,-58 9 30,0 2 1,84-4-1,90 12 142,-94 2 8,-97 0-123,1 0 0,-1 2 0,39 11 0,16 3 28,79 20 170,-90-17-206,-48-14-2,37 9-1,63 6 139,-113-20-162,0 0 0,0 0 0,0 1 0,11 6 0,-11-5 0,0-1 1,1 0-1,14 4 1,-9-3-3,0 0 0,-1 0 0,21 11 0,-19-8 1,-1-1 0,25 6 1,5 6-2,-38-15 6,0 0 0,0 0 0,-1-1-1,1 0 1,1 0 0,-1-1 0,0 1-1,7 0 1,-12-2 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045C956-CD38-486F-B69C-CA4FBFA20EE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520E29C-53EB-4164-8CBD-C21E0C0469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56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SMF setup. L = spherical lens; PH = pinhole; SLM = spatial light modulator; SMF = single mode fiber; PD = photodetector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0E29C-53EB-4164-8CBD-C21E0C0469C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572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Intensity profile setup. BS = beam splitter; M = mirror;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0E29C-53EB-4164-8CBD-C21E0C0469C9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391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Intensity profile setup. BP = beam profiler, in place of a camera.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0E29C-53EB-4164-8CBD-C21E0C0469C9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75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D6FF-ED46-0FB5-72B9-9DE86315B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32C11-BDF0-CA60-00F0-6FDAB445B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6A7E-0FB7-00FB-082B-82ED9009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B1B3-3DF8-6773-6753-B40677E4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82680-B4AD-9037-03C8-8CE1785B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91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1A98-0C70-FECE-C3A0-13EA630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6B7CB-F461-C771-F50C-ABA88867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E235-0B6E-4D9C-C08E-183EA4B4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FD79-BD42-EA53-E704-514F1E0F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B2AC-7E24-45C5-DD3C-7B5CD39F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50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A3DD7-85CB-AD3D-D8DB-E48CCC880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698C-0AE0-78EE-F3FC-1C1BB3E5C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597-A587-728F-6D85-D876AD7F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A8AB-1DA6-7502-3176-E97C8DAE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4A58-2409-7F0E-8F1F-AEE6E4EB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3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83A9-EE5D-AC80-B3F9-3DCEF573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085B-7DAC-D9E7-348C-DB5C92EB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D7B7-ABD4-26D8-AF5D-197C0A8F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BD0C-5759-A440-40AC-B8E0FF1E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9E39-082F-B3A2-B2EE-47C6EF19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0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EC68-3A85-50A9-9BE4-55511A5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43ACF-9360-AED9-C5F7-C6443F62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CDD2-939F-EE21-DFA0-B46C3D94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1603-EA66-CC27-28C3-AF96B990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8D7F-640C-416D-582C-3820394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62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D637-9DC5-645F-40EF-ACF60576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9565-29C4-3A5A-13CA-FC2266892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578D-7175-9603-FB5E-6D127C86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BEB9-4EA6-38DC-E3CB-AF2261FB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B220-1A7C-8FEA-C23F-05D39CC6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47D00-EF7B-D42E-4B1C-65C0C0C1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445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19EB-BB47-D028-36A5-DFF74E08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A810-17D9-093D-1D51-9BD7A7318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101AF-799A-C278-AA1A-233258C0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8175C-1A88-C524-FA99-10B57A962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08594-8C51-85A5-B3A4-3E54909E3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E1000-F99B-1C0A-E1AD-FAF08024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6C9EF-8E06-B860-99DF-9C661CB3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95FDC-7908-5206-716B-8D4657B1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37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CCF9-79E6-D8BF-DD11-A513BAE5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BE0D3-0F4F-FCC5-8011-994232CC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D6F7-7F08-1494-28F7-35B802D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5D43-F52F-FE3D-BD39-AAC283EB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631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0F82A-9A08-5CC7-8E35-008BA10B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B8FE7-B8A4-9A36-6F08-697E089E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FD22B-E48E-7F88-166E-39D0766D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92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DFB-4F71-CAB9-C1CF-0EDB82CA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3A95-F220-0030-F8EA-7AA88E46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0EDFE-D058-6FD3-F9E6-265F8EF62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FB75E-521D-6705-1040-1BA129CA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7E19-45A6-0FAC-06D9-1822ACF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40D35-8EB1-0A5D-BB82-16F4C49C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1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CDE0-E50A-2648-5D8D-3960A410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2C913-4FCE-B767-7ACB-D5C5F01E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DFE36-F661-D6AF-4714-032AB11BB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A99F3-994F-85CA-0D79-87033DF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B5CD-1EB4-7931-6FC1-BE3958B9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B30E-E967-2E26-9496-1AF29DA0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494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6FDBE-D014-1BCB-1C5F-8B6313C6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5361-CB02-C03D-AC71-1548497B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EC8C-768F-CCDE-A489-AF2FDEB58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B2114-AE40-45E0-8CC1-48D36C3BD52B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E0B2-5067-3F44-7771-2D2A9DF8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331D-70C2-56ED-FEDD-F780AC2FC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11859-D698-4C8A-BD4A-A7195A5DAA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685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pt/oscilosc%C3%B3pio-oscil%C3%B3grafo-41325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3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pt/oscilosc%C3%B3pio-oscil%C3%B3grafo-41325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5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pt/oscilosc%C3%B3pio-oscil%C3%B3grafo-41325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F24006A-2AFC-E660-5C29-35969D4E8442}"/>
              </a:ext>
            </a:extLst>
          </p:cNvPr>
          <p:cNvGrpSpPr/>
          <p:nvPr/>
        </p:nvGrpSpPr>
        <p:grpSpPr>
          <a:xfrm>
            <a:off x="3019463" y="388330"/>
            <a:ext cx="6153073" cy="6081339"/>
            <a:chOff x="1684809" y="295576"/>
            <a:chExt cx="6153073" cy="60813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5995E24-964D-C220-2940-F4E75720C59F}"/>
                    </a:ext>
                  </a:extLst>
                </p14:cNvPr>
                <p14:cNvContentPartPr/>
                <p14:nvPr/>
              </p14:nvContentPartPr>
              <p14:xfrm>
                <a:off x="4033753" y="5777049"/>
                <a:ext cx="1114920" cy="289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5995E24-964D-C220-2940-F4E75720C5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5759" y="5759049"/>
                  <a:ext cx="1150548" cy="324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5059425-EC43-595A-30A8-587D70B04E91}"/>
                </a:ext>
              </a:extLst>
            </p:cNvPr>
            <p:cNvSpPr/>
            <p:nvPr/>
          </p:nvSpPr>
          <p:spPr>
            <a:xfrm rot="12676046">
              <a:off x="5707131" y="4944701"/>
              <a:ext cx="89810" cy="161689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2A60C6D9-1A61-E2A5-9E74-9F56BB1679E4}"/>
                </a:ext>
              </a:extLst>
            </p:cNvPr>
            <p:cNvSpPr/>
            <p:nvPr/>
          </p:nvSpPr>
          <p:spPr>
            <a:xfrm rot="5400000">
              <a:off x="3966981" y="2125193"/>
              <a:ext cx="89810" cy="161689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3286FE12-7650-6830-6458-35FA66D14BD1}"/>
                </a:ext>
              </a:extLst>
            </p:cNvPr>
            <p:cNvSpPr/>
            <p:nvPr/>
          </p:nvSpPr>
          <p:spPr>
            <a:xfrm rot="16200000">
              <a:off x="4290470" y="1947973"/>
              <a:ext cx="216777" cy="516128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EA49A5-FAB8-1987-0767-8E09FC8A67DB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058209" y="2230742"/>
              <a:ext cx="333798" cy="999835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6B776E8-08A6-9D9D-DEE5-31F993ABD66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7225108" y="2230742"/>
              <a:ext cx="166899" cy="110340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3CE784-937D-6E11-9292-FE19D01F65B8}"/>
                </a:ext>
              </a:extLst>
            </p:cNvPr>
            <p:cNvCxnSpPr>
              <a:cxnSpLocks/>
              <a:stCxn id="52" idx="6"/>
              <a:endCxn id="11" idx="2"/>
            </p:cNvCxnSpPr>
            <p:nvPr/>
          </p:nvCxnSpPr>
          <p:spPr>
            <a:xfrm flipV="1">
              <a:off x="5966241" y="2230742"/>
              <a:ext cx="1425766" cy="24213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C62264-1D00-0D28-ECCA-ED140E5B0A57}"/>
                </a:ext>
              </a:extLst>
            </p:cNvPr>
            <p:cNvCxnSpPr>
              <a:cxnSpLocks/>
              <a:stCxn id="10" idx="1"/>
              <a:endCxn id="9" idx="2"/>
            </p:cNvCxnSpPr>
            <p:nvPr/>
          </p:nvCxnSpPr>
          <p:spPr>
            <a:xfrm flipH="1" flipV="1">
              <a:off x="2169216" y="775856"/>
              <a:ext cx="1496834" cy="192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82C561-0712-DB30-3FCC-30FEC9C87E40}"/>
                </a:ext>
              </a:extLst>
            </p:cNvPr>
            <p:cNvSpPr/>
            <p:nvPr/>
          </p:nvSpPr>
          <p:spPr>
            <a:xfrm>
              <a:off x="4954826" y="2070336"/>
              <a:ext cx="2543935" cy="2753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6DEABC-EC5C-E34C-8776-BB5DF453B269}"/>
                </a:ext>
              </a:extLst>
            </p:cNvPr>
            <p:cNvSpPr/>
            <p:nvPr/>
          </p:nvSpPr>
          <p:spPr>
            <a:xfrm>
              <a:off x="3571101" y="1760857"/>
              <a:ext cx="370515" cy="8812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DACEBA-542B-3235-5FEF-38E665F83F21}"/>
                </a:ext>
              </a:extLst>
            </p:cNvPr>
            <p:cNvSpPr/>
            <p:nvPr/>
          </p:nvSpPr>
          <p:spPr>
            <a:xfrm>
              <a:off x="4663069" y="1755744"/>
              <a:ext cx="370515" cy="8812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1A7A22-5C78-77B4-85FC-1D73DBF1EEB0}"/>
                </a:ext>
              </a:extLst>
            </p:cNvPr>
            <p:cNvSpPr/>
            <p:nvPr/>
          </p:nvSpPr>
          <p:spPr>
            <a:xfrm>
              <a:off x="3666050" y="596428"/>
              <a:ext cx="1331800" cy="397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laser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1F1184-B2F3-7CDF-E3E7-4EAA9E4D945B}"/>
                </a:ext>
              </a:extLst>
            </p:cNvPr>
            <p:cNvSpPr/>
            <p:nvPr/>
          </p:nvSpPr>
          <p:spPr>
            <a:xfrm rot="3025603">
              <a:off x="7123653" y="1818543"/>
              <a:ext cx="924876" cy="5035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SLM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1975C2-E710-7EBC-D18D-F26D104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6909751" y="3141088"/>
              <a:ext cx="315357" cy="193058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24AD67-72E5-4CF3-C3D3-C0C3530DCE36}"/>
                </a:ext>
              </a:extLst>
            </p:cNvPr>
            <p:cNvSpPr/>
            <p:nvPr/>
          </p:nvSpPr>
          <p:spPr>
            <a:xfrm rot="18294376">
              <a:off x="5693716" y="4389910"/>
              <a:ext cx="346671" cy="80872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0FE1409-7865-8710-384F-5B9D104D10C7}"/>
                </a:ext>
              </a:extLst>
            </p:cNvPr>
            <p:cNvSpPr/>
            <p:nvPr/>
          </p:nvSpPr>
          <p:spPr>
            <a:xfrm rot="18533770">
              <a:off x="5116557" y="5834365"/>
              <a:ext cx="64233" cy="1578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4ABC8-7EDD-6793-7120-D67882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6503133" y="2900534"/>
              <a:ext cx="315357" cy="193058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F37BE952-7016-E701-0E42-19E76E9EA606}"/>
                </a:ext>
              </a:extLst>
            </p:cNvPr>
            <p:cNvSpPr/>
            <p:nvPr/>
          </p:nvSpPr>
          <p:spPr>
            <a:xfrm rot="1983322">
              <a:off x="5589705" y="5124332"/>
              <a:ext cx="89810" cy="161689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23DFD0-1EF2-EE0B-4820-667E2CB1D2A4}"/>
                </a:ext>
              </a:extLst>
            </p:cNvPr>
            <p:cNvCxnSpPr>
              <a:cxnSpLocks/>
              <a:stCxn id="57" idx="6"/>
              <a:endCxn id="51" idx="2"/>
            </p:cNvCxnSpPr>
            <p:nvPr/>
          </p:nvCxnSpPr>
          <p:spPr>
            <a:xfrm flipV="1">
              <a:off x="5168840" y="5556078"/>
              <a:ext cx="230581" cy="33222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 descr="A screen with a graph on it&#10;&#10;Description automatically generated">
              <a:extLst>
                <a:ext uri="{FF2B5EF4-FFF2-40B4-BE49-F238E27FC236}">
                  <a16:creationId xmlns:a16="http://schemas.microsoft.com/office/drawing/2014/main" id="{D56096F2-7DBC-CFA4-F5E1-1DC73879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912189" y="5369551"/>
              <a:ext cx="1033491" cy="54688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98CB499-20C6-0E57-15BA-6B02BD309A41}"/>
                    </a:ext>
                  </a:extLst>
                </p14:cNvPr>
                <p14:cNvContentPartPr/>
                <p14:nvPr/>
              </p14:nvContentPartPr>
              <p14:xfrm>
                <a:off x="2821018" y="5697431"/>
                <a:ext cx="982080" cy="98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98CB499-20C6-0E57-15BA-6B02BD309A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03018" y="5679431"/>
                  <a:ext cx="1017720" cy="133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2C8DCC9-B7A5-B94A-920F-73C08EAF620F}"/>
                </a:ext>
              </a:extLst>
            </p:cNvPr>
            <p:cNvSpPr txBox="1"/>
            <p:nvPr/>
          </p:nvSpPr>
          <p:spPr>
            <a:xfrm>
              <a:off x="4282789" y="6069138"/>
              <a:ext cx="748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/>
                <a:t>SMF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17B0FD-E6F8-1E84-7374-3F1D5BB3E736}"/>
                </a:ext>
              </a:extLst>
            </p:cNvPr>
            <p:cNvSpPr/>
            <p:nvPr/>
          </p:nvSpPr>
          <p:spPr>
            <a:xfrm rot="18230538">
              <a:off x="5322617" y="5007748"/>
              <a:ext cx="346671" cy="80872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1847AB-5069-2B81-856A-BCF7BFBB1814}"/>
                </a:ext>
              </a:extLst>
            </p:cNvPr>
            <p:cNvSpPr/>
            <p:nvPr/>
          </p:nvSpPr>
          <p:spPr>
            <a:xfrm>
              <a:off x="3803098" y="5525257"/>
              <a:ext cx="257902" cy="503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63B631-64B1-9CFE-71FB-FEC578F491B2}"/>
                </a:ext>
              </a:extLst>
            </p:cNvPr>
            <p:cNvSpPr txBox="1"/>
            <p:nvPr/>
          </p:nvSpPr>
          <p:spPr>
            <a:xfrm>
              <a:off x="3492835" y="295576"/>
              <a:ext cx="1737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(He-Ne, </a:t>
              </a:r>
              <a:r>
                <a:rPr lang="el-GR" sz="1400" dirty="0"/>
                <a:t>λ</a:t>
              </a:r>
              <a:r>
                <a:rPr lang="en-US" sz="1400" dirty="0"/>
                <a:t>=633 nm)</a:t>
              </a:r>
              <a:endParaRPr lang="en-PH" sz="14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6075877-9FC9-D398-681B-B97D1CFA1CA1}"/>
                </a:ext>
              </a:extLst>
            </p:cNvPr>
            <p:cNvSpPr txBox="1"/>
            <p:nvPr/>
          </p:nvSpPr>
          <p:spPr>
            <a:xfrm>
              <a:off x="1684809" y="5901974"/>
              <a:ext cx="1557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oscilloscope</a:t>
              </a:r>
              <a:endParaRPr lang="en-PH" sz="14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7F18F9D-FB1E-0A7E-7FA6-00627644CC42}"/>
                </a:ext>
              </a:extLst>
            </p:cNvPr>
            <p:cNvSpPr txBox="1"/>
            <p:nvPr/>
          </p:nvSpPr>
          <p:spPr>
            <a:xfrm>
              <a:off x="3685147" y="5131393"/>
              <a:ext cx="49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PD</a:t>
              </a:r>
              <a:endParaRPr lang="en-PH" sz="14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1F32A7F-CED9-4766-F51D-E7B8FC3AD834}"/>
                </a:ext>
              </a:extLst>
            </p:cNvPr>
            <p:cNvSpPr txBox="1"/>
            <p:nvPr/>
          </p:nvSpPr>
          <p:spPr>
            <a:xfrm>
              <a:off x="6411188" y="2655670"/>
              <a:ext cx="481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PH</a:t>
              </a:r>
              <a:endParaRPr lang="en-PH" sz="14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2543F1C-BD83-C676-2702-8E40F37FB6DD}"/>
                </a:ext>
              </a:extLst>
            </p:cNvPr>
            <p:cNvSpPr txBox="1"/>
            <p:nvPr/>
          </p:nvSpPr>
          <p:spPr>
            <a:xfrm>
              <a:off x="3525850" y="1250127"/>
              <a:ext cx="1568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Beam expander</a:t>
              </a:r>
              <a:endParaRPr lang="en-PH" sz="1400" dirty="0"/>
            </a:p>
          </p:txBody>
        </p: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B43CCE2E-24FF-F900-CCE9-AE07C9328280}"/>
                </a:ext>
              </a:extLst>
            </p:cNvPr>
            <p:cNvSpPr/>
            <p:nvPr/>
          </p:nvSpPr>
          <p:spPr>
            <a:xfrm rot="5400000">
              <a:off x="4219304" y="1100501"/>
              <a:ext cx="126970" cy="1108938"/>
            </a:xfrm>
            <a:prstGeom prst="leftBrace">
              <a:avLst>
                <a:gd name="adj1" fmla="val 8333"/>
                <a:gd name="adj2" fmla="val 50916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C40115-50D6-B8FE-6245-040DE37A019E}"/>
                </a:ext>
              </a:extLst>
            </p:cNvPr>
            <p:cNvSpPr/>
            <p:nvPr/>
          </p:nvSpPr>
          <p:spPr>
            <a:xfrm rot="1359346">
              <a:off x="1825413" y="2195347"/>
              <a:ext cx="581513" cy="1930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PH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E532B5-C561-1ECF-E3BE-97ACEFC9541B}"/>
                </a:ext>
              </a:extLst>
            </p:cNvPr>
            <p:cNvSpPr/>
            <p:nvPr/>
          </p:nvSpPr>
          <p:spPr>
            <a:xfrm rot="19515393">
              <a:off x="1823447" y="600008"/>
              <a:ext cx="581513" cy="1930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PH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02822-A5C0-B530-358C-0FF51A775D75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2153352" y="775856"/>
              <a:ext cx="15864" cy="14269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0E1DA9-9084-D47D-96CB-C5B33E09ED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2153352" y="2201492"/>
              <a:ext cx="1417749" cy="13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80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FF1D5B3-BCC0-BDA4-7291-519CBC771836}"/>
              </a:ext>
            </a:extLst>
          </p:cNvPr>
          <p:cNvGrpSpPr/>
          <p:nvPr/>
        </p:nvGrpSpPr>
        <p:grpSpPr>
          <a:xfrm>
            <a:off x="3019463" y="388330"/>
            <a:ext cx="6153073" cy="6081339"/>
            <a:chOff x="1684809" y="295576"/>
            <a:chExt cx="6153073" cy="60813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5995E24-964D-C220-2940-F4E75720C59F}"/>
                    </a:ext>
                  </a:extLst>
                </p14:cNvPr>
                <p14:cNvContentPartPr/>
                <p14:nvPr/>
              </p14:nvContentPartPr>
              <p14:xfrm>
                <a:off x="4033753" y="5777049"/>
                <a:ext cx="1114920" cy="289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5995E24-964D-C220-2940-F4E75720C5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5759" y="5759049"/>
                  <a:ext cx="1150548" cy="324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5059425-EC43-595A-30A8-587D70B04E91}"/>
                </a:ext>
              </a:extLst>
            </p:cNvPr>
            <p:cNvSpPr/>
            <p:nvPr/>
          </p:nvSpPr>
          <p:spPr>
            <a:xfrm rot="12676046">
              <a:off x="5707131" y="4944701"/>
              <a:ext cx="89810" cy="161689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2A60C6D9-1A61-E2A5-9E74-9F56BB1679E4}"/>
                </a:ext>
              </a:extLst>
            </p:cNvPr>
            <p:cNvSpPr/>
            <p:nvPr/>
          </p:nvSpPr>
          <p:spPr>
            <a:xfrm rot="5400000">
              <a:off x="3966981" y="2125193"/>
              <a:ext cx="89810" cy="161689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3286FE12-7650-6830-6458-35FA66D14BD1}"/>
                </a:ext>
              </a:extLst>
            </p:cNvPr>
            <p:cNvSpPr/>
            <p:nvPr/>
          </p:nvSpPr>
          <p:spPr>
            <a:xfrm rot="16200000">
              <a:off x="4290470" y="1951783"/>
              <a:ext cx="216777" cy="516128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EA49A5-FAB8-1987-0767-8E09FC8A67DB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058209" y="2230742"/>
              <a:ext cx="333798" cy="999835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6B776E8-08A6-9D9D-DEE5-31F993ABD66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7225108" y="2230742"/>
              <a:ext cx="166899" cy="110340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3CE784-937D-6E11-9292-FE19D01F65B8}"/>
                </a:ext>
              </a:extLst>
            </p:cNvPr>
            <p:cNvCxnSpPr>
              <a:cxnSpLocks/>
              <a:stCxn id="52" idx="6"/>
              <a:endCxn id="11" idx="2"/>
            </p:cNvCxnSpPr>
            <p:nvPr/>
          </p:nvCxnSpPr>
          <p:spPr>
            <a:xfrm flipV="1">
              <a:off x="5966241" y="2230742"/>
              <a:ext cx="1425766" cy="24213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C62264-1D00-0D28-ECCA-ED140E5B0A57}"/>
                </a:ext>
              </a:extLst>
            </p:cNvPr>
            <p:cNvCxnSpPr>
              <a:cxnSpLocks/>
              <a:stCxn id="10" idx="1"/>
              <a:endCxn id="9" idx="2"/>
            </p:cNvCxnSpPr>
            <p:nvPr/>
          </p:nvCxnSpPr>
          <p:spPr>
            <a:xfrm flipH="1" flipV="1">
              <a:off x="2169216" y="775856"/>
              <a:ext cx="1496834" cy="192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82C561-0712-DB30-3FCC-30FEC9C87E40}"/>
                </a:ext>
              </a:extLst>
            </p:cNvPr>
            <p:cNvSpPr/>
            <p:nvPr/>
          </p:nvSpPr>
          <p:spPr>
            <a:xfrm>
              <a:off x="4954826" y="2070336"/>
              <a:ext cx="2543935" cy="2753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6DEABC-EC5C-E34C-8776-BB5DF453B269}"/>
                </a:ext>
              </a:extLst>
            </p:cNvPr>
            <p:cNvSpPr/>
            <p:nvPr/>
          </p:nvSpPr>
          <p:spPr>
            <a:xfrm>
              <a:off x="3571101" y="1760857"/>
              <a:ext cx="370515" cy="8812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DACEBA-542B-3235-5FEF-38E665F83F21}"/>
                </a:ext>
              </a:extLst>
            </p:cNvPr>
            <p:cNvSpPr/>
            <p:nvPr/>
          </p:nvSpPr>
          <p:spPr>
            <a:xfrm>
              <a:off x="4663069" y="1755744"/>
              <a:ext cx="370515" cy="8812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1A7A22-5C78-77B4-85FC-1D73DBF1EEB0}"/>
                </a:ext>
              </a:extLst>
            </p:cNvPr>
            <p:cNvSpPr/>
            <p:nvPr/>
          </p:nvSpPr>
          <p:spPr>
            <a:xfrm>
              <a:off x="3666050" y="596428"/>
              <a:ext cx="1331800" cy="397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laser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1F1184-B2F3-7CDF-E3E7-4EAA9E4D945B}"/>
                </a:ext>
              </a:extLst>
            </p:cNvPr>
            <p:cNvSpPr/>
            <p:nvPr/>
          </p:nvSpPr>
          <p:spPr>
            <a:xfrm rot="3025603">
              <a:off x="7123653" y="1818543"/>
              <a:ext cx="924876" cy="5035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SLM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1975C2-E710-7EBC-D18D-F26D104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6909751" y="3141088"/>
              <a:ext cx="315357" cy="193058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24AD67-72E5-4CF3-C3D3-C0C3530DCE36}"/>
                </a:ext>
              </a:extLst>
            </p:cNvPr>
            <p:cNvSpPr/>
            <p:nvPr/>
          </p:nvSpPr>
          <p:spPr>
            <a:xfrm rot="18294376">
              <a:off x="5693716" y="4389910"/>
              <a:ext cx="346671" cy="80872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0FE1409-7865-8710-384F-5B9D104D10C7}"/>
                </a:ext>
              </a:extLst>
            </p:cNvPr>
            <p:cNvSpPr/>
            <p:nvPr/>
          </p:nvSpPr>
          <p:spPr>
            <a:xfrm rot="18533770">
              <a:off x="5116557" y="5834365"/>
              <a:ext cx="64233" cy="1578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734ABC8-7EDD-6793-7120-D67882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6503133" y="2900534"/>
              <a:ext cx="315357" cy="193058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F37BE952-7016-E701-0E42-19E76E9EA606}"/>
                </a:ext>
              </a:extLst>
            </p:cNvPr>
            <p:cNvSpPr/>
            <p:nvPr/>
          </p:nvSpPr>
          <p:spPr>
            <a:xfrm rot="1983322">
              <a:off x="5589705" y="5124332"/>
              <a:ext cx="89810" cy="161689"/>
            </a:xfrm>
            <a:prstGeom prst="triangle">
              <a:avLst>
                <a:gd name="adj" fmla="val 512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23DFD0-1EF2-EE0B-4820-667E2CB1D2A4}"/>
                </a:ext>
              </a:extLst>
            </p:cNvPr>
            <p:cNvCxnSpPr>
              <a:cxnSpLocks/>
              <a:stCxn id="57" idx="6"/>
              <a:endCxn id="51" idx="2"/>
            </p:cNvCxnSpPr>
            <p:nvPr/>
          </p:nvCxnSpPr>
          <p:spPr>
            <a:xfrm flipV="1">
              <a:off x="5168840" y="5556078"/>
              <a:ext cx="230581" cy="33222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 descr="A screen with a graph on it&#10;&#10;Description automatically generated">
              <a:extLst>
                <a:ext uri="{FF2B5EF4-FFF2-40B4-BE49-F238E27FC236}">
                  <a16:creationId xmlns:a16="http://schemas.microsoft.com/office/drawing/2014/main" id="{D56096F2-7DBC-CFA4-F5E1-1DC73879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912189" y="5369551"/>
              <a:ext cx="1033491" cy="54688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98CB499-20C6-0E57-15BA-6B02BD309A41}"/>
                    </a:ext>
                  </a:extLst>
                </p14:cNvPr>
                <p14:cNvContentPartPr/>
                <p14:nvPr/>
              </p14:nvContentPartPr>
              <p14:xfrm>
                <a:off x="2821018" y="5697431"/>
                <a:ext cx="982080" cy="98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98CB499-20C6-0E57-15BA-6B02BD309A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03018" y="5679431"/>
                  <a:ext cx="1017720" cy="133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2C8DCC9-B7A5-B94A-920F-73C08EAF620F}"/>
                </a:ext>
              </a:extLst>
            </p:cNvPr>
            <p:cNvSpPr txBox="1"/>
            <p:nvPr/>
          </p:nvSpPr>
          <p:spPr>
            <a:xfrm>
              <a:off x="4282789" y="6069138"/>
              <a:ext cx="748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/>
                <a:t>SMF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17B0FD-E6F8-1E84-7374-3F1D5BB3E736}"/>
                </a:ext>
              </a:extLst>
            </p:cNvPr>
            <p:cNvSpPr/>
            <p:nvPr/>
          </p:nvSpPr>
          <p:spPr>
            <a:xfrm rot="18230538">
              <a:off x="5322617" y="5007748"/>
              <a:ext cx="346671" cy="80872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en-PH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1847AB-5069-2B81-856A-BCF7BFBB1814}"/>
                </a:ext>
              </a:extLst>
            </p:cNvPr>
            <p:cNvSpPr/>
            <p:nvPr/>
          </p:nvSpPr>
          <p:spPr>
            <a:xfrm>
              <a:off x="3803098" y="5525257"/>
              <a:ext cx="257902" cy="503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63B631-64B1-9CFE-71FB-FEC578F491B2}"/>
                </a:ext>
              </a:extLst>
            </p:cNvPr>
            <p:cNvSpPr txBox="1"/>
            <p:nvPr/>
          </p:nvSpPr>
          <p:spPr>
            <a:xfrm>
              <a:off x="3492835" y="295576"/>
              <a:ext cx="1737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(He-Ne, </a:t>
              </a:r>
              <a:r>
                <a:rPr lang="el-GR" sz="1400" dirty="0"/>
                <a:t>λ</a:t>
              </a:r>
              <a:r>
                <a:rPr lang="en-US" sz="1400" dirty="0"/>
                <a:t>=633 nm)</a:t>
              </a:r>
              <a:endParaRPr lang="en-PH" sz="14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6075877-9FC9-D398-681B-B97D1CFA1CA1}"/>
                </a:ext>
              </a:extLst>
            </p:cNvPr>
            <p:cNvSpPr txBox="1"/>
            <p:nvPr/>
          </p:nvSpPr>
          <p:spPr>
            <a:xfrm>
              <a:off x="1684809" y="5901974"/>
              <a:ext cx="1557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oscilloscope</a:t>
              </a:r>
              <a:endParaRPr lang="en-PH" sz="14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7F18F9D-FB1E-0A7E-7FA6-00627644CC42}"/>
                </a:ext>
              </a:extLst>
            </p:cNvPr>
            <p:cNvSpPr txBox="1"/>
            <p:nvPr/>
          </p:nvSpPr>
          <p:spPr>
            <a:xfrm>
              <a:off x="3685147" y="5131393"/>
              <a:ext cx="49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PD</a:t>
              </a:r>
              <a:endParaRPr lang="en-PH" sz="14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1F32A7F-CED9-4766-F51D-E7B8FC3AD834}"/>
                </a:ext>
              </a:extLst>
            </p:cNvPr>
            <p:cNvSpPr txBox="1"/>
            <p:nvPr/>
          </p:nvSpPr>
          <p:spPr>
            <a:xfrm>
              <a:off x="6411188" y="2655670"/>
              <a:ext cx="481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PH</a:t>
              </a:r>
              <a:endParaRPr lang="en-PH" sz="14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2543F1C-BD83-C676-2702-8E40F37FB6DD}"/>
                </a:ext>
              </a:extLst>
            </p:cNvPr>
            <p:cNvSpPr txBox="1"/>
            <p:nvPr/>
          </p:nvSpPr>
          <p:spPr>
            <a:xfrm>
              <a:off x="3525850" y="1250127"/>
              <a:ext cx="1568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Beam expander</a:t>
              </a:r>
              <a:endParaRPr lang="en-PH" sz="1400" dirty="0"/>
            </a:p>
          </p:txBody>
        </p: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B43CCE2E-24FF-F900-CCE9-AE07C9328280}"/>
                </a:ext>
              </a:extLst>
            </p:cNvPr>
            <p:cNvSpPr/>
            <p:nvPr/>
          </p:nvSpPr>
          <p:spPr>
            <a:xfrm rot="5400000">
              <a:off x="4219304" y="1100501"/>
              <a:ext cx="126970" cy="1108938"/>
            </a:xfrm>
            <a:prstGeom prst="leftBrace">
              <a:avLst>
                <a:gd name="adj1" fmla="val 8333"/>
                <a:gd name="adj2" fmla="val 50916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C40115-50D6-B8FE-6245-040DE37A019E}"/>
                </a:ext>
              </a:extLst>
            </p:cNvPr>
            <p:cNvSpPr/>
            <p:nvPr/>
          </p:nvSpPr>
          <p:spPr>
            <a:xfrm rot="1359346">
              <a:off x="1825413" y="2195347"/>
              <a:ext cx="581513" cy="1930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PH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E532B5-C561-1ECF-E3BE-97ACEFC9541B}"/>
                </a:ext>
              </a:extLst>
            </p:cNvPr>
            <p:cNvSpPr/>
            <p:nvPr/>
          </p:nvSpPr>
          <p:spPr>
            <a:xfrm rot="19515393">
              <a:off x="1823447" y="600008"/>
              <a:ext cx="581513" cy="1930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PH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02822-A5C0-B530-358C-0FF51A775D75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2153352" y="775856"/>
              <a:ext cx="15864" cy="14269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0E1DA9-9084-D47D-96CB-C5B33E09ED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2153352" y="2201492"/>
              <a:ext cx="1417749" cy="13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70709A8-750C-2DEE-6E08-826B0F69B55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600971" y="3042473"/>
              <a:ext cx="985908" cy="6124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297636-3D94-043A-DC40-2B939D48DB07}"/>
                </a:ext>
              </a:extLst>
            </p:cNvPr>
            <p:cNvGrpSpPr/>
            <p:nvPr/>
          </p:nvGrpSpPr>
          <p:grpSpPr>
            <a:xfrm rot="18140460">
              <a:off x="6361846" y="3456974"/>
              <a:ext cx="402385" cy="390824"/>
              <a:chOff x="3065276" y="2694209"/>
              <a:chExt cx="491789" cy="390824"/>
            </a:xfrm>
            <a:no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06A900-9E89-373E-BDD8-5CA8EA63287A}"/>
                  </a:ext>
                </a:extLst>
              </p:cNvPr>
              <p:cNvSpPr/>
              <p:nvPr/>
            </p:nvSpPr>
            <p:spPr>
              <a:xfrm>
                <a:off x="3065276" y="2694209"/>
                <a:ext cx="491789" cy="3908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9EF3F72-A43A-4250-C470-037A394E6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5276" y="2694209"/>
                <a:ext cx="491788" cy="38616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264088-ACA5-7BB5-34BA-8694BA59106B}"/>
                </a:ext>
              </a:extLst>
            </p:cNvPr>
            <p:cNvSpPr txBox="1"/>
            <p:nvPr/>
          </p:nvSpPr>
          <p:spPr>
            <a:xfrm>
              <a:off x="6678804" y="3744205"/>
              <a:ext cx="481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BS</a:t>
              </a:r>
              <a:endParaRPr lang="en-PH" sz="1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399AB8-DA13-C8E2-0FCB-FFECBE3205DE}"/>
                </a:ext>
              </a:extLst>
            </p:cNvPr>
            <p:cNvCxnSpPr>
              <a:cxnSpLocks/>
              <a:stCxn id="18" idx="3"/>
              <a:endCxn id="17" idx="2"/>
            </p:cNvCxnSpPr>
            <p:nvPr/>
          </p:nvCxnSpPr>
          <p:spPr>
            <a:xfrm flipV="1">
              <a:off x="4968559" y="3042473"/>
              <a:ext cx="632412" cy="96592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A4F535-723E-3F60-D099-1EC9ABC1507F}"/>
                </a:ext>
              </a:extLst>
            </p:cNvPr>
            <p:cNvSpPr/>
            <p:nvPr/>
          </p:nvSpPr>
          <p:spPr>
            <a:xfrm rot="20889707">
              <a:off x="5290411" y="2851468"/>
              <a:ext cx="581513" cy="1930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PH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B2580D-041C-D57C-5782-FAC6E17C28C9}"/>
                </a:ext>
              </a:extLst>
            </p:cNvPr>
            <p:cNvSpPr/>
            <p:nvPr/>
          </p:nvSpPr>
          <p:spPr>
            <a:xfrm rot="18227505">
              <a:off x="4298156" y="4122521"/>
              <a:ext cx="861603" cy="48779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camera</a:t>
              </a:r>
              <a:endParaRPr lang="en-P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187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2F7806-F356-6827-AEF9-AD43B8A05394}"/>
                  </a:ext>
                </a:extLst>
              </p14:cNvPr>
              <p14:cNvContentPartPr/>
              <p14:nvPr/>
            </p14:nvContentPartPr>
            <p14:xfrm>
              <a:off x="4033753" y="5777049"/>
              <a:ext cx="1114920" cy="28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2F7806-F356-6827-AEF9-AD43B8A053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5759" y="5759049"/>
                <a:ext cx="1150548" cy="3247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D6CBBCD-3995-AAC4-32AC-E8E3FEAAA400}"/>
              </a:ext>
            </a:extLst>
          </p:cNvPr>
          <p:cNvSpPr/>
          <p:nvPr/>
        </p:nvSpPr>
        <p:spPr>
          <a:xfrm rot="12676046">
            <a:off x="5707131" y="4944701"/>
            <a:ext cx="89810" cy="161689"/>
          </a:xfrm>
          <a:prstGeom prst="triangle">
            <a:avLst>
              <a:gd name="adj" fmla="val 51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0853E2F-A59C-0D29-5348-2EBAFF66622C}"/>
              </a:ext>
            </a:extLst>
          </p:cNvPr>
          <p:cNvSpPr/>
          <p:nvPr/>
        </p:nvSpPr>
        <p:spPr>
          <a:xfrm rot="5400000">
            <a:off x="3966981" y="2125193"/>
            <a:ext cx="89810" cy="161689"/>
          </a:xfrm>
          <a:prstGeom prst="triangle">
            <a:avLst>
              <a:gd name="adj" fmla="val 51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DAE862B-2B0A-6683-FA71-598591191960}"/>
              </a:ext>
            </a:extLst>
          </p:cNvPr>
          <p:cNvSpPr/>
          <p:nvPr/>
        </p:nvSpPr>
        <p:spPr>
          <a:xfrm rot="16200000">
            <a:off x="4290470" y="1951783"/>
            <a:ext cx="216777" cy="516128"/>
          </a:xfrm>
          <a:prstGeom prst="triangle">
            <a:avLst>
              <a:gd name="adj" fmla="val 51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B45B48-0FB3-4538-D3C7-DE7E2A81782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058209" y="2230742"/>
            <a:ext cx="333798" cy="999835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7725A3-A33E-FD34-5B23-C9A008F40FE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225108" y="2230742"/>
            <a:ext cx="166899" cy="1103404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9C012-2A5B-206C-342F-8B43B99D41BB}"/>
              </a:ext>
            </a:extLst>
          </p:cNvPr>
          <p:cNvCxnSpPr>
            <a:cxnSpLocks/>
            <a:stCxn id="33" idx="6"/>
            <a:endCxn id="31" idx="2"/>
          </p:cNvCxnSpPr>
          <p:nvPr/>
        </p:nvCxnSpPr>
        <p:spPr>
          <a:xfrm flipV="1">
            <a:off x="5966241" y="2230742"/>
            <a:ext cx="1425766" cy="24213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3FC7C3-382C-FD1B-ED8A-A78E10ED6197}"/>
              </a:ext>
            </a:extLst>
          </p:cNvPr>
          <p:cNvCxnSpPr>
            <a:cxnSpLocks/>
            <a:stCxn id="30" idx="1"/>
            <a:endCxn id="54" idx="2"/>
          </p:cNvCxnSpPr>
          <p:nvPr/>
        </p:nvCxnSpPr>
        <p:spPr>
          <a:xfrm flipH="1" flipV="1">
            <a:off x="2169216" y="775856"/>
            <a:ext cx="1496834" cy="192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B6FEB62-50E4-AB12-FF4F-B2E95ED74DE6}"/>
              </a:ext>
            </a:extLst>
          </p:cNvPr>
          <p:cNvSpPr/>
          <p:nvPr/>
        </p:nvSpPr>
        <p:spPr>
          <a:xfrm>
            <a:off x="4954826" y="2070336"/>
            <a:ext cx="2543935" cy="27534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A2A1C9-44AF-9C40-1150-37182E73AF66}"/>
              </a:ext>
            </a:extLst>
          </p:cNvPr>
          <p:cNvSpPr/>
          <p:nvPr/>
        </p:nvSpPr>
        <p:spPr>
          <a:xfrm>
            <a:off x="3571101" y="1760857"/>
            <a:ext cx="370515" cy="8812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PH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8FFE69-A431-80F1-4AEF-3F312CCE35FB}"/>
              </a:ext>
            </a:extLst>
          </p:cNvPr>
          <p:cNvSpPr/>
          <p:nvPr/>
        </p:nvSpPr>
        <p:spPr>
          <a:xfrm>
            <a:off x="4663069" y="1755744"/>
            <a:ext cx="370515" cy="8812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P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C656F0-86C5-258B-09B2-0F14B14D7898}"/>
              </a:ext>
            </a:extLst>
          </p:cNvPr>
          <p:cNvSpPr/>
          <p:nvPr/>
        </p:nvSpPr>
        <p:spPr>
          <a:xfrm>
            <a:off x="3666050" y="596428"/>
            <a:ext cx="1331800" cy="397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laser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670C4E-73A4-D31A-F5F3-161E7EABC12A}"/>
              </a:ext>
            </a:extLst>
          </p:cNvPr>
          <p:cNvSpPr/>
          <p:nvPr/>
        </p:nvSpPr>
        <p:spPr>
          <a:xfrm rot="3025603">
            <a:off x="7123653" y="1818543"/>
            <a:ext cx="924876" cy="50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SLM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8B6229-2440-14E4-2588-13673C382304}"/>
              </a:ext>
            </a:extLst>
          </p:cNvPr>
          <p:cNvCxnSpPr>
            <a:cxnSpLocks/>
          </p:cNvCxnSpPr>
          <p:nvPr/>
        </p:nvCxnSpPr>
        <p:spPr>
          <a:xfrm>
            <a:off x="6909751" y="3141088"/>
            <a:ext cx="315357" cy="19305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5EEB7D8-DA8F-D27A-7AED-AE42779FA794}"/>
              </a:ext>
            </a:extLst>
          </p:cNvPr>
          <p:cNvSpPr/>
          <p:nvPr/>
        </p:nvSpPr>
        <p:spPr>
          <a:xfrm rot="18294376">
            <a:off x="5693716" y="4389910"/>
            <a:ext cx="346671" cy="8087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PH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4134F8-BACF-5125-4803-31DD84C76FCB}"/>
              </a:ext>
            </a:extLst>
          </p:cNvPr>
          <p:cNvSpPr/>
          <p:nvPr/>
        </p:nvSpPr>
        <p:spPr>
          <a:xfrm rot="18533770">
            <a:off x="5116557" y="5834365"/>
            <a:ext cx="64233" cy="1578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3303B6-557F-58D6-83C7-23FBD4FBDB83}"/>
              </a:ext>
            </a:extLst>
          </p:cNvPr>
          <p:cNvCxnSpPr>
            <a:cxnSpLocks/>
          </p:cNvCxnSpPr>
          <p:nvPr/>
        </p:nvCxnSpPr>
        <p:spPr>
          <a:xfrm>
            <a:off x="6503133" y="2900534"/>
            <a:ext cx="315357" cy="19305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44F2BAF-4D4C-3F18-F98D-ED8E5D61122C}"/>
              </a:ext>
            </a:extLst>
          </p:cNvPr>
          <p:cNvSpPr/>
          <p:nvPr/>
        </p:nvSpPr>
        <p:spPr>
          <a:xfrm rot="1983322">
            <a:off x="5589705" y="5124332"/>
            <a:ext cx="89810" cy="161689"/>
          </a:xfrm>
          <a:prstGeom prst="triangle">
            <a:avLst>
              <a:gd name="adj" fmla="val 512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F15F31-9231-10B9-C429-9E703A139BAB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 flipV="1">
            <a:off x="5168840" y="5556078"/>
            <a:ext cx="230581" cy="3322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screen with a graph on it&#10;&#10;Description automatically generated">
            <a:extLst>
              <a:ext uri="{FF2B5EF4-FFF2-40B4-BE49-F238E27FC236}">
                <a16:creationId xmlns:a16="http://schemas.microsoft.com/office/drawing/2014/main" id="{7B951992-5D08-2120-18F6-64C940B08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12189" y="5369551"/>
            <a:ext cx="1033491" cy="546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AA4240-9713-C374-F6B0-67F334D5D875}"/>
                  </a:ext>
                </a:extLst>
              </p14:cNvPr>
              <p14:cNvContentPartPr/>
              <p14:nvPr/>
            </p14:nvContentPartPr>
            <p14:xfrm>
              <a:off x="2821018" y="5697431"/>
              <a:ext cx="982080" cy="98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AA4240-9713-C374-F6B0-67F334D5D8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3018" y="5679431"/>
                <a:ext cx="1017720" cy="1339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F1638FC-E99D-7FA2-0805-9A8D06CD26A4}"/>
              </a:ext>
            </a:extLst>
          </p:cNvPr>
          <p:cNvSpPr txBox="1"/>
          <p:nvPr/>
        </p:nvSpPr>
        <p:spPr>
          <a:xfrm>
            <a:off x="4282789" y="6069138"/>
            <a:ext cx="74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SMF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E62C6D-3D47-9165-64C2-8AECECF9367D}"/>
              </a:ext>
            </a:extLst>
          </p:cNvPr>
          <p:cNvSpPr/>
          <p:nvPr/>
        </p:nvSpPr>
        <p:spPr>
          <a:xfrm rot="18230538">
            <a:off x="5322617" y="5007748"/>
            <a:ext cx="346671" cy="8087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P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3691A6-7CB9-2A8D-8A54-35681529B72B}"/>
              </a:ext>
            </a:extLst>
          </p:cNvPr>
          <p:cNvSpPr/>
          <p:nvPr/>
        </p:nvSpPr>
        <p:spPr>
          <a:xfrm>
            <a:off x="3803098" y="5525257"/>
            <a:ext cx="257902" cy="5035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441EFF-DC8C-9A25-E598-5937BFC182FC}"/>
              </a:ext>
            </a:extLst>
          </p:cNvPr>
          <p:cNvSpPr txBox="1"/>
          <p:nvPr/>
        </p:nvSpPr>
        <p:spPr>
          <a:xfrm>
            <a:off x="3492835" y="295576"/>
            <a:ext cx="173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(He-Ne, </a:t>
            </a:r>
            <a:r>
              <a:rPr lang="el-GR" sz="1400" dirty="0"/>
              <a:t>λ</a:t>
            </a:r>
            <a:r>
              <a:rPr lang="en-US" sz="1400" dirty="0"/>
              <a:t>=633 nm)</a:t>
            </a:r>
            <a:endParaRPr lang="en-PH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50AD13-3DA2-7651-3715-9F078D535A3E}"/>
              </a:ext>
            </a:extLst>
          </p:cNvPr>
          <p:cNvSpPr txBox="1"/>
          <p:nvPr/>
        </p:nvSpPr>
        <p:spPr>
          <a:xfrm>
            <a:off x="1684809" y="5901974"/>
            <a:ext cx="155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oscilloscope</a:t>
            </a:r>
            <a:endParaRPr lang="en-PH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920C81-DED3-9395-FFE4-26335C53B05D}"/>
              </a:ext>
            </a:extLst>
          </p:cNvPr>
          <p:cNvSpPr txBox="1"/>
          <p:nvPr/>
        </p:nvSpPr>
        <p:spPr>
          <a:xfrm>
            <a:off x="3685147" y="5131393"/>
            <a:ext cx="49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PD</a:t>
            </a:r>
            <a:endParaRPr lang="en-PH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E07815-2EA9-2E5E-AEC2-810761429433}"/>
              </a:ext>
            </a:extLst>
          </p:cNvPr>
          <p:cNvSpPr txBox="1"/>
          <p:nvPr/>
        </p:nvSpPr>
        <p:spPr>
          <a:xfrm>
            <a:off x="6411188" y="2655670"/>
            <a:ext cx="4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</a:t>
            </a:r>
            <a:endParaRPr lang="en-PH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AFECCA-9FBC-AF10-D9BE-6EFBA3A0702D}"/>
              </a:ext>
            </a:extLst>
          </p:cNvPr>
          <p:cNvSpPr txBox="1"/>
          <p:nvPr/>
        </p:nvSpPr>
        <p:spPr>
          <a:xfrm>
            <a:off x="3525850" y="1250127"/>
            <a:ext cx="156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Beam expander</a:t>
            </a:r>
            <a:endParaRPr lang="en-PH" sz="1400" dirty="0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14F3D6BD-9ADB-0347-D748-976F09F650BC}"/>
              </a:ext>
            </a:extLst>
          </p:cNvPr>
          <p:cNvSpPr/>
          <p:nvPr/>
        </p:nvSpPr>
        <p:spPr>
          <a:xfrm rot="5400000">
            <a:off x="4219304" y="1100501"/>
            <a:ext cx="126970" cy="1108938"/>
          </a:xfrm>
          <a:prstGeom prst="leftBrace">
            <a:avLst>
              <a:gd name="adj1" fmla="val 8333"/>
              <a:gd name="adj2" fmla="val 509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76202A-9DC6-08CD-EF75-0B801AA778F9}"/>
              </a:ext>
            </a:extLst>
          </p:cNvPr>
          <p:cNvSpPr/>
          <p:nvPr/>
        </p:nvSpPr>
        <p:spPr>
          <a:xfrm rot="1359346">
            <a:off x="1825413" y="2195347"/>
            <a:ext cx="581513" cy="1930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P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840B99-B496-F0AC-527E-C079036ADBAB}"/>
              </a:ext>
            </a:extLst>
          </p:cNvPr>
          <p:cNvSpPr/>
          <p:nvPr/>
        </p:nvSpPr>
        <p:spPr>
          <a:xfrm rot="19515393">
            <a:off x="1823447" y="600008"/>
            <a:ext cx="581513" cy="1930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PH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B53D8C-354E-344D-FED2-D80942E37117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V="1">
            <a:off x="2153352" y="775856"/>
            <a:ext cx="15864" cy="1426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F17425-B243-B968-9C5A-853FFF02AF05}"/>
              </a:ext>
            </a:extLst>
          </p:cNvPr>
          <p:cNvCxnSpPr>
            <a:cxnSpLocks/>
            <a:stCxn id="28" idx="2"/>
            <a:endCxn id="53" idx="0"/>
          </p:cNvCxnSpPr>
          <p:nvPr/>
        </p:nvCxnSpPr>
        <p:spPr>
          <a:xfrm flipH="1">
            <a:off x="2153352" y="2201492"/>
            <a:ext cx="1417749" cy="13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E35817-F717-CD6D-3B55-9FF2D5F821B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600971" y="3042473"/>
            <a:ext cx="985908" cy="6124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C6B902-BADE-2F7F-31E1-4D84B7B1EF47}"/>
              </a:ext>
            </a:extLst>
          </p:cNvPr>
          <p:cNvGrpSpPr/>
          <p:nvPr/>
        </p:nvGrpSpPr>
        <p:grpSpPr>
          <a:xfrm rot="18140460">
            <a:off x="6361846" y="3456974"/>
            <a:ext cx="402385" cy="390824"/>
            <a:chOff x="3065276" y="2694209"/>
            <a:chExt cx="491789" cy="390824"/>
          </a:xfrm>
          <a:noFill/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180500-AD48-5D3F-540E-9EFB4DA166C8}"/>
                </a:ext>
              </a:extLst>
            </p:cNvPr>
            <p:cNvSpPr/>
            <p:nvPr/>
          </p:nvSpPr>
          <p:spPr>
            <a:xfrm>
              <a:off x="3065276" y="2694209"/>
              <a:ext cx="491789" cy="390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1E6F147-7BDA-2192-C638-06168FDF980B}"/>
                </a:ext>
              </a:extLst>
            </p:cNvPr>
            <p:cNvCxnSpPr>
              <a:cxnSpLocks/>
            </p:cNvCxnSpPr>
            <p:nvPr/>
          </p:nvCxnSpPr>
          <p:spPr>
            <a:xfrm>
              <a:off x="3065276" y="2694209"/>
              <a:ext cx="491788" cy="38616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C27CF63-7E41-FDD3-4BE7-48C072CE4C32}"/>
              </a:ext>
            </a:extLst>
          </p:cNvPr>
          <p:cNvSpPr txBox="1"/>
          <p:nvPr/>
        </p:nvSpPr>
        <p:spPr>
          <a:xfrm>
            <a:off x="6678804" y="3744205"/>
            <a:ext cx="4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BS</a:t>
            </a:r>
            <a:endParaRPr lang="en-PH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B6A7A5-B3B8-9117-C0C8-732AA46ECC70}"/>
              </a:ext>
            </a:extLst>
          </p:cNvPr>
          <p:cNvCxnSpPr>
            <a:cxnSpLocks/>
            <a:stCxn id="68" idx="3"/>
            <a:endCxn id="66" idx="2"/>
          </p:cNvCxnSpPr>
          <p:nvPr/>
        </p:nvCxnSpPr>
        <p:spPr>
          <a:xfrm flipV="1">
            <a:off x="4968559" y="3042473"/>
            <a:ext cx="632412" cy="9659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7F157B0-B262-4F48-DD98-3ED4CC376057}"/>
              </a:ext>
            </a:extLst>
          </p:cNvPr>
          <p:cNvSpPr/>
          <p:nvPr/>
        </p:nvSpPr>
        <p:spPr>
          <a:xfrm rot="20889707">
            <a:off x="5290411" y="2851468"/>
            <a:ext cx="581513" cy="1930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PH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B7D9E58-A4E4-3438-0D8B-5D9252A4B73A}"/>
              </a:ext>
            </a:extLst>
          </p:cNvPr>
          <p:cNvSpPr/>
          <p:nvPr/>
        </p:nvSpPr>
        <p:spPr>
          <a:xfrm rot="18227505">
            <a:off x="4298156" y="4122521"/>
            <a:ext cx="861603" cy="48779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BP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35371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130</Words>
  <Application>Microsoft Office PowerPoint</Application>
  <PresentationFormat>Widescreen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Isabella Mendoza</dc:creator>
  <cp:lastModifiedBy>Maria Isabella Mendoza</cp:lastModifiedBy>
  <cp:revision>7</cp:revision>
  <cp:lastPrinted>2024-05-06T09:03:59Z</cp:lastPrinted>
  <dcterms:created xsi:type="dcterms:W3CDTF">2024-05-04T06:43:11Z</dcterms:created>
  <dcterms:modified xsi:type="dcterms:W3CDTF">2024-05-06T09:30:25Z</dcterms:modified>
</cp:coreProperties>
</file>