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86288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86288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862886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862886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862886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862886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8628860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8628860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-GB"/>
              <a:t> 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Create 1 image which represent refugees in an Australian Detention Centre being mistreated: It should be in the style of a book cover: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1) This first image should show a guard stealing water from a child and the child and the parents should be seen crying. They are emotional whereas the guards are seen laughing. They are being taken from their home. There should be a bone sparrow in the background and it should be a book cover for the book Bone Sparrow so should have all relevant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Title: The Bone Sparrow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          Author : Zana </a:t>
            </a:r>
            <a:r>
              <a:rPr lang="en-GB"/>
              <a:t>Fraillon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          The only text on the cover should be the title and the author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 title="Whisk_6ac5839cb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750" y="1887646"/>
            <a:ext cx="4572001" cy="24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2)  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Prompt:</a:t>
            </a:r>
            <a:br>
              <a:rPr lang="en-GB"/>
            </a:br>
            <a:br>
              <a:rPr lang="en-GB"/>
            </a:br>
            <a:r>
              <a:rPr lang="en-GB"/>
              <a:t>Create 1 image which represent refugees in an Australian Detention Centre being mistreated: It should be in the style of a book cover: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2) The Second image should be an image of a young rohingya boy looking at a bone sparrow in a Detention Centre tent. He should look at it as if it was unusual. The Bone Sparrow should look confused. Behind the boy should be a figure of Death, The binding of the book should be visible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Title: The Bone Sparrow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          Author : Zana Fraillion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          The only text on the cover should be the title and the author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 title="Whisk_8330852d9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07775"/>
            <a:ext cx="4317674" cy="235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3)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Prompt: Create 1 image which represent refugees in an Australian Detention Centre being mistreated: It should be in the style of a book cover: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2) Imagine an Australian Girl meeting a rohingya boy in the detention centre; She has a bike and a torch and looks like a warrior whereas the rohingya boy looks scared and surprised.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Title: The Bone Sparrow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          Author : Zana Fraillion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          The only text on the cover should be the title and the author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 title="Whisk_4a6c90c8d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350" y="2157896"/>
            <a:ext cx="4572001" cy="24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4)  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Prompt: Create 1 image which represent refugees in an Australian Detention Centre being mistreated: It should be in the style of a book cover: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4) The final image should show a boy of unknown ethnicity (not rohingya) being dragged away from his tent to join another tent. This boy should be scared and his friends a young rohingya boy and a young rohingya girl and a rohingya mother should be crying with the boy. The person whose dragging him away should show no empathy.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Title: The Bone Sparrow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          Author : Zana Fraillion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GB"/>
              <a:t>          The only text on the cover should be the title and the author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Whisk_9e2572b70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6"/>
            <a:ext cx="3999899" cy="2181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