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7318E-8783-DD45-AF29-ADF7FDAE1DDF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7F1B8-7153-0044-B986-3735B4FF1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 short 2-3 sentence non-technical description of the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7F1B8-7153-0044-B986-3735B4FF1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581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4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34000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5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85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7745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9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325F30-35A2-5640-9039-D9F932405AD2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D11C1C-6733-B941-99EE-0F61A8D829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06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.app/lucidchart/0256bbab-f735-4455-baee-837933beda9d/edit?viewport_loc=-230%2C-176%2C2810%2C1533%2C0_0&amp;invitationId=inv_0a230fbe-35ab-43a7-89d8-25a2c7b06d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7E73-D5E9-F990-FC96-30A1C7E05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Food Order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078B6-5837-0B26-5B1F-46B3475E9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Morrison</a:t>
            </a:r>
          </a:p>
        </p:txBody>
      </p:sp>
    </p:spTree>
    <p:extLst>
      <p:ext uri="{BB962C8B-B14F-4D97-AF65-F5344CB8AC3E}">
        <p14:creationId xmlns:p14="http://schemas.microsoft.com/office/powerpoint/2010/main" val="37666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3BBC-B118-E427-C7E0-D9A35F7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815F-3C05-812A-6139-9F53E91DB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09" y="2005965"/>
            <a:ext cx="5414166" cy="3679731"/>
          </a:xfrm>
        </p:spPr>
        <p:txBody>
          <a:bodyPr/>
          <a:lstStyle/>
          <a:p>
            <a:r>
              <a:rPr lang="en-US" dirty="0"/>
              <a:t>Services that allow ordering from fast food restaurants don’t allow direct comparison of items.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Allow users to compare cost/calories across all restaurants</a:t>
            </a:r>
          </a:p>
          <a:p>
            <a:pPr lvl="1"/>
            <a:r>
              <a:rPr lang="en-US" dirty="0"/>
              <a:t>Allow store managers to view purchasing patterns</a:t>
            </a:r>
          </a:p>
          <a:p>
            <a:pPr lvl="1"/>
            <a:r>
              <a:rPr lang="en-US" dirty="0"/>
              <a:t>Allow root user to make changes to the restaurants that are 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B42D1-7581-F3FF-897F-6DFB41689489}"/>
              </a:ext>
            </a:extLst>
          </p:cNvPr>
          <p:cNvSpPr txBox="1"/>
          <p:nvPr/>
        </p:nvSpPr>
        <p:spPr>
          <a:xfrm>
            <a:off x="3048828" y="32443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 person standing in a food market&#10;&#10;Description automatically generated">
            <a:extLst>
              <a:ext uri="{FF2B5EF4-FFF2-40B4-BE49-F238E27FC236}">
                <a16:creationId xmlns:a16="http://schemas.microsoft.com/office/drawing/2014/main" id="{91AC70B5-94A0-B42C-4AFB-D3F37AD34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1" y="1322733"/>
            <a:ext cx="5046197" cy="50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8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66C3-9FD7-D741-1B65-451ABA3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C46C-CCFB-7CC3-B0EA-75637D3F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7" y="3281235"/>
            <a:ext cx="3723861" cy="340449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Customer: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Place orders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See past orders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Check rewards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Find specific items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Get combo details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18AB33-7FFA-094E-D162-C03B5209116C}"/>
              </a:ext>
            </a:extLst>
          </p:cNvPr>
          <p:cNvSpPr txBox="1">
            <a:spLocks/>
          </p:cNvSpPr>
          <p:nvPr/>
        </p:nvSpPr>
        <p:spPr>
          <a:xfrm>
            <a:off x="4744278" y="3281235"/>
            <a:ext cx="3723861" cy="340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Manager:</a:t>
            </a:r>
          </a:p>
          <a:p>
            <a:pPr lvl="1"/>
            <a:r>
              <a:rPr lang="en-US" dirty="0"/>
              <a:t>Items ordered</a:t>
            </a:r>
          </a:p>
          <a:p>
            <a:pPr lvl="1"/>
            <a:r>
              <a:rPr lang="en-US" dirty="0"/>
              <a:t>Combos ordered</a:t>
            </a:r>
          </a:p>
          <a:p>
            <a:pPr lvl="1"/>
            <a:r>
              <a:rPr lang="en-US" dirty="0"/>
              <a:t>Total Earnings</a:t>
            </a:r>
          </a:p>
          <a:p>
            <a:pPr lvl="1"/>
            <a:r>
              <a:rPr lang="en-US" dirty="0"/>
              <a:t>Customers ordered</a:t>
            </a:r>
          </a:p>
          <a:p>
            <a:pPr lvl="1"/>
            <a:r>
              <a:rPr lang="en-US" dirty="0"/>
              <a:t>Add item</a:t>
            </a:r>
          </a:p>
          <a:p>
            <a:pPr lvl="1"/>
            <a:r>
              <a:rPr lang="en-US" dirty="0"/>
              <a:t>Add combo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128A79-3300-8D26-9E22-FD4FE64A5995}"/>
              </a:ext>
            </a:extLst>
          </p:cNvPr>
          <p:cNvSpPr txBox="1">
            <a:spLocks/>
          </p:cNvSpPr>
          <p:nvPr/>
        </p:nvSpPr>
        <p:spPr>
          <a:xfrm>
            <a:off x="8468139" y="3281235"/>
            <a:ext cx="3723861" cy="340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Root:</a:t>
            </a:r>
          </a:p>
          <a:p>
            <a:pPr lvl="1"/>
            <a:r>
              <a:rPr lang="en-US" dirty="0"/>
              <a:t>Show tables</a:t>
            </a:r>
          </a:p>
          <a:p>
            <a:pPr lvl="1"/>
            <a:r>
              <a:rPr lang="en-US" dirty="0"/>
              <a:t>Total orders</a:t>
            </a:r>
          </a:p>
          <a:p>
            <a:pPr lvl="1"/>
            <a:r>
              <a:rPr lang="en-US" dirty="0"/>
              <a:t>Total earnings</a:t>
            </a:r>
          </a:p>
          <a:p>
            <a:pPr lvl="1"/>
            <a:r>
              <a:rPr lang="en-US" dirty="0"/>
              <a:t>Items ordered</a:t>
            </a:r>
          </a:p>
          <a:p>
            <a:pPr lvl="1"/>
            <a:r>
              <a:rPr lang="en-US" dirty="0"/>
              <a:t>Add restaurant</a:t>
            </a:r>
          </a:p>
          <a:p>
            <a:pPr lvl="1"/>
            <a:r>
              <a:rPr lang="en-US" dirty="0"/>
              <a:t>Add 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25EC0-A9E3-C2B1-FE95-3128582B2ACA}"/>
              </a:ext>
            </a:extLst>
          </p:cNvPr>
          <p:cNvSpPr txBox="1"/>
          <p:nvPr/>
        </p:nvSpPr>
        <p:spPr>
          <a:xfrm>
            <a:off x="4850294" y="382385"/>
            <a:ext cx="6891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project will provide solutions on 3 fronts:</a:t>
            </a:r>
          </a:p>
        </p:txBody>
      </p:sp>
      <p:pic>
        <p:nvPicPr>
          <p:cNvPr id="1026" name="Picture 2" descr="Number 1 Cartoon Vector Art, Icons, and Graphics for Free Download">
            <a:extLst>
              <a:ext uri="{FF2B5EF4-FFF2-40B4-BE49-F238E27FC236}">
                <a16:creationId xmlns:a16="http://schemas.microsoft.com/office/drawing/2014/main" id="{1BAB8B01-2894-0AB6-3239-DCC6AB05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351444"/>
            <a:ext cx="1585284" cy="186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ny Green Number Two 2 Cartoon Stock Vector (Royalty Free) 1982871581 |  Shutterstock">
            <a:extLst>
              <a:ext uri="{FF2B5EF4-FFF2-40B4-BE49-F238E27FC236}">
                <a16:creationId xmlns:a16="http://schemas.microsoft.com/office/drawing/2014/main" id="{D67A0AEF-A05B-0747-02A2-61A52B7B9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3"/>
          <a:stretch/>
        </p:blipFill>
        <p:spPr bwMode="auto">
          <a:xfrm>
            <a:off x="4929804" y="1228387"/>
            <a:ext cx="1828799" cy="19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ber Five Cartoon Cliparts, Stock Vector and Royalty Free Number Five  Cartoon Illustrations">
            <a:extLst>
              <a:ext uri="{FF2B5EF4-FFF2-40B4-BE49-F238E27FC236}">
                <a16:creationId xmlns:a16="http://schemas.microsoft.com/office/drawing/2014/main" id="{B2969DC3-57D0-AD14-1F81-DE4AF968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838" y="1221940"/>
            <a:ext cx="1559891" cy="200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5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BA79-BD42-37BD-EB8F-86EC08B2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5A3B-9F91-2345-D81C-C49D9E1F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2"/>
            <a:ext cx="6799018" cy="2802834"/>
          </a:xfrm>
        </p:spPr>
        <p:txBody>
          <a:bodyPr/>
          <a:lstStyle/>
          <a:p>
            <a:r>
              <a:rPr lang="en-US" dirty="0"/>
              <a:t>a. Schema Diagram of your implemented DB</a:t>
            </a:r>
          </a:p>
          <a:p>
            <a:pPr lvl="1"/>
            <a:r>
              <a:rPr lang="en-US" dirty="0">
                <a:hlinkClick r:id="rId2"/>
              </a:rPr>
              <a:t>Database Schema</a:t>
            </a:r>
            <a:endParaRPr lang="en-US" dirty="0"/>
          </a:p>
          <a:p>
            <a:r>
              <a:rPr lang="en-US" dirty="0"/>
              <a:t>b. High-level organization of your code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c. How does your solution work &amp; interact with your DB?</a:t>
            </a:r>
          </a:p>
          <a:p>
            <a:pPr lvl="1"/>
            <a:r>
              <a:rPr lang="en-US" dirty="0"/>
              <a:t>Python code interacts with a </a:t>
            </a:r>
            <a:r>
              <a:rPr lang="en-US" dirty="0" err="1"/>
              <a:t>mysql</a:t>
            </a:r>
            <a:r>
              <a:rPr lang="en-US" dirty="0"/>
              <a:t> database </a:t>
            </a:r>
          </a:p>
        </p:txBody>
      </p:sp>
    </p:spTree>
    <p:extLst>
      <p:ext uri="{BB962C8B-B14F-4D97-AF65-F5344CB8AC3E}">
        <p14:creationId xmlns:p14="http://schemas.microsoft.com/office/powerpoint/2010/main" val="189083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21E-AE0C-D66C-4E26-5807C0AF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C6EA-B092-39C9-AA6E-0FAB0FE6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2067992" cy="546651"/>
          </a:xfrm>
        </p:spPr>
        <p:txBody>
          <a:bodyPr/>
          <a:lstStyle/>
          <a:p>
            <a:r>
              <a:rPr lang="en-US" dirty="0"/>
              <a:t>To the code!</a:t>
            </a:r>
          </a:p>
        </p:txBody>
      </p:sp>
    </p:spTree>
    <p:extLst>
      <p:ext uri="{BB962C8B-B14F-4D97-AF65-F5344CB8AC3E}">
        <p14:creationId xmlns:p14="http://schemas.microsoft.com/office/powerpoint/2010/main" val="6789500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7989</TotalTime>
  <Words>167</Words>
  <Application>Microsoft Macintosh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Gill Sans MT</vt:lpstr>
      <vt:lpstr>Impact</vt:lpstr>
      <vt:lpstr>Badge</vt:lpstr>
      <vt:lpstr>Fast Food Order System</vt:lpstr>
      <vt:lpstr>Business Problem</vt:lpstr>
      <vt:lpstr>Summary</vt:lpstr>
      <vt:lpstr>Solution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Morrison</dc:creator>
  <cp:lastModifiedBy>Michael Morrison</cp:lastModifiedBy>
  <cp:revision>3</cp:revision>
  <dcterms:created xsi:type="dcterms:W3CDTF">2024-12-07T04:57:40Z</dcterms:created>
  <dcterms:modified xsi:type="dcterms:W3CDTF">2024-12-12T18:07:08Z</dcterms:modified>
</cp:coreProperties>
</file>