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405" r:id="rId3"/>
    <p:sldId id="527" r:id="rId4"/>
    <p:sldId id="532" r:id="rId5"/>
    <p:sldId id="425" r:id="rId6"/>
    <p:sldId id="533" r:id="rId7"/>
    <p:sldId id="534" r:id="rId8"/>
    <p:sldId id="535" r:id="rId9"/>
    <p:sldId id="536" r:id="rId10"/>
    <p:sldId id="537" r:id="rId11"/>
    <p:sldId id="317" r:id="rId12"/>
    <p:sldId id="492" r:id="rId13"/>
    <p:sldId id="538" r:id="rId14"/>
    <p:sldId id="429" r:id="rId15"/>
    <p:sldId id="539" r:id="rId16"/>
    <p:sldId id="540" r:id="rId17"/>
    <p:sldId id="541" r:id="rId18"/>
    <p:sldId id="497" r:id="rId19"/>
    <p:sldId id="545" r:id="rId20"/>
    <p:sldId id="543" r:id="rId21"/>
    <p:sldId id="546" r:id="rId22"/>
    <p:sldId id="544" r:id="rId23"/>
    <p:sldId id="547" r:id="rId24"/>
    <p:sldId id="548" r:id="rId25"/>
    <p:sldId id="549" r:id="rId26"/>
    <p:sldId id="562" r:id="rId27"/>
    <p:sldId id="550" r:id="rId28"/>
    <p:sldId id="551" r:id="rId29"/>
    <p:sldId id="552" r:id="rId30"/>
    <p:sldId id="553" r:id="rId31"/>
    <p:sldId id="554" r:id="rId32"/>
    <p:sldId id="555" r:id="rId33"/>
    <p:sldId id="556" r:id="rId34"/>
    <p:sldId id="557" r:id="rId35"/>
    <p:sldId id="559" r:id="rId36"/>
    <p:sldId id="558" r:id="rId37"/>
    <p:sldId id="560" r:id="rId38"/>
    <p:sldId id="5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9.4**" id="{CAACD75F-080C-43B6-90D3-8EAF6FDCFCCD}">
          <p14:sldIdLst>
            <p14:sldId id="290"/>
          </p14:sldIdLst>
        </p14:section>
        <p14:section name="Động từ kayirā" id="{D55A11AF-C2E5-493A-ABE8-6FBD77BE99D8}">
          <p14:sldIdLst>
            <p14:sldId id="405"/>
          </p14:sldIdLst>
        </p14:section>
        <p14:section name="Đoạn Kinh 5 (DN)" id="{DD2F872E-39A3-4815-95CC-6199B0257FDA}">
          <p14:sldIdLst>
            <p14:sldId id="527"/>
            <p14:sldId id="532"/>
            <p14:sldId id="425"/>
            <p14:sldId id="533"/>
            <p14:sldId id="534"/>
            <p14:sldId id="535"/>
            <p14:sldId id="536"/>
            <p14:sldId id="537"/>
            <p14:sldId id="317"/>
          </p14:sldIdLst>
        </p14:section>
        <p14:section name="Đoạn Kinh 6 (Dhp)" id="{77FF58A7-AE17-48B0-9841-1AC1374155F6}">
          <p14:sldIdLst>
            <p14:sldId id="492"/>
            <p14:sldId id="538"/>
            <p14:sldId id="429"/>
            <p14:sldId id="539"/>
            <p14:sldId id="540"/>
            <p14:sldId id="541"/>
            <p14:sldId id="497"/>
          </p14:sldIdLst>
        </p14:section>
        <p14:section name="ĐOẠN KINH 10 (AN)" id="{CA06ADA5-8325-4858-88DC-51C2055E2E2A}">
          <p14:sldIdLst>
            <p14:sldId id="545"/>
            <p14:sldId id="543"/>
            <p14:sldId id="546"/>
            <p14:sldId id="544"/>
            <p14:sldId id="547"/>
            <p14:sldId id="548"/>
            <p14:sldId id="549"/>
            <p14:sldId id="562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58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9255" autoAdjust="0"/>
  </p:normalViewPr>
  <p:slideViewPr>
    <p:cSldViewPr snapToGrid="0">
      <p:cViewPr varScale="1">
        <p:scale>
          <a:sx n="95" d="100"/>
          <a:sy n="95" d="100"/>
        </p:scale>
        <p:origin x="11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9.4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34383"/>
              </p:ext>
            </p:extLst>
          </p:nvPr>
        </p:nvGraphicFramePr>
        <p:xfrm>
          <a:off x="838200" y="2074898"/>
          <a:ext cx="10579609" cy="2857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13490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80363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639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So~sa/taṃ~tad/sā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Eso~esa/etaṃ~etad/esā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đó, vật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Assa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Kilamatho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mệt mỏi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53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Vihesā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phiền nhiễu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5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38316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5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</a:t>
            </a:r>
            <a:r>
              <a:rPr lang="en-US" dirty="0" err="1">
                <a:solidFill>
                  <a:srgbClr val="FBC25D"/>
                </a:solidFill>
              </a:rPr>
              <a:t>Dhp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imaṃ</a:t>
            </a:r>
            <a:r>
              <a:rPr lang="en-US" sz="3600" dirty="0"/>
              <a:t> </a:t>
            </a:r>
            <a:r>
              <a:rPr lang="en-US" sz="3600" dirty="0" err="1"/>
              <a:t>pathaviṃ</a:t>
            </a:r>
            <a:r>
              <a:rPr lang="en-US" sz="3600" dirty="0"/>
              <a:t> </a:t>
            </a:r>
            <a:r>
              <a:rPr lang="en-US" sz="3600" dirty="0" err="1"/>
              <a:t>vijessati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yamalokañca</a:t>
            </a:r>
            <a:r>
              <a:rPr lang="en-US" sz="3600" dirty="0"/>
              <a:t> </a:t>
            </a:r>
            <a:r>
              <a:rPr lang="en-US" sz="3600" dirty="0" err="1"/>
              <a:t>imaṃ</a:t>
            </a:r>
            <a:r>
              <a:rPr lang="en-US" sz="3600" dirty="0"/>
              <a:t> </a:t>
            </a:r>
            <a:r>
              <a:rPr lang="en-US" sz="3600" dirty="0" err="1"/>
              <a:t>sadevakaṃ</a:t>
            </a:r>
            <a:r>
              <a:rPr lang="en-US" sz="3600" dirty="0"/>
              <a:t>? </a:t>
            </a:r>
          </a:p>
          <a:p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dhammapadaṃ</a:t>
            </a:r>
            <a:r>
              <a:rPr lang="en-US" sz="3600" dirty="0"/>
              <a:t> </a:t>
            </a:r>
            <a:r>
              <a:rPr lang="en-US" sz="3600" dirty="0" err="1"/>
              <a:t>sudesitaṃ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pupphamiva</a:t>
            </a:r>
            <a:r>
              <a:rPr lang="en-US" sz="3600" dirty="0"/>
              <a:t> </a:t>
            </a:r>
            <a:r>
              <a:rPr lang="en-US" sz="3600" dirty="0" err="1"/>
              <a:t>pacessati</a:t>
            </a:r>
            <a:r>
              <a:rPr lang="en-US" sz="3600" dirty="0"/>
              <a:t>?</a:t>
            </a:r>
          </a:p>
          <a:p>
            <a:endParaRPr lang="en-US" sz="3600" dirty="0"/>
          </a:p>
          <a:p>
            <a:r>
              <a:rPr lang="en-US" sz="3600" dirty="0" err="1"/>
              <a:t>Sekho</a:t>
            </a:r>
            <a:r>
              <a:rPr lang="en-US" sz="3600" dirty="0"/>
              <a:t> </a:t>
            </a:r>
            <a:r>
              <a:rPr lang="en-US" sz="3600" dirty="0" err="1"/>
              <a:t>pathaviṃ</a:t>
            </a:r>
            <a:r>
              <a:rPr lang="en-US" sz="3600" dirty="0"/>
              <a:t> </a:t>
            </a:r>
            <a:r>
              <a:rPr lang="en-US" sz="3600" dirty="0" err="1"/>
              <a:t>vijessati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yamalokañca</a:t>
            </a:r>
            <a:r>
              <a:rPr lang="en-US" sz="3600" dirty="0"/>
              <a:t> </a:t>
            </a:r>
            <a:r>
              <a:rPr lang="en-US" sz="3600" dirty="0" err="1"/>
              <a:t>imaṃ</a:t>
            </a:r>
            <a:r>
              <a:rPr lang="en-US" sz="3600" dirty="0"/>
              <a:t> </a:t>
            </a:r>
            <a:r>
              <a:rPr lang="en-US" sz="3600" dirty="0" err="1"/>
              <a:t>sadevakaṃ</a:t>
            </a:r>
            <a:r>
              <a:rPr lang="en-US" sz="3600" dirty="0"/>
              <a:t>; </a:t>
            </a:r>
          </a:p>
          <a:p>
            <a:r>
              <a:rPr lang="en-US" sz="3600" dirty="0" err="1"/>
              <a:t>sekho</a:t>
            </a:r>
            <a:r>
              <a:rPr lang="en-US" sz="3600" dirty="0"/>
              <a:t> </a:t>
            </a:r>
            <a:r>
              <a:rPr lang="en-US" sz="3600" dirty="0" err="1"/>
              <a:t>dhammapadaṃ</a:t>
            </a:r>
            <a:r>
              <a:rPr lang="en-US" sz="3600" dirty="0"/>
              <a:t> </a:t>
            </a:r>
            <a:r>
              <a:rPr lang="en-US" sz="3600" dirty="0" err="1"/>
              <a:t>sudesitaṃ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pupphamiva</a:t>
            </a:r>
            <a:r>
              <a:rPr lang="en-US" sz="3600" dirty="0"/>
              <a:t> </a:t>
            </a:r>
            <a:r>
              <a:rPr lang="en-US" sz="3600" dirty="0" err="1"/>
              <a:t>pacessati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</a:t>
            </a:r>
            <a:r>
              <a:rPr lang="en-US" dirty="0" err="1">
                <a:solidFill>
                  <a:srgbClr val="FBC25D"/>
                </a:solidFill>
              </a:rPr>
              <a:t>Dhp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Pheṇûpamaṃ</a:t>
            </a:r>
            <a:r>
              <a:rPr lang="en-US" sz="3600" dirty="0"/>
              <a:t> </a:t>
            </a:r>
            <a:r>
              <a:rPr lang="en-US" sz="3600" dirty="0" err="1"/>
              <a:t>kāyamimaṃ</a:t>
            </a:r>
            <a:r>
              <a:rPr lang="en-US" sz="3600" dirty="0"/>
              <a:t> </a:t>
            </a:r>
            <a:r>
              <a:rPr lang="en-US" sz="3600" dirty="0" err="1"/>
              <a:t>viditvā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marīcidhammaṃ</a:t>
            </a:r>
            <a:r>
              <a:rPr lang="en-US" sz="3600" dirty="0"/>
              <a:t> </a:t>
            </a:r>
            <a:r>
              <a:rPr lang="en-US" sz="3600" dirty="0" err="1"/>
              <a:t>abhisambudhāno</a:t>
            </a:r>
            <a:r>
              <a:rPr lang="en-US" sz="3600" dirty="0"/>
              <a:t>; </a:t>
            </a:r>
          </a:p>
          <a:p>
            <a:r>
              <a:rPr lang="en-US" sz="3600" dirty="0" err="1"/>
              <a:t>chetvāna</a:t>
            </a:r>
            <a:r>
              <a:rPr lang="en-US" sz="3600" dirty="0"/>
              <a:t> </a:t>
            </a:r>
            <a:r>
              <a:rPr lang="en-US" sz="3600" dirty="0" err="1"/>
              <a:t>mārassa</a:t>
            </a:r>
            <a:r>
              <a:rPr lang="en-US" sz="3600" dirty="0"/>
              <a:t> </a:t>
            </a:r>
            <a:r>
              <a:rPr lang="en-US" sz="3600" dirty="0" err="1"/>
              <a:t>papupphakāni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adassanaṃ</a:t>
            </a:r>
            <a:r>
              <a:rPr lang="en-US" sz="3600" dirty="0"/>
              <a:t> </a:t>
            </a:r>
            <a:r>
              <a:rPr lang="en-US" sz="3600" dirty="0" err="1"/>
              <a:t>maccurājassa</a:t>
            </a:r>
            <a:r>
              <a:rPr lang="en-US" sz="3600" dirty="0"/>
              <a:t> </a:t>
            </a:r>
            <a:r>
              <a:rPr lang="en-US" sz="3600" dirty="0" err="1"/>
              <a:t>gacche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 err="1"/>
              <a:t>Yo</a:t>
            </a:r>
            <a:r>
              <a:rPr lang="en-US" sz="3600" dirty="0"/>
              <a:t> </a:t>
            </a:r>
            <a:r>
              <a:rPr lang="en-US" sz="3600" dirty="0" err="1"/>
              <a:t>bālo</a:t>
            </a:r>
            <a:r>
              <a:rPr lang="en-US" sz="3600" dirty="0"/>
              <a:t> </a:t>
            </a:r>
            <a:r>
              <a:rPr lang="en-US" sz="3600" dirty="0" err="1"/>
              <a:t>maññati</a:t>
            </a:r>
            <a:r>
              <a:rPr lang="en-US" sz="3600" dirty="0"/>
              <a:t> </a:t>
            </a:r>
            <a:r>
              <a:rPr lang="en-US" sz="3600" dirty="0" err="1"/>
              <a:t>bālyaṃ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paṇḍito’vâpi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 so; </a:t>
            </a:r>
          </a:p>
          <a:p>
            <a:r>
              <a:rPr lang="en-US" sz="3600" dirty="0" err="1"/>
              <a:t>bālo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 </a:t>
            </a:r>
            <a:r>
              <a:rPr lang="en-US" sz="3600" dirty="0" err="1"/>
              <a:t>paṇḍitamānī</a:t>
            </a:r>
            <a:r>
              <a:rPr lang="en-US" sz="3600" dirty="0"/>
              <a:t>, </a:t>
            </a:r>
          </a:p>
          <a:p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«</a:t>
            </a:r>
            <a:r>
              <a:rPr lang="en-US" sz="3600" dirty="0" err="1"/>
              <a:t>bālo»ti</a:t>
            </a:r>
            <a:r>
              <a:rPr lang="en-US" sz="3600" dirty="0"/>
              <a:t> </a:t>
            </a:r>
            <a:r>
              <a:rPr lang="en-US" sz="3600" dirty="0" err="1"/>
              <a:t>vuccati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283757"/>
              </p:ext>
            </p:extLst>
          </p:nvPr>
        </p:nvGraphicFramePr>
        <p:xfrm>
          <a:off x="838201" y="1912481"/>
          <a:ext cx="10515599" cy="4538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7632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Ai, cái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Ayaṃ/idaṃ~iaṃ/ayaṃ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Pathavī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Mặt đất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Vijessati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Chinh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phục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tương lai,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Yamo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Diêm Vương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Thế gian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Sadevaka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Bao gồm chư thiên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Padaṃ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Câu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Tốt, khéo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Desita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nói, được giảng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067735"/>
              </p:ext>
            </p:extLst>
          </p:nvPr>
        </p:nvGraphicFramePr>
        <p:xfrm>
          <a:off x="838201" y="1912481"/>
          <a:ext cx="10515599" cy="47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5154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818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69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Kusala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Giỏi, khéo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Pupphaṃ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Bông, hoa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Giống như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Pacessati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 thập, hiểu biết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tương lai,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Sekho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Đệ tử, vị hữu học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1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Pheṇaṃ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Bọt biển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Giống như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2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Viditvā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Nhìn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1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Marīci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Tia sáng, ảo ảnh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582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 bản chất, công thức [X-dhamma = có bản chất X]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Abhisambudhāna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Giác ngộ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158365"/>
              </p:ext>
            </p:extLst>
          </p:nvPr>
        </p:nvGraphicFramePr>
        <p:xfrm>
          <a:off x="838201" y="1912482"/>
          <a:ext cx="10515599" cy="4469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4736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24990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0663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Chetvāna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Chặt đứt, cắt đứt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 vương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Papupphakaṃ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Mũi tên hoa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Dassanaṃ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Phạm vi thấy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Maccu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chết, cái chết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Rājant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Gacchati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850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ấy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ấy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Bālo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ngu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834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Bālya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342608"/>
              </p:ext>
            </p:extLst>
          </p:nvPr>
        </p:nvGraphicFramePr>
        <p:xfrm>
          <a:off x="838201" y="1912481"/>
          <a:ext cx="10515599" cy="4308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37358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2498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Paṇḍito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sáng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suốt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trí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tuệ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4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So~sa/taṃ~tad/sā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Eso~esa/etaṃ~etad/esā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Mānin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ngã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mạn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tự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[X-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mānin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 = 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ngã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mạn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mình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X]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thật, thật sự 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52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[Kí hiệu 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8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Vuccati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gọi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6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88804"/>
              </p:ext>
            </p:extLst>
          </p:nvPr>
        </p:nvGraphicFramePr>
        <p:xfrm>
          <a:off x="972313" y="1979613"/>
          <a:ext cx="10381487" cy="4407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3048003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044069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473036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1021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386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maññati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kết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hợp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với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2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trực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bổ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[A B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maññati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 = [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A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chất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B],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trong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đó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(1)A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(2)B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(3)A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B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đều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ở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trực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bổ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cách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cùng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cùng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(4)A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có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thể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giản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lược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maññati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8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bālyaṃ</a:t>
                      </a: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…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7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ko</a:t>
            </a:r>
            <a:r>
              <a:rPr lang="en-US" sz="3600" b="1" dirty="0"/>
              <a:t> nu </a:t>
            </a:r>
            <a:r>
              <a:rPr lang="en-US" sz="3600" b="1" dirty="0" err="1"/>
              <a:t>kho</a:t>
            </a:r>
            <a:r>
              <a:rPr lang="en-US" sz="3600" dirty="0"/>
              <a:t>, </a:t>
            </a:r>
            <a:r>
              <a:rPr lang="en-US" sz="3600" dirty="0" err="1"/>
              <a:t>samma</a:t>
            </a:r>
            <a:r>
              <a:rPr lang="en-US" sz="3600" dirty="0"/>
              <a:t> </a:t>
            </a:r>
            <a:r>
              <a:rPr lang="en-US" sz="3600" dirty="0" err="1"/>
              <a:t>rathakāra</a:t>
            </a:r>
            <a:r>
              <a:rPr lang="en-US" sz="3600" dirty="0"/>
              <a:t>, </a:t>
            </a:r>
            <a:r>
              <a:rPr lang="en-US" sz="3600" b="1" dirty="0" err="1"/>
              <a:t>hetu</a:t>
            </a:r>
            <a:r>
              <a:rPr lang="en-US" sz="3600" dirty="0"/>
              <a:t> </a:t>
            </a:r>
            <a:r>
              <a:rPr lang="en-US" sz="3600" b="1" dirty="0" err="1"/>
              <a:t>ko</a:t>
            </a:r>
            <a:r>
              <a:rPr lang="en-US" sz="3600" b="1" dirty="0"/>
              <a:t> </a:t>
            </a:r>
            <a:r>
              <a:rPr lang="en-US" sz="3600" b="1" dirty="0" err="1"/>
              <a:t>paccayo</a:t>
            </a:r>
            <a:r>
              <a:rPr lang="en-US" sz="3600" dirty="0"/>
              <a:t> </a:t>
            </a:r>
            <a:r>
              <a:rPr lang="en-US" sz="3600" b="1" dirty="0" err="1"/>
              <a:t>yamidaṃ</a:t>
            </a:r>
            <a:r>
              <a:rPr lang="en-US" sz="3600" dirty="0"/>
              <a:t> {</a:t>
            </a:r>
            <a:r>
              <a:rPr lang="en-US" sz="3600" dirty="0" err="1"/>
              <a:t>yadidaṃ</a:t>
            </a:r>
            <a:r>
              <a:rPr lang="en-US" sz="3600" dirty="0"/>
              <a:t> (</a:t>
            </a:r>
            <a:r>
              <a:rPr lang="en-US" sz="3600" dirty="0" err="1"/>
              <a:t>ka</a:t>
            </a:r>
            <a:r>
              <a:rPr lang="en-US" sz="3600" dirty="0"/>
              <a:t>.)} </a:t>
            </a:r>
            <a:r>
              <a:rPr lang="en-US" sz="3600" dirty="0" err="1"/>
              <a:t>cakkaṃ</a:t>
            </a:r>
            <a:r>
              <a:rPr lang="en-US" sz="3600" dirty="0"/>
              <a:t> </a:t>
            </a:r>
            <a:r>
              <a:rPr lang="en-US" sz="3600" dirty="0" err="1"/>
              <a:t>chahi</a:t>
            </a:r>
            <a:r>
              <a:rPr lang="en-US" sz="3600" dirty="0"/>
              <a:t> </a:t>
            </a:r>
            <a:r>
              <a:rPr lang="en-US" sz="3600" dirty="0" err="1"/>
              <a:t>divasehi</a:t>
            </a:r>
            <a:r>
              <a:rPr lang="en-US" sz="3600" dirty="0"/>
              <a:t> </a:t>
            </a:r>
            <a:r>
              <a:rPr lang="en-US" sz="3600" dirty="0" err="1"/>
              <a:t>niṭṭhitaṃ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 </a:t>
            </a:r>
            <a:r>
              <a:rPr lang="en-US" sz="3600" dirty="0" err="1"/>
              <a:t>samānaṃ</a:t>
            </a:r>
            <a:r>
              <a:rPr lang="en-US" sz="3600" dirty="0"/>
              <a:t> </a:t>
            </a:r>
            <a:r>
              <a:rPr lang="en-US" sz="3600" dirty="0" err="1"/>
              <a:t>yāvatikā</a:t>
            </a:r>
            <a:r>
              <a:rPr lang="en-US" sz="3600" dirty="0"/>
              <a:t> </a:t>
            </a:r>
            <a:r>
              <a:rPr lang="en-US" sz="3600" dirty="0" err="1"/>
              <a:t>abhisaṅkhārassa</a:t>
            </a:r>
            <a:r>
              <a:rPr lang="en-US" sz="3600" dirty="0"/>
              <a:t> </a:t>
            </a:r>
            <a:r>
              <a:rPr lang="en-US" sz="3600" dirty="0" err="1"/>
              <a:t>gati</a:t>
            </a:r>
            <a:r>
              <a:rPr lang="en-US" sz="3600" dirty="0"/>
              <a:t> </a:t>
            </a:r>
            <a:r>
              <a:rPr lang="en-US" sz="3600" dirty="0" err="1"/>
              <a:t>tāvatikaṃ</a:t>
            </a:r>
            <a:r>
              <a:rPr lang="en-US" sz="3600" dirty="0"/>
              <a:t> </a:t>
            </a:r>
            <a:r>
              <a:rPr lang="en-US" sz="3600" dirty="0" err="1"/>
              <a:t>gantvā</a:t>
            </a:r>
            <a:r>
              <a:rPr lang="en-US" sz="3600" dirty="0"/>
              <a:t> </a:t>
            </a:r>
            <a:r>
              <a:rPr lang="en-US" sz="3600" dirty="0" err="1"/>
              <a:t>ciṅgulāyitvā</a:t>
            </a:r>
            <a:r>
              <a:rPr lang="en-US" sz="3600" dirty="0"/>
              <a:t> </a:t>
            </a:r>
            <a:r>
              <a:rPr lang="en-US" sz="3600" dirty="0" err="1"/>
              <a:t>bhūmiyaṃ</a:t>
            </a:r>
            <a:r>
              <a:rPr lang="en-US" sz="3600" dirty="0"/>
              <a:t> </a:t>
            </a:r>
            <a:r>
              <a:rPr lang="en-US" sz="3600" dirty="0" err="1"/>
              <a:t>papati</a:t>
            </a:r>
            <a:r>
              <a:rPr lang="en-US" sz="3600" dirty="0"/>
              <a:t>? </a:t>
            </a:r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, </a:t>
            </a:r>
            <a:r>
              <a:rPr lang="en-US" sz="3600" dirty="0" err="1"/>
              <a:t>samma</a:t>
            </a:r>
            <a:r>
              <a:rPr lang="en-US" sz="3600" dirty="0"/>
              <a:t> </a:t>
            </a:r>
            <a:r>
              <a:rPr lang="en-US" sz="3600" dirty="0" err="1"/>
              <a:t>rathakāra</a:t>
            </a:r>
            <a:r>
              <a:rPr lang="en-US" sz="3600" dirty="0"/>
              <a:t>, </a:t>
            </a:r>
            <a:r>
              <a:rPr lang="en-US" sz="3600" dirty="0" err="1"/>
              <a:t>hetu</a:t>
            </a:r>
            <a:r>
              <a:rPr lang="en-US" sz="3600" dirty="0"/>
              <a:t> </a:t>
            </a:r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paccayo</a:t>
            </a:r>
            <a:r>
              <a:rPr lang="en-US" sz="3600" dirty="0"/>
              <a:t> </a:t>
            </a:r>
            <a:r>
              <a:rPr lang="en-US" sz="3600" dirty="0" err="1"/>
              <a:t>yamidaṃ</a:t>
            </a:r>
            <a:r>
              <a:rPr lang="en-US" sz="3600" dirty="0"/>
              <a:t> </a:t>
            </a:r>
            <a:r>
              <a:rPr lang="en-US" sz="3600" dirty="0" err="1"/>
              <a:t>cakkaṃ</a:t>
            </a:r>
            <a:r>
              <a:rPr lang="en-US" sz="3600" dirty="0"/>
              <a:t> </a:t>
            </a:r>
            <a:r>
              <a:rPr lang="en-US" sz="3600" dirty="0" err="1"/>
              <a:t>chahi</a:t>
            </a:r>
            <a:r>
              <a:rPr lang="en-US" sz="3600" dirty="0"/>
              <a:t> </a:t>
            </a:r>
            <a:r>
              <a:rPr lang="en-US" sz="3600" dirty="0" err="1"/>
              <a:t>māsehi</a:t>
            </a:r>
            <a:r>
              <a:rPr lang="en-US" sz="3600" dirty="0"/>
              <a:t> </a:t>
            </a:r>
            <a:r>
              <a:rPr lang="en-US" sz="3600" dirty="0" err="1"/>
              <a:t>niṭṭhitaṃ</a:t>
            </a:r>
            <a:r>
              <a:rPr lang="en-US" sz="3600" dirty="0"/>
              <a:t> </a:t>
            </a:r>
            <a:r>
              <a:rPr lang="en-US" sz="3600" dirty="0" err="1"/>
              <a:t>chārattūnehi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 </a:t>
            </a:r>
            <a:r>
              <a:rPr lang="en-US" sz="3600" dirty="0" err="1"/>
              <a:t>samānaṃ</a:t>
            </a:r>
            <a:r>
              <a:rPr lang="en-US" sz="3600" dirty="0"/>
              <a:t> </a:t>
            </a:r>
            <a:r>
              <a:rPr lang="en-US" sz="3600" dirty="0" err="1"/>
              <a:t>yāvatikā</a:t>
            </a:r>
            <a:r>
              <a:rPr lang="en-US" sz="3600" dirty="0"/>
              <a:t> </a:t>
            </a:r>
            <a:r>
              <a:rPr lang="en-US" sz="3600" dirty="0" err="1"/>
              <a:t>abhisaṅkhārassa</a:t>
            </a:r>
            <a:r>
              <a:rPr lang="en-US" sz="3600" dirty="0"/>
              <a:t> </a:t>
            </a:r>
            <a:r>
              <a:rPr lang="en-US" sz="3600" dirty="0" err="1"/>
              <a:t>gati</a:t>
            </a:r>
            <a:r>
              <a:rPr lang="en-US" sz="3600" dirty="0"/>
              <a:t> </a:t>
            </a:r>
            <a:r>
              <a:rPr lang="en-US" sz="3600" dirty="0" err="1"/>
              <a:t>tāvatikaṃ</a:t>
            </a:r>
            <a:r>
              <a:rPr lang="en-US" sz="3600" dirty="0"/>
              <a:t> </a:t>
            </a:r>
            <a:r>
              <a:rPr lang="en-US" sz="3600" dirty="0" err="1"/>
              <a:t>gantvā</a:t>
            </a:r>
            <a:r>
              <a:rPr lang="en-US" sz="3600" dirty="0"/>
              <a:t> </a:t>
            </a:r>
            <a:r>
              <a:rPr lang="en-US" sz="3600" dirty="0" err="1"/>
              <a:t>akkhāhataṃ</a:t>
            </a:r>
            <a:r>
              <a:rPr lang="en-US" sz="3600" dirty="0"/>
              <a:t> </a:t>
            </a:r>
            <a:r>
              <a:rPr lang="en-US" sz="3600" dirty="0" err="1"/>
              <a:t>maññe</a:t>
            </a:r>
            <a:r>
              <a:rPr lang="en-US" sz="3600" dirty="0"/>
              <a:t> </a:t>
            </a:r>
            <a:r>
              <a:rPr lang="en-US" sz="3600" dirty="0" err="1"/>
              <a:t>aṭṭhāsī</a:t>
            </a:r>
            <a:r>
              <a:rPr lang="en-US" sz="3600" dirty="0"/>
              <a:t>’ </a:t>
            </a:r>
            <a:r>
              <a:rPr lang="en-US" sz="3600" dirty="0" err="1"/>
              <a:t>ti</a:t>
            </a:r>
            <a:r>
              <a:rPr lang="en-US" sz="3600" dirty="0"/>
              <a:t>?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7. </a:t>
            </a:r>
            <a:r>
              <a:rPr lang="en-US" sz="3600" dirty="0" err="1">
                <a:solidFill>
                  <a:srgbClr val="FBC25D"/>
                </a:solidFill>
              </a:rPr>
              <a:t>Động</a:t>
            </a:r>
            <a:r>
              <a:rPr lang="en-US" sz="3600" dirty="0">
                <a:solidFill>
                  <a:srgbClr val="FBC25D"/>
                </a:solidFill>
              </a:rPr>
              <a:t> </a:t>
            </a:r>
            <a:r>
              <a:rPr lang="en-US" sz="3600" dirty="0" err="1">
                <a:solidFill>
                  <a:srgbClr val="FBC25D"/>
                </a:solidFill>
              </a:rPr>
              <a:t>từ</a:t>
            </a:r>
            <a:r>
              <a:rPr lang="en-US" sz="3600" dirty="0">
                <a:solidFill>
                  <a:srgbClr val="FBC25D"/>
                </a:solidFill>
              </a:rPr>
              <a:t> [</a:t>
            </a:r>
            <a:r>
              <a:rPr lang="en-US" sz="3600" dirty="0" err="1">
                <a:solidFill>
                  <a:srgbClr val="FBC25D"/>
                </a:solidFill>
              </a:rPr>
              <a:t>kayirā</a:t>
            </a:r>
            <a:r>
              <a:rPr lang="en-US" sz="3600" dirty="0">
                <a:solidFill>
                  <a:srgbClr val="FBC25D"/>
                </a:solidFill>
              </a:rPr>
              <a:t>]</a:t>
            </a: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C23935-21C1-4543-B5D3-8547889A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616" y="1316765"/>
            <a:ext cx="9217024" cy="481567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6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kayirā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vi-V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6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kayirātha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vi-VN" sz="3600" dirty="0">
              <a:effectLst/>
              <a:highlight>
                <a:srgbClr val="FBC25D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khiến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3600" b="1" dirty="0" err="1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karoti</a:t>
            </a:r>
            <a:r>
              <a:rPr lang="en-US" sz="3600" dirty="0">
                <a:effectLst/>
                <a:highlight>
                  <a:srgbClr val="FBC25D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3600" dirty="0">
              <a:effectLst/>
              <a:highlight>
                <a:srgbClr val="FBC25D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4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‘</a:t>
            </a:r>
            <a:r>
              <a:rPr lang="en-US" sz="3600" dirty="0" err="1"/>
              <a:t>yamidaṃ</a:t>
            </a:r>
            <a:r>
              <a:rPr lang="en-US" sz="3600" dirty="0"/>
              <a:t>, deva, </a:t>
            </a:r>
            <a:r>
              <a:rPr lang="en-US" sz="3600" dirty="0" err="1"/>
              <a:t>cakkaṃ</a:t>
            </a:r>
            <a:r>
              <a:rPr lang="en-US" sz="3600" dirty="0"/>
              <a:t> </a:t>
            </a:r>
            <a:r>
              <a:rPr lang="en-US" sz="3600" dirty="0" err="1"/>
              <a:t>chahi</a:t>
            </a:r>
            <a:r>
              <a:rPr lang="en-US" sz="3600" dirty="0"/>
              <a:t> </a:t>
            </a:r>
            <a:r>
              <a:rPr lang="en-US" sz="3600" dirty="0" err="1"/>
              <a:t>divasehi</a:t>
            </a:r>
            <a:r>
              <a:rPr lang="en-US" sz="3600" dirty="0"/>
              <a:t> </a:t>
            </a:r>
            <a:r>
              <a:rPr lang="en-US" sz="3600" dirty="0" err="1"/>
              <a:t>niṭṭhitaṃ</a:t>
            </a:r>
            <a:r>
              <a:rPr lang="en-US" sz="3600" dirty="0"/>
              <a:t> </a:t>
            </a:r>
            <a:r>
              <a:rPr lang="en-US" sz="3600" dirty="0" err="1"/>
              <a:t>tassa</a:t>
            </a:r>
            <a:r>
              <a:rPr lang="en-US" sz="3600" dirty="0"/>
              <a:t> </a:t>
            </a:r>
            <a:r>
              <a:rPr lang="en-US" sz="3600" dirty="0" err="1"/>
              <a:t>nemipi</a:t>
            </a:r>
            <a:r>
              <a:rPr lang="en-US" sz="3600" dirty="0"/>
              <a:t> </a:t>
            </a:r>
            <a:r>
              <a:rPr lang="en-US" sz="3600" dirty="0" err="1"/>
              <a:t>savaṅkā</a:t>
            </a:r>
            <a:r>
              <a:rPr lang="en-US" sz="3600" dirty="0"/>
              <a:t> </a:t>
            </a:r>
            <a:r>
              <a:rPr lang="en-US" sz="3600" dirty="0" err="1"/>
              <a:t>sadosā</a:t>
            </a:r>
            <a:r>
              <a:rPr lang="en-US" sz="3600" dirty="0"/>
              <a:t> </a:t>
            </a:r>
            <a:r>
              <a:rPr lang="en-US" sz="3600" dirty="0" err="1"/>
              <a:t>sakasāvā</a:t>
            </a:r>
            <a:r>
              <a:rPr lang="en-US" sz="3600" dirty="0"/>
              <a:t>, </a:t>
            </a:r>
            <a:r>
              <a:rPr lang="en-US" sz="3600" b="1" dirty="0" err="1"/>
              <a:t>arāpi</a:t>
            </a:r>
            <a:r>
              <a:rPr lang="en-US" sz="3600" dirty="0"/>
              <a:t> </a:t>
            </a:r>
            <a:r>
              <a:rPr lang="en-US" sz="3600" dirty="0" err="1"/>
              <a:t>savaṅkā</a:t>
            </a:r>
            <a:r>
              <a:rPr lang="en-US" sz="3600" dirty="0"/>
              <a:t> </a:t>
            </a:r>
            <a:r>
              <a:rPr lang="en-US" sz="3600" dirty="0" err="1"/>
              <a:t>sadosā</a:t>
            </a:r>
            <a:r>
              <a:rPr lang="en-US" sz="3600" dirty="0"/>
              <a:t> </a:t>
            </a:r>
            <a:r>
              <a:rPr lang="en-US" sz="3600" dirty="0" err="1"/>
              <a:t>sakasāvā</a:t>
            </a:r>
            <a:r>
              <a:rPr lang="en-US" sz="3600" dirty="0"/>
              <a:t>, </a:t>
            </a:r>
            <a:r>
              <a:rPr lang="en-US" sz="3600" dirty="0" err="1"/>
              <a:t>nābhipi</a:t>
            </a:r>
            <a:r>
              <a:rPr lang="en-US" sz="3600" dirty="0"/>
              <a:t> </a:t>
            </a:r>
            <a:r>
              <a:rPr lang="en-US" sz="3600" dirty="0" err="1"/>
              <a:t>savaṅkā</a:t>
            </a:r>
            <a:r>
              <a:rPr lang="en-US" sz="3600" dirty="0"/>
              <a:t> </a:t>
            </a:r>
            <a:r>
              <a:rPr lang="en-US" sz="3600" dirty="0" err="1"/>
              <a:t>sadosā</a:t>
            </a:r>
            <a:r>
              <a:rPr lang="en-US" sz="3600" dirty="0"/>
              <a:t> </a:t>
            </a:r>
            <a:r>
              <a:rPr lang="en-US" sz="3600" dirty="0" err="1"/>
              <a:t>sakasāvā</a:t>
            </a:r>
            <a:r>
              <a:rPr lang="en-US" sz="3600" dirty="0"/>
              <a:t>.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nemiyāpi</a:t>
            </a:r>
            <a:r>
              <a:rPr lang="en-US" sz="3600" dirty="0"/>
              <a:t> </a:t>
            </a:r>
            <a:r>
              <a:rPr lang="en-US" sz="3600" dirty="0" err="1"/>
              <a:t>savaṅkattā</a:t>
            </a:r>
            <a:r>
              <a:rPr lang="en-US" sz="3600" dirty="0"/>
              <a:t>  </a:t>
            </a:r>
            <a:r>
              <a:rPr lang="en-US" sz="3600" dirty="0" err="1"/>
              <a:t>sadosattā</a:t>
            </a:r>
            <a:r>
              <a:rPr lang="en-US" sz="3600" dirty="0"/>
              <a:t> </a:t>
            </a:r>
            <a:r>
              <a:rPr lang="en-US" sz="3600" dirty="0" err="1"/>
              <a:t>sakasāvattā</a:t>
            </a:r>
            <a:r>
              <a:rPr lang="en-US" sz="3600" dirty="0"/>
              <a:t>, </a:t>
            </a:r>
            <a:r>
              <a:rPr lang="en-US" sz="3600" dirty="0" err="1"/>
              <a:t>arānampi</a:t>
            </a:r>
            <a:r>
              <a:rPr lang="en-US" sz="3600" dirty="0"/>
              <a:t> </a:t>
            </a:r>
            <a:r>
              <a:rPr lang="en-US" sz="3600" dirty="0" err="1"/>
              <a:t>savaṅkattā</a:t>
            </a:r>
            <a:r>
              <a:rPr lang="en-US" sz="3600" dirty="0"/>
              <a:t> </a:t>
            </a:r>
            <a:r>
              <a:rPr lang="en-US" sz="3600" dirty="0" err="1"/>
              <a:t>sadosattā</a:t>
            </a:r>
            <a:r>
              <a:rPr lang="en-US" sz="3600" dirty="0"/>
              <a:t> </a:t>
            </a:r>
            <a:r>
              <a:rPr lang="en-US" sz="3600" dirty="0" err="1"/>
              <a:t>sakasāvattā,nābhiyāpi</a:t>
            </a:r>
            <a:r>
              <a:rPr lang="en-US" sz="3600" dirty="0"/>
              <a:t> </a:t>
            </a:r>
            <a:r>
              <a:rPr lang="en-US" sz="3600" dirty="0" err="1"/>
              <a:t>savaṅkattā</a:t>
            </a:r>
            <a:r>
              <a:rPr lang="en-US" sz="3600" dirty="0"/>
              <a:t> </a:t>
            </a:r>
            <a:r>
              <a:rPr lang="en-US" sz="3600" dirty="0" err="1"/>
              <a:t>sadosattā</a:t>
            </a:r>
            <a:r>
              <a:rPr lang="en-US" sz="3600" dirty="0"/>
              <a:t> </a:t>
            </a:r>
            <a:r>
              <a:rPr lang="en-US" sz="3600" dirty="0" err="1"/>
              <a:t>sakasāvattā</a:t>
            </a:r>
            <a:r>
              <a:rPr lang="en-US" sz="3600" dirty="0"/>
              <a:t> </a:t>
            </a:r>
            <a:r>
              <a:rPr lang="en-US" sz="3600" dirty="0" err="1"/>
              <a:t>pavattitaṃ</a:t>
            </a:r>
            <a:r>
              <a:rPr lang="en-US" sz="3600" dirty="0"/>
              <a:t> </a:t>
            </a:r>
            <a:r>
              <a:rPr lang="en-US" sz="3600" dirty="0" err="1"/>
              <a:t>samānaṃ</a:t>
            </a:r>
            <a:r>
              <a:rPr lang="en-US" sz="3600" dirty="0"/>
              <a:t> </a:t>
            </a:r>
            <a:r>
              <a:rPr lang="en-US" sz="3600" dirty="0" err="1"/>
              <a:t>yāvatikā</a:t>
            </a:r>
            <a:r>
              <a:rPr lang="en-US" sz="3600" dirty="0"/>
              <a:t> </a:t>
            </a:r>
            <a:r>
              <a:rPr lang="en-US" sz="3600" dirty="0" err="1"/>
              <a:t>abhisaṅkhārassa</a:t>
            </a:r>
            <a:r>
              <a:rPr lang="en-US" sz="3600" dirty="0"/>
              <a:t> </a:t>
            </a:r>
            <a:r>
              <a:rPr lang="en-US" sz="3600" dirty="0" err="1"/>
              <a:t>gati</a:t>
            </a:r>
            <a:r>
              <a:rPr lang="en-US" sz="3600" dirty="0"/>
              <a:t> </a:t>
            </a:r>
            <a:r>
              <a:rPr lang="en-US" sz="3600" dirty="0" err="1"/>
              <a:t>tāvatikaṃ</a:t>
            </a:r>
            <a:r>
              <a:rPr lang="en-US" sz="3600" dirty="0"/>
              <a:t> </a:t>
            </a:r>
            <a:r>
              <a:rPr lang="en-US" sz="3600" dirty="0" err="1"/>
              <a:t>gantvā</a:t>
            </a:r>
            <a:r>
              <a:rPr lang="en-US" sz="3600" dirty="0"/>
              <a:t> </a:t>
            </a:r>
            <a:r>
              <a:rPr lang="en-US" sz="3600" dirty="0" err="1"/>
              <a:t>ciṅgulāyitvā</a:t>
            </a:r>
            <a:r>
              <a:rPr lang="en-US" sz="3600" dirty="0"/>
              <a:t> </a:t>
            </a:r>
            <a:r>
              <a:rPr lang="en-US" sz="3600" dirty="0" err="1"/>
              <a:t>bhūmiyaṃ</a:t>
            </a:r>
            <a:r>
              <a:rPr lang="en-US" sz="3600" dirty="0"/>
              <a:t> </a:t>
            </a:r>
            <a:r>
              <a:rPr lang="en-US" sz="3600" dirty="0" err="1"/>
              <a:t>papati</a:t>
            </a:r>
            <a:r>
              <a:rPr lang="en-US" sz="3600" dirty="0"/>
              <a:t>.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yaṃ</a:t>
            </a:r>
            <a:r>
              <a:rPr lang="en-US" sz="3600" dirty="0"/>
              <a:t> </a:t>
            </a:r>
            <a:r>
              <a:rPr lang="en-US" sz="3600" dirty="0" err="1"/>
              <a:t>pana</a:t>
            </a:r>
            <a:r>
              <a:rPr lang="en-US" sz="3600" dirty="0"/>
              <a:t> </a:t>
            </a:r>
            <a:r>
              <a:rPr lang="en-US" sz="3600" dirty="0" err="1"/>
              <a:t>taṃ</a:t>
            </a:r>
            <a:r>
              <a:rPr lang="en-US" sz="3600" dirty="0"/>
              <a:t>, deva, </a:t>
            </a:r>
            <a:r>
              <a:rPr lang="en-US" sz="3600" dirty="0" err="1"/>
              <a:t>cakkaṃ</a:t>
            </a:r>
            <a:r>
              <a:rPr lang="en-US" sz="3600" dirty="0"/>
              <a:t> </a:t>
            </a:r>
            <a:r>
              <a:rPr lang="en-US" sz="3600" dirty="0" err="1"/>
              <a:t>chahi</a:t>
            </a:r>
            <a:r>
              <a:rPr lang="en-US" sz="3600" dirty="0"/>
              <a:t> </a:t>
            </a:r>
            <a:r>
              <a:rPr lang="en-US" sz="3600" dirty="0" err="1"/>
              <a:t>māsehi</a:t>
            </a:r>
            <a:r>
              <a:rPr lang="en-US" sz="3600" dirty="0"/>
              <a:t> </a:t>
            </a:r>
            <a:r>
              <a:rPr lang="en-US" sz="3600" dirty="0" err="1"/>
              <a:t>niṭṭhitaṃ</a:t>
            </a:r>
            <a:r>
              <a:rPr lang="en-US" sz="3600" dirty="0"/>
              <a:t> </a:t>
            </a:r>
            <a:r>
              <a:rPr lang="en-US" sz="3600" dirty="0" err="1"/>
              <a:t>chārattūnehi</a:t>
            </a:r>
            <a:r>
              <a:rPr lang="en-US" sz="3600" dirty="0"/>
              <a:t> </a:t>
            </a:r>
            <a:r>
              <a:rPr lang="en-US" sz="3600" dirty="0" err="1"/>
              <a:t>tassa</a:t>
            </a:r>
            <a:r>
              <a:rPr lang="en-US" sz="3600" dirty="0"/>
              <a:t> </a:t>
            </a:r>
            <a:r>
              <a:rPr lang="en-US" sz="3600" dirty="0" err="1"/>
              <a:t>nemipi</a:t>
            </a:r>
            <a:r>
              <a:rPr lang="en-US" sz="3600" dirty="0"/>
              <a:t> </a:t>
            </a:r>
            <a:r>
              <a:rPr lang="en-US" sz="3600" dirty="0" err="1"/>
              <a:t>avaṅkā</a:t>
            </a:r>
            <a:r>
              <a:rPr lang="en-US" sz="3600" dirty="0"/>
              <a:t> </a:t>
            </a:r>
            <a:r>
              <a:rPr lang="en-US" sz="3600" dirty="0" err="1"/>
              <a:t>adosā</a:t>
            </a:r>
            <a:r>
              <a:rPr lang="en-US" sz="3600" dirty="0"/>
              <a:t> </a:t>
            </a:r>
            <a:r>
              <a:rPr lang="en-US" sz="3600" dirty="0" err="1"/>
              <a:t>akasāvā</a:t>
            </a:r>
            <a:r>
              <a:rPr lang="en-US" sz="3600" dirty="0"/>
              <a:t>, </a:t>
            </a:r>
            <a:r>
              <a:rPr lang="en-US" sz="3600" dirty="0" err="1"/>
              <a:t>arāpi</a:t>
            </a:r>
            <a:r>
              <a:rPr lang="en-US" sz="3600" dirty="0"/>
              <a:t> </a:t>
            </a:r>
            <a:r>
              <a:rPr lang="en-US" sz="3600" dirty="0" err="1"/>
              <a:t>avaṅkā</a:t>
            </a:r>
            <a:r>
              <a:rPr lang="en-US" sz="3600" dirty="0"/>
              <a:t> </a:t>
            </a:r>
            <a:r>
              <a:rPr lang="en-US" sz="3600" dirty="0" err="1"/>
              <a:t>adosā</a:t>
            </a:r>
            <a:r>
              <a:rPr lang="en-US" sz="3600" dirty="0"/>
              <a:t> </a:t>
            </a:r>
            <a:r>
              <a:rPr lang="en-US" sz="3600" dirty="0" err="1"/>
              <a:t>akasāvā</a:t>
            </a:r>
            <a:r>
              <a:rPr lang="en-US" sz="3600" dirty="0"/>
              <a:t>, </a:t>
            </a:r>
            <a:r>
              <a:rPr lang="en-US" sz="3600" dirty="0" err="1"/>
              <a:t>nābhipi</a:t>
            </a:r>
            <a:r>
              <a:rPr lang="en-US" sz="3600" dirty="0"/>
              <a:t> </a:t>
            </a:r>
            <a:r>
              <a:rPr lang="en-US" sz="3600" dirty="0" err="1"/>
              <a:t>avaṅkā</a:t>
            </a:r>
            <a:r>
              <a:rPr lang="en-US" sz="3600" dirty="0"/>
              <a:t> </a:t>
            </a:r>
            <a:r>
              <a:rPr lang="en-US" sz="3600" dirty="0" err="1"/>
              <a:t>adosā</a:t>
            </a:r>
            <a:r>
              <a:rPr lang="en-US" sz="3600" dirty="0"/>
              <a:t> </a:t>
            </a:r>
            <a:r>
              <a:rPr lang="en-US" sz="3600" dirty="0" err="1"/>
              <a:t>akasāvā</a:t>
            </a:r>
            <a:r>
              <a:rPr lang="en-US" sz="3600" dirty="0"/>
              <a:t>.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nemiyāpi</a:t>
            </a:r>
            <a:r>
              <a:rPr lang="en-US" sz="3600" dirty="0"/>
              <a:t> </a:t>
            </a:r>
            <a:r>
              <a:rPr lang="en-US" sz="3600" dirty="0" err="1"/>
              <a:t>avaṅkattā</a:t>
            </a:r>
            <a:r>
              <a:rPr lang="en-US" sz="3600" dirty="0"/>
              <a:t> </a:t>
            </a:r>
            <a:r>
              <a:rPr lang="en-US" sz="3600" dirty="0" err="1"/>
              <a:t>adosattā</a:t>
            </a:r>
            <a:r>
              <a:rPr lang="en-US" sz="3600" dirty="0"/>
              <a:t> </a:t>
            </a:r>
            <a:r>
              <a:rPr lang="en-US" sz="3600" dirty="0" err="1"/>
              <a:t>akasāvattā</a:t>
            </a:r>
            <a:r>
              <a:rPr lang="en-US" sz="3600" dirty="0"/>
              <a:t>, </a:t>
            </a:r>
            <a:r>
              <a:rPr lang="en-US" sz="3600" dirty="0" err="1"/>
              <a:t>arānampi</a:t>
            </a:r>
            <a:r>
              <a:rPr lang="en-US" sz="3600" dirty="0"/>
              <a:t> </a:t>
            </a:r>
            <a:r>
              <a:rPr lang="en-US" sz="3600" dirty="0" err="1"/>
              <a:t>avaṅkattā</a:t>
            </a:r>
            <a:r>
              <a:rPr lang="en-US" sz="3600" dirty="0"/>
              <a:t> </a:t>
            </a:r>
            <a:r>
              <a:rPr lang="en-US" sz="3600" dirty="0" err="1"/>
              <a:t>adosattā</a:t>
            </a:r>
            <a:r>
              <a:rPr lang="en-US" sz="3600" dirty="0"/>
              <a:t> </a:t>
            </a:r>
            <a:r>
              <a:rPr lang="en-US" sz="3600" dirty="0" err="1"/>
              <a:t>akasāvattā</a:t>
            </a:r>
            <a:r>
              <a:rPr lang="en-US" sz="3600" dirty="0"/>
              <a:t>, </a:t>
            </a:r>
            <a:r>
              <a:rPr lang="en-US" sz="3600" dirty="0" err="1"/>
              <a:t>nābhiyāpi</a:t>
            </a:r>
            <a:r>
              <a:rPr lang="en-US" sz="3600" dirty="0"/>
              <a:t> </a:t>
            </a:r>
            <a:r>
              <a:rPr lang="en-US" sz="3600" dirty="0" err="1"/>
              <a:t>avaṅkattā</a:t>
            </a:r>
            <a:r>
              <a:rPr lang="en-US" sz="3600" dirty="0"/>
              <a:t> </a:t>
            </a:r>
            <a:r>
              <a:rPr lang="en-US" sz="3600" dirty="0" err="1"/>
              <a:t>adosattā</a:t>
            </a:r>
            <a:r>
              <a:rPr lang="en-US" sz="3600" dirty="0"/>
              <a:t> </a:t>
            </a:r>
            <a:r>
              <a:rPr lang="en-US" sz="3600" dirty="0" err="1"/>
              <a:t>akasāvattā</a:t>
            </a:r>
            <a:r>
              <a:rPr lang="en-US" sz="3600" dirty="0"/>
              <a:t> </a:t>
            </a:r>
            <a:r>
              <a:rPr lang="en-US" sz="3600" dirty="0" err="1"/>
              <a:t>pavattitaṃ</a:t>
            </a:r>
            <a:r>
              <a:rPr lang="en-US" sz="3600" dirty="0"/>
              <a:t> </a:t>
            </a:r>
            <a:r>
              <a:rPr lang="en-US" sz="3600" dirty="0" err="1"/>
              <a:t>samānaṃ</a:t>
            </a:r>
            <a:r>
              <a:rPr lang="en-US" sz="3600" dirty="0"/>
              <a:t> </a:t>
            </a:r>
            <a:r>
              <a:rPr lang="en-US" sz="3600" dirty="0" err="1"/>
              <a:t>yāvatikā</a:t>
            </a:r>
            <a:r>
              <a:rPr lang="en-US" sz="3600" dirty="0"/>
              <a:t> </a:t>
            </a:r>
            <a:r>
              <a:rPr lang="en-US" sz="3600" dirty="0" err="1"/>
              <a:t>abhisaṅkhārassa</a:t>
            </a:r>
            <a:r>
              <a:rPr lang="en-US" sz="3600" dirty="0"/>
              <a:t> </a:t>
            </a:r>
            <a:r>
              <a:rPr lang="en-US" sz="3600" dirty="0" err="1"/>
              <a:t>gati</a:t>
            </a:r>
            <a:r>
              <a:rPr lang="en-US" sz="3600" dirty="0"/>
              <a:t> </a:t>
            </a:r>
            <a:r>
              <a:rPr lang="en-US" sz="3600" dirty="0" err="1"/>
              <a:t>tāvatikaṃ</a:t>
            </a:r>
            <a:r>
              <a:rPr lang="en-US" sz="3600" dirty="0"/>
              <a:t> </a:t>
            </a:r>
            <a:r>
              <a:rPr lang="en-US" sz="3600" dirty="0" err="1"/>
              <a:t>gantvā</a:t>
            </a:r>
            <a:r>
              <a:rPr lang="en-US" sz="3600" dirty="0"/>
              <a:t> </a:t>
            </a:r>
            <a:r>
              <a:rPr lang="en-US" sz="3600" dirty="0" err="1"/>
              <a:t>akkhāhataṃ</a:t>
            </a:r>
            <a:r>
              <a:rPr lang="en-US" sz="3600" dirty="0"/>
              <a:t> </a:t>
            </a:r>
            <a:r>
              <a:rPr lang="en-US" sz="3600" dirty="0" err="1"/>
              <a:t>maññe</a:t>
            </a:r>
            <a:r>
              <a:rPr lang="en-US" sz="3600" dirty="0"/>
              <a:t> </a:t>
            </a:r>
            <a:r>
              <a:rPr lang="en-US" sz="3600" dirty="0" err="1"/>
              <a:t>aṭṭhāsī</a:t>
            </a:r>
            <a:r>
              <a:rPr lang="en-US" sz="3600" dirty="0"/>
              <a:t>’”</a:t>
            </a:r>
            <a:r>
              <a:rPr lang="en-US" sz="3600" dirty="0" err="1"/>
              <a:t>ti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siyā</a:t>
            </a:r>
            <a:r>
              <a:rPr lang="en-US" sz="3600" dirty="0"/>
              <a:t> </a:t>
            </a:r>
            <a:r>
              <a:rPr lang="en-US" sz="3600" dirty="0" err="1"/>
              <a:t>kho</a:t>
            </a:r>
            <a:r>
              <a:rPr lang="en-US" sz="3600" dirty="0"/>
              <a:t> </a:t>
            </a:r>
            <a:r>
              <a:rPr lang="en-US" sz="3600" dirty="0" err="1"/>
              <a:t>pana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tumhākaṃ</a:t>
            </a:r>
            <a:r>
              <a:rPr lang="en-US" sz="3600" dirty="0"/>
              <a:t> </a:t>
            </a:r>
            <a:r>
              <a:rPr lang="en-US" sz="3600" dirty="0" err="1"/>
              <a:t>evamassa</a:t>
            </a:r>
            <a:r>
              <a:rPr lang="en-US" sz="3600" dirty="0"/>
              <a:t> —‘</a:t>
            </a:r>
            <a:r>
              <a:rPr lang="en-US" sz="3600" dirty="0" err="1"/>
              <a:t>añño</a:t>
            </a:r>
            <a:r>
              <a:rPr lang="en-US" sz="3600" dirty="0"/>
              <a:t> </a:t>
            </a:r>
            <a:r>
              <a:rPr lang="en-US" sz="3600" dirty="0" err="1"/>
              <a:t>nūna</a:t>
            </a:r>
            <a:r>
              <a:rPr lang="en-US" sz="3600" dirty="0"/>
              <a:t> </a:t>
            </a:r>
            <a:r>
              <a:rPr lang="en-US" sz="3600" dirty="0" err="1"/>
              <a:t>tena</a:t>
            </a:r>
            <a:r>
              <a:rPr lang="en-US" sz="3600" dirty="0"/>
              <a:t> </a:t>
            </a:r>
            <a:r>
              <a:rPr lang="en-US" sz="3600" dirty="0" err="1"/>
              <a:t>samayena</a:t>
            </a:r>
            <a:r>
              <a:rPr lang="en-US" sz="3600" dirty="0"/>
              <a:t> so </a:t>
            </a:r>
            <a:r>
              <a:rPr lang="en-US" sz="3600" dirty="0" err="1"/>
              <a:t>rathakāro</a:t>
            </a:r>
            <a:r>
              <a:rPr lang="en-US" sz="3600" dirty="0"/>
              <a:t> </a:t>
            </a:r>
            <a:r>
              <a:rPr lang="en-US" sz="3600" dirty="0" err="1"/>
              <a:t>ahosī’ti</a:t>
            </a:r>
            <a:r>
              <a:rPr lang="en-US" sz="3600" dirty="0"/>
              <a:t>! </a:t>
            </a:r>
            <a:r>
              <a:rPr lang="en-US" sz="3600" dirty="0" err="1"/>
              <a:t>na</a:t>
            </a:r>
            <a:r>
              <a:rPr lang="en-US" sz="3600" dirty="0"/>
              <a:t> </a:t>
            </a:r>
            <a:r>
              <a:rPr lang="en-US" sz="3600" dirty="0" err="1"/>
              <a:t>kho</a:t>
            </a:r>
            <a:r>
              <a:rPr lang="en-US" sz="3600" dirty="0"/>
              <a:t> </a:t>
            </a:r>
            <a:r>
              <a:rPr lang="en-US" sz="3600" dirty="0" err="1"/>
              <a:t>panetaṃ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evaṃ</a:t>
            </a:r>
            <a:r>
              <a:rPr lang="en-US" sz="3600" dirty="0"/>
              <a:t> </a:t>
            </a:r>
            <a:r>
              <a:rPr lang="en-US" sz="3600" dirty="0" err="1"/>
              <a:t>daṭṭhabbaṃ</a:t>
            </a:r>
            <a:r>
              <a:rPr lang="en-US" sz="3600" dirty="0"/>
              <a:t>. </a:t>
            </a:r>
            <a:r>
              <a:rPr lang="en-US" sz="3600" dirty="0" err="1"/>
              <a:t>ahaṃ</a:t>
            </a:r>
            <a:r>
              <a:rPr lang="en-US" sz="3600" dirty="0"/>
              <a:t> </a:t>
            </a:r>
            <a:r>
              <a:rPr lang="en-US" sz="3600" dirty="0" err="1"/>
              <a:t>tena</a:t>
            </a:r>
            <a:r>
              <a:rPr lang="en-US" sz="3600" dirty="0"/>
              <a:t> </a:t>
            </a:r>
            <a:r>
              <a:rPr lang="en-US" sz="3600" dirty="0" err="1"/>
              <a:t>samayena</a:t>
            </a:r>
            <a:r>
              <a:rPr lang="en-US" sz="3600" dirty="0"/>
              <a:t> so </a:t>
            </a:r>
            <a:r>
              <a:rPr lang="en-US" sz="3600" dirty="0" err="1"/>
              <a:t>rathakāro</a:t>
            </a:r>
            <a:r>
              <a:rPr lang="en-US" sz="3600" dirty="0"/>
              <a:t> </a:t>
            </a:r>
            <a:r>
              <a:rPr lang="en-US" sz="3600" dirty="0" err="1"/>
              <a:t>ahosiṃ</a:t>
            </a:r>
            <a:r>
              <a:rPr lang="en-US" sz="3600" dirty="0"/>
              <a:t>. </a:t>
            </a:r>
            <a:r>
              <a:rPr lang="en-US" sz="3600" dirty="0" err="1"/>
              <a:t>tadāhaṃ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dāruvaṅkānaṃ</a:t>
            </a:r>
            <a:r>
              <a:rPr lang="en-US" sz="3600" dirty="0"/>
              <a:t> </a:t>
            </a:r>
            <a:r>
              <a:rPr lang="en-US" sz="3600" dirty="0" err="1"/>
              <a:t>dārudosānaṃ</a:t>
            </a:r>
            <a:r>
              <a:rPr lang="en-US" sz="3600" dirty="0"/>
              <a:t> </a:t>
            </a:r>
            <a:r>
              <a:rPr lang="en-US" sz="3600" dirty="0" err="1"/>
              <a:t>dārukasāvānaṃ</a:t>
            </a:r>
            <a:r>
              <a:rPr lang="en-US" sz="3600" dirty="0"/>
              <a:t>. </a:t>
            </a:r>
            <a:r>
              <a:rPr lang="en-US" sz="3600" dirty="0" err="1"/>
              <a:t>Etarahi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panāhaṃ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arahaṃ</a:t>
            </a:r>
            <a:r>
              <a:rPr lang="en-US" sz="3600" dirty="0"/>
              <a:t> </a:t>
            </a:r>
            <a:r>
              <a:rPr lang="en-US" sz="3600" dirty="0" err="1"/>
              <a:t>sammāsambuddho</a:t>
            </a:r>
            <a:r>
              <a:rPr lang="en-US" sz="3600" dirty="0"/>
              <a:t> </a:t>
            </a:r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kāyavaṅkānaṃ</a:t>
            </a:r>
            <a:r>
              <a:rPr lang="en-US" sz="3600" dirty="0"/>
              <a:t> </a:t>
            </a:r>
            <a:r>
              <a:rPr lang="en-US" sz="3600" dirty="0" err="1"/>
              <a:t>kāyadosānaṃ</a:t>
            </a:r>
            <a:r>
              <a:rPr lang="en-US" sz="3600" dirty="0"/>
              <a:t> </a:t>
            </a:r>
            <a:r>
              <a:rPr lang="en-US" sz="3600" dirty="0" err="1"/>
              <a:t>kāyakasāvānaṃ</a:t>
            </a:r>
            <a:r>
              <a:rPr lang="en-US" sz="3600" dirty="0"/>
              <a:t>, </a:t>
            </a:r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vacīvaṅkānaṃ</a:t>
            </a:r>
            <a:r>
              <a:rPr lang="en-US" sz="3600" dirty="0"/>
              <a:t> </a:t>
            </a:r>
            <a:r>
              <a:rPr lang="en-US" sz="3600" dirty="0" err="1"/>
              <a:t>vacīdosānaṃ</a:t>
            </a:r>
            <a:r>
              <a:rPr lang="en-US" sz="3600" dirty="0"/>
              <a:t> </a:t>
            </a:r>
            <a:r>
              <a:rPr lang="en-US" sz="3600" dirty="0" err="1"/>
              <a:t>vacīkasāvānaṃ</a:t>
            </a:r>
            <a:r>
              <a:rPr lang="en-US" sz="3600" dirty="0"/>
              <a:t>, </a:t>
            </a:r>
            <a:r>
              <a:rPr lang="en-US" sz="3600" dirty="0" err="1"/>
              <a:t>kusalo</a:t>
            </a:r>
            <a:r>
              <a:rPr lang="en-US" sz="3600" dirty="0"/>
              <a:t> </a:t>
            </a:r>
            <a:r>
              <a:rPr lang="en-US" sz="3600" dirty="0" err="1"/>
              <a:t>manovaṅkānaṃ</a:t>
            </a:r>
            <a:r>
              <a:rPr lang="en-US" sz="3600" dirty="0"/>
              <a:t> </a:t>
            </a:r>
            <a:r>
              <a:rPr lang="en-US" sz="3600" dirty="0" err="1"/>
              <a:t>manodosānaṃ</a:t>
            </a:r>
            <a:r>
              <a:rPr lang="en-US" sz="3600" dirty="0"/>
              <a:t> </a:t>
            </a:r>
            <a:r>
              <a:rPr lang="en-US" sz="3600" dirty="0" err="1"/>
              <a:t>manokasāvānaṃ</a:t>
            </a:r>
            <a:r>
              <a:rPr lang="en-US" sz="3600" dirty="0"/>
              <a:t>.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2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yassa</a:t>
            </a:r>
            <a:r>
              <a:rPr lang="en-US" sz="3600" dirty="0"/>
              <a:t> </a:t>
            </a:r>
            <a:r>
              <a:rPr lang="en-US" sz="3600" dirty="0" err="1"/>
              <a:t>kassaci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bhikkhussa</a:t>
            </a:r>
            <a:r>
              <a:rPr lang="en-US" sz="3600" dirty="0"/>
              <a:t> </a:t>
            </a:r>
            <a:r>
              <a:rPr lang="en-US" sz="3600" dirty="0" err="1"/>
              <a:t>vā</a:t>
            </a:r>
            <a:r>
              <a:rPr lang="en-US" sz="3600" dirty="0"/>
              <a:t> </a:t>
            </a:r>
            <a:r>
              <a:rPr lang="en-US" sz="3600" dirty="0" err="1"/>
              <a:t>bhikkhuniyāvā</a:t>
            </a:r>
            <a:r>
              <a:rPr lang="en-US" sz="3600" dirty="0"/>
              <a:t> </a:t>
            </a:r>
            <a:r>
              <a:rPr lang="en-US" sz="3600" dirty="0" err="1"/>
              <a:t>kāyavaṅko</a:t>
            </a:r>
            <a:r>
              <a:rPr lang="en-US" sz="3600" dirty="0"/>
              <a:t> </a:t>
            </a:r>
            <a:r>
              <a:rPr lang="en-US" sz="3600" dirty="0" err="1"/>
              <a:t>appahīno</a:t>
            </a:r>
            <a:r>
              <a:rPr lang="en-US" sz="3600" dirty="0"/>
              <a:t> </a:t>
            </a:r>
            <a:r>
              <a:rPr lang="en-US" sz="3600" dirty="0" err="1"/>
              <a:t>kāyadoso</a:t>
            </a:r>
            <a:r>
              <a:rPr lang="en-US" sz="3600" dirty="0"/>
              <a:t> </a:t>
            </a:r>
            <a:r>
              <a:rPr lang="en-US" sz="3600" dirty="0" err="1"/>
              <a:t>kāyakasāvo</a:t>
            </a:r>
            <a:r>
              <a:rPr lang="en-US" sz="3600" dirty="0"/>
              <a:t>, </a:t>
            </a:r>
            <a:r>
              <a:rPr lang="en-US" sz="3600" dirty="0" err="1"/>
              <a:t>vacīvaṅko</a:t>
            </a:r>
            <a:r>
              <a:rPr lang="en-US" sz="3600" dirty="0"/>
              <a:t> </a:t>
            </a:r>
            <a:r>
              <a:rPr lang="en-US" sz="3600" dirty="0" err="1"/>
              <a:t>appahīno</a:t>
            </a:r>
            <a:r>
              <a:rPr lang="en-US" sz="3600" dirty="0"/>
              <a:t> </a:t>
            </a:r>
            <a:r>
              <a:rPr lang="en-US" sz="3600" dirty="0" err="1"/>
              <a:t>vacīdoso</a:t>
            </a:r>
            <a:r>
              <a:rPr lang="en-US" sz="3600" dirty="0"/>
              <a:t> </a:t>
            </a:r>
            <a:r>
              <a:rPr lang="en-US" sz="3600" dirty="0" err="1"/>
              <a:t>vacīkasāvo</a:t>
            </a:r>
            <a:r>
              <a:rPr lang="en-US" sz="3600" dirty="0"/>
              <a:t>, </a:t>
            </a:r>
            <a:r>
              <a:rPr lang="en-US" sz="3600" dirty="0" err="1"/>
              <a:t>manovaṅko</a:t>
            </a:r>
            <a:r>
              <a:rPr lang="en-US" sz="3600" dirty="0"/>
              <a:t> </a:t>
            </a:r>
            <a:r>
              <a:rPr lang="en-US" sz="3600" dirty="0" err="1"/>
              <a:t>appahīno</a:t>
            </a:r>
            <a:r>
              <a:rPr lang="en-US" sz="3600" dirty="0"/>
              <a:t> </a:t>
            </a:r>
            <a:r>
              <a:rPr lang="en-US" sz="3600" dirty="0" err="1"/>
              <a:t>manodoso</a:t>
            </a:r>
            <a:r>
              <a:rPr lang="en-US" sz="3600" dirty="0"/>
              <a:t> </a:t>
            </a:r>
            <a:r>
              <a:rPr lang="en-US" sz="3600" dirty="0" err="1"/>
              <a:t>manokasāvo</a:t>
            </a:r>
            <a:r>
              <a:rPr lang="en-US" sz="3600" dirty="0"/>
              <a:t>,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papatitā</a:t>
            </a:r>
            <a:r>
              <a:rPr lang="en-US" sz="3600" dirty="0"/>
              <a:t> </a:t>
            </a:r>
            <a:r>
              <a:rPr lang="en-US" sz="3600" dirty="0" err="1"/>
              <a:t>te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imasmā</a:t>
            </a:r>
            <a:r>
              <a:rPr lang="en-US" sz="3600" dirty="0"/>
              <a:t> </a:t>
            </a:r>
            <a:r>
              <a:rPr lang="en-US" sz="3600" dirty="0" err="1"/>
              <a:t>dhammavinayā</a:t>
            </a:r>
            <a:r>
              <a:rPr lang="en-US" sz="3600" dirty="0"/>
              <a:t>, </a:t>
            </a:r>
            <a:r>
              <a:rPr lang="en-US" sz="3600" dirty="0" err="1"/>
              <a:t>seyyathāpi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cakkaṃ</a:t>
            </a:r>
            <a:r>
              <a:rPr lang="en-US" sz="3600" dirty="0"/>
              <a:t> </a:t>
            </a:r>
            <a:r>
              <a:rPr lang="en-US" sz="3600" dirty="0" err="1"/>
              <a:t>chahi</a:t>
            </a:r>
            <a:r>
              <a:rPr lang="en-US" sz="3600" dirty="0"/>
              <a:t> </a:t>
            </a:r>
            <a:r>
              <a:rPr lang="en-US" sz="3600" dirty="0" err="1"/>
              <a:t>divasehi</a:t>
            </a:r>
            <a:r>
              <a:rPr lang="en-US" sz="3600" dirty="0"/>
              <a:t> </a:t>
            </a:r>
            <a:r>
              <a:rPr lang="en-US" sz="3600" dirty="0" err="1"/>
              <a:t>niṭṭhitaṃ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yassa</a:t>
            </a:r>
            <a:r>
              <a:rPr lang="en-US" sz="3600" dirty="0"/>
              <a:t> </a:t>
            </a:r>
            <a:r>
              <a:rPr lang="en-US" sz="3600" dirty="0" err="1"/>
              <a:t>kassaci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bhikkhussa</a:t>
            </a:r>
            <a:r>
              <a:rPr lang="en-US" sz="3600" dirty="0"/>
              <a:t> 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bhikkhuniyā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 </a:t>
            </a:r>
            <a:r>
              <a:rPr lang="en-US" sz="3600" dirty="0" err="1"/>
              <a:t>kāyavaṅko</a:t>
            </a:r>
            <a:r>
              <a:rPr lang="en-US" sz="3600" dirty="0"/>
              <a:t> </a:t>
            </a:r>
            <a:r>
              <a:rPr lang="en-US" sz="3600" dirty="0" err="1"/>
              <a:t>pahīno</a:t>
            </a:r>
            <a:r>
              <a:rPr lang="en-US" sz="3600" dirty="0"/>
              <a:t> </a:t>
            </a:r>
            <a:r>
              <a:rPr lang="en-US" sz="3600" dirty="0" err="1"/>
              <a:t>kāyadoso</a:t>
            </a:r>
            <a:r>
              <a:rPr lang="en-US" sz="3600" dirty="0"/>
              <a:t> </a:t>
            </a:r>
            <a:r>
              <a:rPr lang="en-US" sz="3600" dirty="0" err="1"/>
              <a:t>kāyakasāvo</a:t>
            </a:r>
            <a:r>
              <a:rPr lang="en-US" sz="3600" dirty="0"/>
              <a:t>, </a:t>
            </a:r>
            <a:r>
              <a:rPr lang="en-US" sz="3600" dirty="0" err="1"/>
              <a:t>vacīvaṅko</a:t>
            </a:r>
            <a:r>
              <a:rPr lang="en-US" sz="3600" dirty="0"/>
              <a:t> </a:t>
            </a:r>
            <a:r>
              <a:rPr lang="en-US" sz="3600" dirty="0" err="1"/>
              <a:t>pahīno</a:t>
            </a:r>
            <a:r>
              <a:rPr lang="en-US" sz="3600" dirty="0"/>
              <a:t> </a:t>
            </a:r>
            <a:r>
              <a:rPr lang="en-US" sz="3600" dirty="0" err="1"/>
              <a:t>vacīdoso</a:t>
            </a:r>
            <a:r>
              <a:rPr lang="en-US" sz="3600" dirty="0"/>
              <a:t> </a:t>
            </a:r>
            <a:r>
              <a:rPr lang="en-US" sz="3600" dirty="0" err="1"/>
              <a:t>vacīkasāvo</a:t>
            </a:r>
            <a:r>
              <a:rPr lang="en-US" sz="3600" dirty="0"/>
              <a:t>, </a:t>
            </a:r>
            <a:r>
              <a:rPr lang="en-US" sz="3600" dirty="0" err="1"/>
              <a:t>manovaṅko</a:t>
            </a:r>
            <a:r>
              <a:rPr lang="en-US" sz="3600" dirty="0"/>
              <a:t> </a:t>
            </a:r>
            <a:r>
              <a:rPr lang="en-US" sz="3600" dirty="0" err="1"/>
              <a:t>pahīno</a:t>
            </a:r>
            <a:r>
              <a:rPr lang="en-US" sz="3600" dirty="0"/>
              <a:t> </a:t>
            </a:r>
            <a:r>
              <a:rPr lang="en-US" sz="3600" dirty="0" err="1"/>
              <a:t>manodoso</a:t>
            </a:r>
            <a:r>
              <a:rPr lang="en-US" sz="3600" dirty="0"/>
              <a:t> </a:t>
            </a:r>
            <a:r>
              <a:rPr lang="en-US" sz="3600" dirty="0" err="1"/>
              <a:t>manokasāvo</a:t>
            </a:r>
            <a:r>
              <a:rPr lang="en-US" sz="3600" dirty="0"/>
              <a:t>, 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patiṭṭhitā</a:t>
            </a:r>
            <a:r>
              <a:rPr lang="en-US" sz="3600" dirty="0"/>
              <a:t> </a:t>
            </a:r>
            <a:r>
              <a:rPr lang="en-US" sz="3600" dirty="0" err="1"/>
              <a:t>te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imasmiṃ</a:t>
            </a:r>
            <a:r>
              <a:rPr lang="en-US" sz="3600" dirty="0"/>
              <a:t> </a:t>
            </a:r>
            <a:r>
              <a:rPr lang="en-US" sz="3600" dirty="0" err="1"/>
              <a:t>dhammavinaye</a:t>
            </a:r>
            <a:r>
              <a:rPr lang="en-US" sz="3600" dirty="0"/>
              <a:t>, </a:t>
            </a:r>
            <a:r>
              <a:rPr lang="en-US" sz="3600" dirty="0" err="1"/>
              <a:t>seyyathāpi</a:t>
            </a:r>
            <a:r>
              <a:rPr lang="en-US" sz="3600" dirty="0"/>
              <a:t>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cakkaṃ</a:t>
            </a:r>
            <a:r>
              <a:rPr lang="en-US" sz="3600" dirty="0"/>
              <a:t> </a:t>
            </a:r>
            <a:r>
              <a:rPr lang="en-US" sz="3600" dirty="0" err="1"/>
              <a:t>chahi</a:t>
            </a:r>
            <a:r>
              <a:rPr lang="en-US" sz="3600" dirty="0"/>
              <a:t> </a:t>
            </a:r>
            <a:r>
              <a:rPr lang="en-US" sz="3600" dirty="0" err="1"/>
              <a:t>māsehi</a:t>
            </a:r>
            <a:r>
              <a:rPr lang="en-US" sz="3600" dirty="0"/>
              <a:t> </a:t>
            </a:r>
            <a:r>
              <a:rPr lang="en-US" sz="3600" dirty="0" err="1"/>
              <a:t>niṭṭhitaṃ</a:t>
            </a:r>
            <a:r>
              <a:rPr lang="en-US" sz="3600" dirty="0"/>
              <a:t> </a:t>
            </a:r>
            <a:r>
              <a:rPr lang="en-US" sz="3600" dirty="0" err="1"/>
              <a:t>chārattūnehi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2" y="1325880"/>
            <a:ext cx="9697077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dirty="0" err="1"/>
              <a:t>tasmātiha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evaṃ</a:t>
            </a:r>
            <a:r>
              <a:rPr lang="en-US" sz="3600" dirty="0"/>
              <a:t> </a:t>
            </a:r>
            <a:r>
              <a:rPr lang="en-US" sz="3600" dirty="0" err="1"/>
              <a:t>sikkhitabbaṃ</a:t>
            </a:r>
            <a:r>
              <a:rPr lang="en-US" sz="3600" dirty="0"/>
              <a:t> —‘</a:t>
            </a:r>
            <a:r>
              <a:rPr lang="en-US" sz="3600" dirty="0" err="1"/>
              <a:t>kāyavaṅkaṃ</a:t>
            </a:r>
            <a:r>
              <a:rPr lang="en-US" sz="3600" dirty="0"/>
              <a:t> </a:t>
            </a:r>
            <a:r>
              <a:rPr lang="en-US" sz="3600" dirty="0" err="1"/>
              <a:t>pajahissāma</a:t>
            </a:r>
            <a:r>
              <a:rPr lang="en-US" sz="3600" dirty="0"/>
              <a:t> </a:t>
            </a:r>
            <a:r>
              <a:rPr lang="en-US" sz="3600" dirty="0" err="1"/>
              <a:t>kāyadosaṃ</a:t>
            </a:r>
            <a:r>
              <a:rPr lang="en-US" sz="3600" dirty="0"/>
              <a:t> </a:t>
            </a:r>
            <a:r>
              <a:rPr lang="en-US" sz="3600" dirty="0" err="1"/>
              <a:t>kāyakasāvaṃ</a:t>
            </a:r>
            <a:r>
              <a:rPr lang="en-US" sz="3600" dirty="0"/>
              <a:t>, </a:t>
            </a:r>
            <a:r>
              <a:rPr lang="en-US" sz="3600" dirty="0" err="1"/>
              <a:t>vacīvaṅkaṃ</a:t>
            </a:r>
            <a:r>
              <a:rPr lang="en-US" sz="3600" dirty="0"/>
              <a:t> </a:t>
            </a:r>
            <a:r>
              <a:rPr lang="en-US" sz="3600" dirty="0" err="1"/>
              <a:t>pajahissāma</a:t>
            </a:r>
            <a:r>
              <a:rPr lang="en-US" sz="3600" dirty="0"/>
              <a:t> </a:t>
            </a:r>
            <a:r>
              <a:rPr lang="en-US" sz="3600" dirty="0" err="1"/>
              <a:t>vacīdosaṃ</a:t>
            </a:r>
            <a:r>
              <a:rPr lang="en-US" sz="3600" dirty="0"/>
              <a:t> </a:t>
            </a:r>
            <a:r>
              <a:rPr lang="en-US" sz="3600" dirty="0" err="1"/>
              <a:t>vacīkasāvaṃ</a:t>
            </a:r>
            <a:r>
              <a:rPr lang="en-US" sz="3600" dirty="0"/>
              <a:t>, </a:t>
            </a:r>
            <a:r>
              <a:rPr lang="en-US" sz="3600" dirty="0" err="1"/>
              <a:t>manovaṅkaṃ</a:t>
            </a:r>
            <a:r>
              <a:rPr lang="en-US" sz="3600" dirty="0"/>
              <a:t> </a:t>
            </a:r>
            <a:r>
              <a:rPr lang="en-US" sz="3600" dirty="0" err="1"/>
              <a:t>pajahissāma</a:t>
            </a:r>
            <a:r>
              <a:rPr lang="en-US" sz="3600" dirty="0"/>
              <a:t> </a:t>
            </a:r>
            <a:r>
              <a:rPr lang="en-US" sz="3600" dirty="0" err="1"/>
              <a:t>manodosaṃ</a:t>
            </a:r>
            <a:r>
              <a:rPr lang="en-US" sz="3600" dirty="0"/>
              <a:t> </a:t>
            </a:r>
            <a:r>
              <a:rPr lang="en-US" sz="3600" dirty="0" err="1"/>
              <a:t>manokasāvan’ti</a:t>
            </a:r>
            <a:r>
              <a:rPr lang="en-US" sz="3600" dirty="0"/>
              <a:t>. </a:t>
            </a:r>
            <a:r>
              <a:rPr lang="en-US" sz="3600" dirty="0" err="1"/>
              <a:t>evañhi</a:t>
            </a:r>
            <a:r>
              <a:rPr lang="en-US" sz="3600" dirty="0"/>
              <a:t> </a:t>
            </a:r>
            <a:r>
              <a:rPr lang="en-US" sz="3600" dirty="0" err="1"/>
              <a:t>vo,bhikkhave</a:t>
            </a:r>
            <a:r>
              <a:rPr lang="en-US" sz="3600" dirty="0"/>
              <a:t>, </a:t>
            </a:r>
            <a:r>
              <a:rPr lang="en-US" sz="3600" dirty="0" err="1"/>
              <a:t>sikkhitabban”ti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3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10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2" y="1325880"/>
            <a:ext cx="9697077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 err="1"/>
              <a:t>Chú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r>
              <a:rPr lang="en-US" sz="3600" b="1" dirty="0"/>
              <a:t>:</a:t>
            </a:r>
            <a:endParaRPr lang="en-US" sz="3600" dirty="0"/>
          </a:p>
          <a:p>
            <a:r>
              <a:rPr lang="en-US" sz="3600" dirty="0"/>
              <a:t> </a:t>
            </a:r>
            <a:r>
              <a:rPr lang="en-US" sz="3600" b="1" dirty="0"/>
              <a:t>(1)</a:t>
            </a:r>
            <a:r>
              <a:rPr lang="en-US" sz="3600" dirty="0"/>
              <a:t> </a:t>
            </a:r>
            <a:r>
              <a:rPr lang="en-US" sz="3600" b="1" dirty="0" err="1"/>
              <a:t>sakasāvāti</a:t>
            </a:r>
            <a:r>
              <a:rPr lang="en-US" sz="3600" b="1" dirty="0"/>
              <a:t> </a:t>
            </a:r>
            <a:r>
              <a:rPr lang="en-US" sz="3600" dirty="0" err="1"/>
              <a:t>pūtisārena</a:t>
            </a:r>
            <a:r>
              <a:rPr lang="en-US" sz="3600" dirty="0"/>
              <a:t> </a:t>
            </a:r>
            <a:r>
              <a:rPr lang="en-US" sz="3600" dirty="0" err="1"/>
              <a:t>ceva</a:t>
            </a:r>
            <a:r>
              <a:rPr lang="en-US" sz="3600" dirty="0"/>
              <a:t> </a:t>
            </a:r>
            <a:r>
              <a:rPr lang="en-US" sz="3600" dirty="0" err="1"/>
              <a:t>pheggunā</a:t>
            </a:r>
            <a:r>
              <a:rPr lang="en-US" sz="3600" dirty="0"/>
              <a:t> </a:t>
            </a:r>
            <a:r>
              <a:rPr lang="en-US" sz="3600" dirty="0" err="1"/>
              <a:t>ca</a:t>
            </a:r>
            <a:r>
              <a:rPr lang="en-US" sz="3600" dirty="0"/>
              <a:t> </a:t>
            </a:r>
            <a:r>
              <a:rPr lang="en-US" sz="3600" dirty="0" err="1"/>
              <a:t>yuttā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9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266810"/>
              </p:ext>
            </p:extLst>
          </p:nvPr>
        </p:nvGraphicFramePr>
        <p:xfrm>
          <a:off x="838201" y="1912481"/>
          <a:ext cx="10515599" cy="4678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90698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6777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Ko/kiṃ/kā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Ai, cái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Bấy giờ, khi ấy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Thân mến, mến yêu [hô cách,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Ratho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 ngựa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làm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Hetu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 nhân, điều kiện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Paccayo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cơ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sở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842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Yo/yaṃ/yā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Ayaṃ/idaṃ~iaṃ/ayaṃ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Yadidaṃ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Tức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Đặc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6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04768"/>
              </p:ext>
            </p:extLst>
          </p:nvPr>
        </p:nvGraphicFramePr>
        <p:xfrm>
          <a:off x="838201" y="1912481"/>
          <a:ext cx="10515599" cy="46822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7562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0396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0501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Cakkaṃ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Bánh xe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Divaso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Niṭṭhita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làm xong, được hoàn thành, được chuẩn bị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So~sa/taṃ~tad/sā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Eso~esa/etaṃ~etad/esā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ấy, vật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Pavattita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làm cho quay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Samāna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Yāvataka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Trong chừng mực nào, trong phạm vi nào [dạng nữ tính là yāvatikā]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234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Abhisaṅkhāro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chuẩn bị, sự hoạt động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2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Hành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trình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lộ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trình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956923"/>
              </p:ext>
            </p:extLst>
          </p:nvPr>
        </p:nvGraphicFramePr>
        <p:xfrm>
          <a:off x="838201" y="1912484"/>
          <a:ext cx="10515599" cy="4654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8893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09109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0633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638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Tāvataka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Trong chừng mực đó, trong phạm vi đó [dạng nữ tính là tāvatikā]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Gantvā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Ciṅgulāyitvā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Xoay vòng, quay vòng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Bhūmi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Mặt đất, đất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Papati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Rơi xuống, ngã xuống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Pana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Māso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Ārattaṃ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gian, giai đoạn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Ūna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Kém hơn, ít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638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Akkho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Giác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quan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trục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bánh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xí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ngầu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dạng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đơn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lường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9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Āhata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Bị tắc, bị đánh, bị giẫm, bị tác động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 (DN)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Vipassissa</a:t>
            </a:r>
            <a:r>
              <a:rPr lang="en-US" sz="3600" dirty="0"/>
              <a:t> </a:t>
            </a:r>
            <a:r>
              <a:rPr lang="en-US" sz="3600" dirty="0" err="1"/>
              <a:t>Bhagavato</a:t>
            </a:r>
            <a:r>
              <a:rPr lang="en-US" sz="3600" dirty="0"/>
              <a:t> </a:t>
            </a:r>
            <a:r>
              <a:rPr lang="en-US" sz="3600" dirty="0" err="1"/>
              <a:t>arahato</a:t>
            </a:r>
            <a:r>
              <a:rPr lang="en-US" sz="3600" dirty="0"/>
              <a:t> </a:t>
            </a:r>
            <a:r>
              <a:rPr lang="en-US" sz="3600" dirty="0" err="1"/>
              <a:t>Sammāsambuddhassa</a:t>
            </a:r>
            <a:r>
              <a:rPr lang="en-US" sz="3600" dirty="0"/>
              <a:t> </a:t>
            </a:r>
            <a:r>
              <a:rPr lang="en-US" sz="3600" dirty="0" err="1"/>
              <a:t>etadahosi</a:t>
            </a:r>
            <a:r>
              <a:rPr lang="en-US" sz="3600" dirty="0"/>
              <a:t>: “</a:t>
            </a:r>
            <a:r>
              <a:rPr lang="en-US" sz="3600" dirty="0" err="1"/>
              <a:t>yannūnâhaṃ</a:t>
            </a:r>
            <a:r>
              <a:rPr lang="en-US" sz="3600" dirty="0"/>
              <a:t> </a:t>
            </a:r>
            <a:r>
              <a:rPr lang="en-US" sz="3600" dirty="0" err="1"/>
              <a:t>dhammaṃ</a:t>
            </a:r>
            <a:r>
              <a:rPr lang="en-US" sz="3600" dirty="0"/>
              <a:t> </a:t>
            </a:r>
            <a:r>
              <a:rPr lang="en-US" sz="3600" dirty="0" err="1"/>
              <a:t>deseyyan”ti</a:t>
            </a:r>
            <a:r>
              <a:rPr lang="en-US" sz="3600" dirty="0"/>
              <a:t>. </a:t>
            </a:r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Vipassissa</a:t>
            </a:r>
            <a:r>
              <a:rPr lang="en-US" sz="3600" dirty="0"/>
              <a:t> </a:t>
            </a:r>
            <a:r>
              <a:rPr lang="en-US" sz="3600" dirty="0" err="1"/>
              <a:t>Bhagavato</a:t>
            </a:r>
            <a:r>
              <a:rPr lang="en-US" sz="3600" dirty="0"/>
              <a:t> </a:t>
            </a:r>
            <a:r>
              <a:rPr lang="en-US" sz="3600" dirty="0" err="1"/>
              <a:t>arahato</a:t>
            </a:r>
            <a:r>
              <a:rPr lang="en-US" sz="3600" dirty="0"/>
              <a:t> </a:t>
            </a:r>
            <a:r>
              <a:rPr lang="en-US" sz="3600" dirty="0" err="1"/>
              <a:t>Sammāsambuddhassa</a:t>
            </a:r>
            <a:r>
              <a:rPr lang="en-US" sz="3600" dirty="0"/>
              <a:t> </a:t>
            </a:r>
            <a:r>
              <a:rPr lang="en-US" sz="3600" dirty="0" err="1"/>
              <a:t>etadahosi</a:t>
            </a:r>
            <a:r>
              <a:rPr lang="en-US" sz="3600" dirty="0"/>
              <a:t>: “</a:t>
            </a:r>
            <a:r>
              <a:rPr lang="en-US" sz="3600" dirty="0" err="1"/>
              <a:t>adhigato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me </a:t>
            </a:r>
            <a:r>
              <a:rPr lang="en-US" sz="3600" dirty="0" err="1"/>
              <a:t>āyaṃ</a:t>
            </a:r>
            <a:r>
              <a:rPr lang="en-US" sz="3600" dirty="0"/>
              <a:t> </a:t>
            </a:r>
            <a:r>
              <a:rPr lang="en-US" sz="3600" dirty="0" err="1"/>
              <a:t>dhammo</a:t>
            </a:r>
            <a:r>
              <a:rPr lang="en-US" sz="3600" dirty="0"/>
              <a:t> </a:t>
            </a:r>
            <a:r>
              <a:rPr lang="en-US" sz="3600" dirty="0" err="1"/>
              <a:t>gambhīro</a:t>
            </a:r>
            <a:r>
              <a:rPr lang="en-US" sz="3600" dirty="0"/>
              <a:t> </a:t>
            </a:r>
            <a:r>
              <a:rPr lang="en-US" sz="3600" dirty="0" err="1"/>
              <a:t>duddaso</a:t>
            </a:r>
            <a:r>
              <a:rPr lang="en-US" sz="3600" dirty="0"/>
              <a:t> </a:t>
            </a:r>
            <a:r>
              <a:rPr lang="en-US" sz="3600" dirty="0" err="1"/>
              <a:t>duranubodho</a:t>
            </a:r>
            <a:r>
              <a:rPr lang="en-US" sz="3600" dirty="0"/>
              <a:t> </a:t>
            </a:r>
            <a:r>
              <a:rPr lang="en-US" sz="3600" dirty="0" err="1"/>
              <a:t>santo</a:t>
            </a:r>
            <a:r>
              <a:rPr lang="en-US" sz="3600" dirty="0"/>
              <a:t> </a:t>
            </a:r>
            <a:r>
              <a:rPr lang="en-US" sz="3600" dirty="0" err="1"/>
              <a:t>paṇīto</a:t>
            </a:r>
            <a:r>
              <a:rPr lang="en-US" sz="3600" dirty="0"/>
              <a:t> </a:t>
            </a:r>
            <a:r>
              <a:rPr lang="en-US" sz="3600" dirty="0" err="1"/>
              <a:t>atakkâvacaro</a:t>
            </a:r>
            <a:r>
              <a:rPr lang="en-US" sz="3600" dirty="0"/>
              <a:t> </a:t>
            </a:r>
            <a:r>
              <a:rPr lang="en-US" sz="3600" dirty="0" err="1"/>
              <a:t>nipuṇo</a:t>
            </a:r>
            <a:r>
              <a:rPr lang="en-US" sz="3600" dirty="0"/>
              <a:t> </a:t>
            </a:r>
            <a:r>
              <a:rPr lang="en-US" sz="3600" dirty="0" err="1"/>
              <a:t>paṇḍitavedanīyo</a:t>
            </a:r>
            <a:r>
              <a:rPr lang="en-US" sz="3600" dirty="0"/>
              <a:t>. </a:t>
            </a:r>
            <a:r>
              <a:rPr lang="en-US" sz="3600" dirty="0" err="1"/>
              <a:t>Ālayarāmā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panâyaṃ</a:t>
            </a:r>
            <a:r>
              <a:rPr lang="en-US" sz="3600" dirty="0"/>
              <a:t> </a:t>
            </a:r>
            <a:r>
              <a:rPr lang="en-US" sz="3600" dirty="0" err="1"/>
              <a:t>pajā</a:t>
            </a:r>
            <a:r>
              <a:rPr lang="en-US" sz="3600" dirty="0"/>
              <a:t> </a:t>
            </a:r>
            <a:r>
              <a:rPr lang="en-US" sz="3600" dirty="0" err="1"/>
              <a:t>ālayaratā</a:t>
            </a:r>
            <a:r>
              <a:rPr lang="en-US" sz="3600" dirty="0"/>
              <a:t> </a:t>
            </a:r>
            <a:r>
              <a:rPr lang="en-US" sz="3600" dirty="0" err="1"/>
              <a:t>ālayasammuditā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4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862747"/>
              </p:ext>
            </p:extLst>
          </p:nvPr>
        </p:nvGraphicFramePr>
        <p:xfrm>
          <a:off x="838201" y="1912481"/>
          <a:ext cx="10515599" cy="461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98893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37803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9827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9819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Maññe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nhấn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mạnh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Aṭṭhāsi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lại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[Kí hiệu 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Vị trời, ông 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Nemi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Vành (bánh xe)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Cùng với, của bản 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Vaṅka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Cong, vẹo, lừa đảo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tức giận, sự hư hỏng, lỗi lầm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516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Sakasāva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Xem chú giải (1)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8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Căm bánh xe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58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Nābhi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Trục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bánh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xe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13957"/>
              </p:ext>
            </p:extLst>
          </p:nvPr>
        </p:nvGraphicFramePr>
        <p:xfrm>
          <a:off x="838201" y="1912482"/>
          <a:ext cx="10515599" cy="47863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148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5237018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13364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1916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1949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Ráp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để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thành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một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nguyên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mẫu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mới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nghĩa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trừu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tượng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–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tức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chỉ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điều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…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Ví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dụ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Buddha (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Buddhatta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điều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).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Buddha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còn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Buddhatta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trung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tố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Bạn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Assa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chủ động, cầu khiến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Añña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Nūna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chắc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chắn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Nhấn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mạnh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Thời gian, dịp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5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1612"/>
              </p:ext>
            </p:extLst>
          </p:nvPr>
        </p:nvGraphicFramePr>
        <p:xfrm>
          <a:off x="838201" y="1912481"/>
          <a:ext cx="10515599" cy="46545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5216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8709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8932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Daṭṭhabba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thấy, được hiểu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Tương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Kusala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Thiện, giỏi, tốt, hay, khéo léo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Dāru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Etarahi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Bây giờ, hiện nay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Arahant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 La Hán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447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Sammāsambuddho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Chánh Đẳng Giác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4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Vacī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Lời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3231"/>
              </p:ext>
            </p:extLst>
          </p:nvPr>
        </p:nvGraphicFramePr>
        <p:xfrm>
          <a:off x="838201" y="1912482"/>
          <a:ext cx="10515599" cy="4696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1274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109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09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Manas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Tâm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4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-ci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phiếm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kỳ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kỳ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Hậu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 [liệt kê]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Pahīna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từ bỏ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Hướng tới, ở trước, phía trước, ra ngoài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Patita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Vinayo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Luật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Seyyathā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Giống như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Đệm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Tasmā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Do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Đặc ngữ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09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7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358128"/>
              </p:ext>
            </p:extLst>
          </p:nvPr>
        </p:nvGraphicFramePr>
        <p:xfrm>
          <a:off x="838201" y="1912481"/>
          <a:ext cx="10515599" cy="4439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252168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87091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6777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Sikkhitabba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học tập, được rèn luyện, được cố gắng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Tương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Pajahati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Từ bỏ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thực, bởi vì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Anh, bạn [trực bổ, sở hữu, dụng cụ cách số nhiều]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Pūti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Hư thối, hư hoại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1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Cốt lõi, phần lõi, giá trị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 [liệt kê]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91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Pheggu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Gỗ xung quanh ruột cây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Yutta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kết nối, được ráp nối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69841"/>
              </p:ext>
            </p:extLst>
          </p:nvPr>
        </p:nvGraphicFramePr>
        <p:xfrm>
          <a:off x="838200" y="1951904"/>
          <a:ext cx="10515600" cy="4435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8381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596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Nhắc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(phrase)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nhóm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ghép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trở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Ở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qua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‘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ở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KHÔNG CÓ, KHÔNG TỒN TẠI,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KHÔNG PHẢI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cũng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1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86201"/>
              </p:ext>
            </p:extLst>
          </p:nvPr>
        </p:nvGraphicFramePr>
        <p:xfrm>
          <a:off x="838200" y="1951904"/>
          <a:ext cx="10515600" cy="4696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364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9026236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9436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752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a)</a:t>
                      </a:r>
                      <a:r>
                        <a:rPr lang="en-US" sz="2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(Noun phrase) –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Đức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Phật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thượng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(Adjective phrase) –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Thằng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bé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khỉ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nhảy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múa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suốt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buổi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Cụm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(Adverb phrase) –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chạy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vắt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giò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cổ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57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2680"/>
              </p:ext>
            </p:extLst>
          </p:nvPr>
        </p:nvGraphicFramePr>
        <p:xfrm>
          <a:off x="838200" y="1951904"/>
          <a:ext cx="10515600" cy="4656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364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9026236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9329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896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Nhắc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xưng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kể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  <a:tr h="18275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koci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bất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bất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kỳ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vẫn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biến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tùy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vẫn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(1)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(2)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030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838201" y="1979614"/>
            <a:ext cx="10515600" cy="455919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Đọc</a:t>
            </a:r>
            <a:r>
              <a:rPr lang="en-US" sz="3600" dirty="0"/>
              <a:t> </a:t>
            </a:r>
            <a:r>
              <a:rPr lang="en-US" sz="3600" dirty="0" err="1"/>
              <a:t>đoạn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chú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,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thời</a:t>
            </a:r>
            <a:r>
              <a:rPr lang="en-US" sz="3600" dirty="0"/>
              <a:t> </a:t>
            </a:r>
            <a:r>
              <a:rPr lang="en-US" sz="3600" dirty="0" err="1"/>
              <a:t>xem</a:t>
            </a:r>
            <a:r>
              <a:rPr lang="en-US" sz="3600" dirty="0"/>
              <a:t> </a:t>
            </a:r>
            <a:r>
              <a:rPr lang="en-US" sz="3600" dirty="0" err="1"/>
              <a:t>xét</a:t>
            </a:r>
            <a:r>
              <a:rPr lang="en-US" sz="3600" dirty="0"/>
              <a:t>/</a:t>
            </a:r>
            <a:r>
              <a:rPr lang="en-US" sz="3600" dirty="0" err="1"/>
              <a:t>trả</a:t>
            </a:r>
            <a:r>
              <a:rPr lang="en-US" sz="3600" dirty="0"/>
              <a:t> </a:t>
            </a:r>
            <a:r>
              <a:rPr lang="en-US" sz="3600" dirty="0" err="1"/>
              <a:t>lời</a:t>
            </a:r>
            <a:r>
              <a:rPr lang="en-US" sz="3600" dirty="0"/>
              <a:t> </a:t>
            </a:r>
            <a:r>
              <a:rPr lang="en-US" sz="3600" dirty="0" err="1"/>
              <a:t>tuần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r>
              <a:rPr lang="en-US" sz="3600" dirty="0"/>
              <a:t> [1]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tiên</a:t>
            </a:r>
            <a:r>
              <a:rPr lang="en-US" sz="3600" dirty="0"/>
              <a:t>, [</a:t>
            </a:r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hetu</a:t>
            </a:r>
            <a:r>
              <a:rPr lang="en-US" sz="3600" dirty="0"/>
              <a:t>], [</a:t>
            </a:r>
            <a:r>
              <a:rPr lang="en-US" sz="3600" dirty="0" err="1"/>
              <a:t>ko</a:t>
            </a:r>
            <a:r>
              <a:rPr lang="en-US" sz="3600" dirty="0"/>
              <a:t> </a:t>
            </a:r>
            <a:r>
              <a:rPr lang="en-US" sz="3600" dirty="0" err="1"/>
              <a:t>paccayo</a:t>
            </a:r>
            <a:r>
              <a:rPr lang="en-US" sz="3600" dirty="0"/>
              <a:t>]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(phrase) hay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mệnh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(clause). 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,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đóng</a:t>
            </a:r>
            <a:r>
              <a:rPr lang="en-US" sz="3600" dirty="0"/>
              <a:t> </a:t>
            </a:r>
            <a:r>
              <a:rPr lang="en-US" sz="3600" dirty="0" err="1"/>
              <a:t>vai</a:t>
            </a:r>
            <a:r>
              <a:rPr lang="en-US" sz="3600" dirty="0"/>
              <a:t> </a:t>
            </a:r>
            <a:r>
              <a:rPr lang="en-US" sz="3600" dirty="0" err="1"/>
              <a:t>trò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? </a:t>
            </a:r>
            <a:r>
              <a:rPr lang="en-US" sz="3600" dirty="0" err="1"/>
              <a:t>Nếu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mệnh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thì</a:t>
            </a:r>
            <a:r>
              <a:rPr lang="en-US" sz="3600" dirty="0"/>
              <a:t> </a:t>
            </a:r>
            <a:r>
              <a:rPr lang="en-US" sz="3600" dirty="0" err="1"/>
              <a:t>nó</a:t>
            </a:r>
            <a:r>
              <a:rPr lang="en-US" sz="3600" dirty="0"/>
              <a:t> </a:t>
            </a:r>
            <a:r>
              <a:rPr lang="en-US" sz="3600" dirty="0" err="1"/>
              <a:t>liên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còn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tắc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/</a:t>
            </a:r>
            <a:r>
              <a:rPr lang="en-US" sz="3600" dirty="0" err="1"/>
              <a:t>cách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nào</a:t>
            </a:r>
            <a:r>
              <a:rPr lang="en-US" sz="3600" dirty="0"/>
              <a:t>?</a:t>
            </a:r>
          </a:p>
          <a:p>
            <a:r>
              <a:rPr lang="en-US" sz="3600" dirty="0"/>
              <a:t> [2] </a:t>
            </a:r>
            <a:r>
              <a:rPr lang="en-US" sz="3600" dirty="0" err="1"/>
              <a:t>Cũng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tiên</a:t>
            </a:r>
            <a:r>
              <a:rPr lang="en-US" sz="3600" dirty="0"/>
              <a:t>, </a:t>
            </a:r>
            <a:r>
              <a:rPr lang="en-US" sz="3600" dirty="0" err="1"/>
              <a:t>hãy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ngữ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cụm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b="1" dirty="0" err="1"/>
              <a:t>yamidaṃ</a:t>
            </a:r>
            <a:r>
              <a:rPr lang="en-US" sz="3600" dirty="0"/>
              <a:t> </a:t>
            </a:r>
          </a:p>
          <a:p>
            <a:r>
              <a:rPr lang="en-US" sz="3600" dirty="0"/>
              <a:t> [3] </a:t>
            </a:r>
            <a:r>
              <a:rPr lang="en-US" sz="3600" dirty="0" err="1"/>
              <a:t>Danh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b="1" dirty="0" err="1"/>
              <a:t>araṃ</a:t>
            </a:r>
            <a:r>
              <a:rPr lang="en-US" sz="3600" b="1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đoạn</a:t>
            </a:r>
            <a:r>
              <a:rPr lang="en-US" sz="3600" dirty="0"/>
              <a:t> </a:t>
            </a:r>
            <a:r>
              <a:rPr lang="en-US" sz="3600" dirty="0" err="1"/>
              <a:t>kinh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gì</a:t>
            </a:r>
            <a:r>
              <a:rPr lang="en-US" sz="3600" dirty="0"/>
              <a:t> </a:t>
            </a:r>
            <a:r>
              <a:rPr lang="en-US" sz="3600" dirty="0" err="1"/>
              <a:t>lạ</a:t>
            </a:r>
            <a:r>
              <a:rPr lang="en-US" sz="3600" dirty="0"/>
              <a:t>? </a:t>
            </a:r>
            <a:r>
              <a:rPr lang="en-US" sz="3600" dirty="0" err="1"/>
              <a:t>Hãy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điểm</a:t>
            </a:r>
            <a:r>
              <a:rPr lang="en-US" sz="3600" dirty="0"/>
              <a:t> </a:t>
            </a:r>
            <a:r>
              <a:rPr lang="en-US" sz="3600" dirty="0" err="1"/>
              <a:t>lạ</a:t>
            </a:r>
            <a:r>
              <a:rPr lang="en-US" sz="3600" dirty="0"/>
              <a:t> </a:t>
            </a:r>
            <a:r>
              <a:rPr lang="en-US" sz="3600" dirty="0" err="1"/>
              <a:t>đó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5 (DN)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Ālayarāmāya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 </a:t>
            </a:r>
            <a:r>
              <a:rPr lang="en-US" sz="3600" dirty="0" err="1"/>
              <a:t>pajāya</a:t>
            </a:r>
            <a:r>
              <a:rPr lang="en-US" sz="3600" dirty="0"/>
              <a:t> </a:t>
            </a:r>
            <a:r>
              <a:rPr lang="en-US" sz="3600" dirty="0" err="1"/>
              <a:t>ālayaratāya</a:t>
            </a:r>
            <a:r>
              <a:rPr lang="en-US" sz="3600" dirty="0"/>
              <a:t> </a:t>
            </a:r>
            <a:r>
              <a:rPr lang="en-US" sz="3600" dirty="0" err="1"/>
              <a:t>ālayasammuditāya</a:t>
            </a:r>
            <a:r>
              <a:rPr lang="en-US" sz="3600" dirty="0"/>
              <a:t> </a:t>
            </a:r>
            <a:r>
              <a:rPr lang="en-US" sz="3600" dirty="0" err="1"/>
              <a:t>duddasaṃ</a:t>
            </a:r>
            <a:r>
              <a:rPr lang="en-US" sz="3600" dirty="0"/>
              <a:t> </a:t>
            </a:r>
            <a:r>
              <a:rPr lang="en-US" sz="3600" dirty="0" err="1"/>
              <a:t>idaṃ</a:t>
            </a:r>
            <a:r>
              <a:rPr lang="en-US" sz="3600" dirty="0"/>
              <a:t> </a:t>
            </a:r>
            <a:r>
              <a:rPr lang="en-US" sz="3600" dirty="0" err="1"/>
              <a:t>ṭhānaṃ</a:t>
            </a:r>
            <a:r>
              <a:rPr lang="en-US" sz="3600" dirty="0"/>
              <a:t> </a:t>
            </a:r>
            <a:r>
              <a:rPr lang="en-US" sz="3600" dirty="0" err="1"/>
              <a:t>yadidaṃ</a:t>
            </a:r>
            <a:r>
              <a:rPr lang="en-US" sz="3600" dirty="0"/>
              <a:t> </a:t>
            </a:r>
            <a:r>
              <a:rPr lang="en-US" sz="3600" dirty="0" err="1"/>
              <a:t>idappaccayatā-paṭiccasamuppādo</a:t>
            </a:r>
            <a:r>
              <a:rPr lang="en-US" sz="3600" dirty="0"/>
              <a:t>. </a:t>
            </a:r>
            <a:r>
              <a:rPr lang="en-US" sz="3600" dirty="0" err="1"/>
              <a:t>Idampi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ṭhānaṃ</a:t>
            </a:r>
            <a:r>
              <a:rPr lang="en-US" sz="3600" dirty="0"/>
              <a:t> </a:t>
            </a:r>
            <a:r>
              <a:rPr lang="en-US" sz="3600" dirty="0" err="1"/>
              <a:t>duddasaṃ</a:t>
            </a:r>
            <a:r>
              <a:rPr lang="en-US" sz="3600" dirty="0"/>
              <a:t> </a:t>
            </a:r>
            <a:r>
              <a:rPr lang="en-US" sz="3600" dirty="0" err="1"/>
              <a:t>yadidaṃ</a:t>
            </a:r>
            <a:r>
              <a:rPr lang="en-US" sz="3600" dirty="0"/>
              <a:t> </a:t>
            </a:r>
            <a:r>
              <a:rPr lang="en-US" sz="3600" dirty="0" err="1"/>
              <a:t>sabbasaṃkhārasamatho</a:t>
            </a:r>
            <a:r>
              <a:rPr lang="en-US" sz="3600" dirty="0"/>
              <a:t> </a:t>
            </a:r>
            <a:r>
              <a:rPr lang="en-US" sz="3600" dirty="0" err="1"/>
              <a:t>sabbūpadhipaṭinissaggo</a:t>
            </a:r>
            <a:r>
              <a:rPr lang="en-US" sz="3600" dirty="0"/>
              <a:t> </a:t>
            </a:r>
            <a:r>
              <a:rPr lang="en-US" sz="3600" dirty="0" err="1"/>
              <a:t>taṇhākkhayo</a:t>
            </a:r>
            <a:r>
              <a:rPr lang="en-US" sz="3600" dirty="0"/>
              <a:t> </a:t>
            </a:r>
            <a:r>
              <a:rPr lang="en-US" sz="3600" dirty="0" err="1"/>
              <a:t>virāgo</a:t>
            </a:r>
            <a:r>
              <a:rPr lang="en-US" sz="3600" dirty="0"/>
              <a:t> </a:t>
            </a:r>
            <a:r>
              <a:rPr lang="en-US" sz="3600" dirty="0" err="1"/>
              <a:t>nirodho</a:t>
            </a:r>
            <a:r>
              <a:rPr lang="en-US" sz="3600" dirty="0"/>
              <a:t> </a:t>
            </a:r>
            <a:r>
              <a:rPr lang="en-US" sz="3600" dirty="0" err="1"/>
              <a:t>nibbānaṃ</a:t>
            </a:r>
            <a:r>
              <a:rPr lang="en-US" sz="3600" dirty="0"/>
              <a:t>. </a:t>
            </a:r>
            <a:r>
              <a:rPr lang="en-US" sz="3600" dirty="0" err="1"/>
              <a:t>Ahañc’eva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pana</a:t>
            </a:r>
            <a:r>
              <a:rPr lang="en-US" sz="3600" dirty="0"/>
              <a:t> </a:t>
            </a:r>
            <a:r>
              <a:rPr lang="en-US" sz="3600" dirty="0" err="1"/>
              <a:t>dhammaṃ</a:t>
            </a:r>
            <a:r>
              <a:rPr lang="en-US" sz="3600" dirty="0"/>
              <a:t> </a:t>
            </a:r>
            <a:r>
              <a:rPr lang="en-US" sz="3600" dirty="0" err="1"/>
              <a:t>deseyyaṃ</a:t>
            </a:r>
            <a:r>
              <a:rPr lang="en-US" sz="3600" dirty="0"/>
              <a:t>, pare </a:t>
            </a:r>
            <a:r>
              <a:rPr lang="en-US" sz="3600" dirty="0" err="1"/>
              <a:t>ca</a:t>
            </a:r>
            <a:r>
              <a:rPr lang="en-US" sz="3600" dirty="0"/>
              <a:t> me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ājāneyyuṃ</a:t>
            </a:r>
            <a:r>
              <a:rPr lang="en-US" sz="3600" dirty="0"/>
              <a:t>; so </a:t>
            </a:r>
            <a:r>
              <a:rPr lang="en-US" sz="3600" dirty="0" err="1"/>
              <a:t>mam’assa</a:t>
            </a:r>
            <a:r>
              <a:rPr lang="en-US" sz="3600" dirty="0"/>
              <a:t> </a:t>
            </a:r>
            <a:r>
              <a:rPr lang="en-US" sz="3600" dirty="0" err="1"/>
              <a:t>kilamatho</a:t>
            </a:r>
            <a:r>
              <a:rPr lang="en-US" sz="3600" dirty="0"/>
              <a:t>, </a:t>
            </a:r>
            <a:r>
              <a:rPr lang="en-US" sz="3600" dirty="0" err="1"/>
              <a:t>sā</a:t>
            </a:r>
            <a:r>
              <a:rPr lang="en-US" sz="3600" dirty="0"/>
              <a:t> </a:t>
            </a:r>
            <a:r>
              <a:rPr lang="en-US" sz="3600" dirty="0" err="1"/>
              <a:t>mam’assa</a:t>
            </a:r>
            <a:r>
              <a:rPr lang="en-US" sz="3600" dirty="0"/>
              <a:t> </a:t>
            </a:r>
            <a:r>
              <a:rPr lang="en-US" sz="3600" dirty="0" err="1"/>
              <a:t>vihesā”ti</a:t>
            </a:r>
            <a:r>
              <a:rPr lang="en-US" sz="3600" dirty="0"/>
              <a:t>.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97578"/>
              </p:ext>
            </p:extLst>
          </p:nvPr>
        </p:nvGraphicFramePr>
        <p:xfrm>
          <a:off x="838200" y="2074899"/>
          <a:ext cx="10579609" cy="4386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0239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4220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5223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Atha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Rồi, thì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Quả thực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Vipassi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Tên riêng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Bhagavant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Đức Thế Tôn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Arahant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 La Hán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Sammāsambuddho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Chánh Đẳng Giác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567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So~sa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Eso~esa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etaṃ~etad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Thì,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567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Yaṃnūnāhaṃ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Bây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giờ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ta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hãy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[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Yaṃ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+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nūna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+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ahaṃ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Đặc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633"/>
              </p:ext>
            </p:extLst>
          </p:nvPr>
        </p:nvGraphicFramePr>
        <p:xfrm>
          <a:off x="838200" y="2074898"/>
          <a:ext cx="10579609" cy="4447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3947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00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Deseti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Thuyết, 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400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[Kí hiệu 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Adhigata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đạt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Myāyaṃ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 + ayaṃ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Hợp âm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Tôi, ta [gián bổ, sở hữu cách số ít]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Ayaṃ/idaṃ~imaṃ/ayaṃ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4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Dhammo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Gambhīra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Thâm sâu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Duddasa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Khó thấy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Duranubodha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Khó hiểu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Santa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An tịnh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92216"/>
              </p:ext>
            </p:extLst>
          </p:nvPr>
        </p:nvGraphicFramePr>
        <p:xfrm>
          <a:off x="838200" y="2074899"/>
          <a:ext cx="10579609" cy="4539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31748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9069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8465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Paṇīta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Tuyệt diệu, kì diệu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Takkaṃ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Tư duy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Avacara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Thuộc lĩnh vực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Nipuṇa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Tinh tế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Paṇḍito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Bậc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trí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Vedanīya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Được chứng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Ālayaṃ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dính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mắc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7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 thích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lại nữa, như vậy, ngược lại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Pajā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Loài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Vui sướng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Sammudita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Thỏa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thích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04671"/>
              </p:ext>
            </p:extLst>
          </p:nvPr>
        </p:nvGraphicFramePr>
        <p:xfrm>
          <a:off x="838200" y="2074898"/>
          <a:ext cx="10579609" cy="45185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12683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2117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7680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66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Ṭhānaṃ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Điều kiện, trạng thái, nguyên nhân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66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Yadidaṃ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Tức là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Đặc ngữ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Idappaccayatā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Trạng thái có nguyên nhân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Paṭicca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Dựa vào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Giới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Samuppādo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sinh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cả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toàn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bộ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79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Saṅkhāro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Pháp hữu 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Samatho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an tịnh, sự vắng lặng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Upadhi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dính mắc, sự chấp thủ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Paṭinissaggo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từ bỏ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297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Taṇhā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Ái dục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091840"/>
              </p:ext>
            </p:extLst>
          </p:nvPr>
        </p:nvGraphicFramePr>
        <p:xfrm>
          <a:off x="838200" y="2074898"/>
          <a:ext cx="10579609" cy="4183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317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3134901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08956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70082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663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414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triệt tiêu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Virāgo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chấm dứt tham 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Nirodho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Sự tịch diệt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Nibbānaṃ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Niết Bàn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Ce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 [liên kết]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61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Paro/paraṃ/parā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Cái khác, vật khác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Đại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Và, hoặc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Không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  <a:tr h="3371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Ājānāti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Biết, hiểu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3683</Words>
  <Application>Microsoft Office PowerPoint</Application>
  <PresentationFormat>Widescreen</PresentationFormat>
  <Paragraphs>975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  <vt:lpstr>PowerPoint Presentation</vt:lpstr>
      <vt:lpstr>  ĐOẠN KINH 5 (DN)</vt:lpstr>
      <vt:lpstr>  ĐOẠN KINH 5 (DN)</vt:lpstr>
      <vt:lpstr> TỪ VỰNG ĐOẠN KINH 5</vt:lpstr>
      <vt:lpstr> TỪ VỰNG ĐOẠN KINH 5</vt:lpstr>
      <vt:lpstr> TỪ VỰNG ĐOẠN KINH 5</vt:lpstr>
      <vt:lpstr> TỪ VỰNG ĐOẠN KINH 5</vt:lpstr>
      <vt:lpstr> TỪ VỰNG ĐOẠN KINH 5</vt:lpstr>
      <vt:lpstr> TỪ VỰNG ĐOẠN KINH 5</vt:lpstr>
      <vt:lpstr> NGỮ PHÁP ĐOẠN KINH 5</vt:lpstr>
      <vt:lpstr> ĐOẠN KINH 6 (Dhp)</vt:lpstr>
      <vt:lpstr> ĐOẠN KINH 6 (Dhp)</vt:lpstr>
      <vt:lpstr> TỪ VỰNG ĐOẠN KINH 6</vt:lpstr>
      <vt:lpstr> TỪ VỰNG ĐOẠN KINH 6</vt:lpstr>
      <vt:lpstr> TỪ VỰNG ĐOẠN KINH 6</vt:lpstr>
      <vt:lpstr> TỪ VỰNG ĐOẠN KINH 6</vt:lpstr>
      <vt:lpstr> NGỮ PHÁP ĐOẠN KINH 6</vt:lpstr>
      <vt:lpstr> ĐOẠN KINH 10 (AN)</vt:lpstr>
      <vt:lpstr> ĐOẠN KINH 10 (AN)</vt:lpstr>
      <vt:lpstr> ĐOẠN KINH 10 (AN)</vt:lpstr>
      <vt:lpstr> ĐOẠN KINH 10 (AN)</vt:lpstr>
      <vt:lpstr> ĐOẠN KINH 10 (AN)</vt:lpstr>
      <vt:lpstr> ĐOẠN KINH 10 (AN)</vt:lpstr>
      <vt:lpstr> ĐOẠN KINH 10 (AN)</vt:lpstr>
      <vt:lpstr> ĐOẠN KINH 10 (AN)</vt:lpstr>
      <vt:lpstr> TỪ VỰNG ĐOẠN KINH 10</vt:lpstr>
      <vt:lpstr> TỪ VỰNG ĐOẠN KINH 10</vt:lpstr>
      <vt:lpstr> TỪ VỰNG ĐOẠN KINH 10</vt:lpstr>
      <vt:lpstr> TỪ VỰNG ĐOẠN KINH 10</vt:lpstr>
      <vt:lpstr> TỪ VỰNG ĐOẠN KINH 10</vt:lpstr>
      <vt:lpstr> TỪ VỰNG ĐOẠN KINH 10</vt:lpstr>
      <vt:lpstr> TỪ VỰNG ĐOẠN KINH 10</vt:lpstr>
      <vt:lpstr> TỪ VỰNG ĐOẠN KINH 10</vt:lpstr>
      <vt:lpstr> NGỮ PHÁP ĐOẠN KINH 10</vt:lpstr>
      <vt:lpstr> NGỮ PHÁP ĐOẠN KINH 10</vt:lpstr>
      <vt:lpstr> NGỮ PHÁP ĐOẠN KINH 10</vt:lpstr>
      <vt:lpstr> NGỮ PHÁP ĐOẠN KINH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661</cp:revision>
  <dcterms:created xsi:type="dcterms:W3CDTF">2019-07-07T09:47:49Z</dcterms:created>
  <dcterms:modified xsi:type="dcterms:W3CDTF">2020-12-01T10:07:21Z</dcterms:modified>
</cp:coreProperties>
</file>