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A2A13E-27E0-4347-AA1D-57AEF7BA8CD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6FC5FB-83F4-4131-AE09-C9856DB2CE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Git and GitHub -V1</a:t>
            </a:r>
            <a:endParaRPr lang="en-US" sz="8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Prepared by: </a:t>
            </a:r>
            <a:r>
              <a:rPr lang="en-US" i="1" dirty="0" smtClean="0"/>
              <a:t>2519NY_MD SHAHAJADA IMRAN (LIMON)</a:t>
            </a:r>
          </a:p>
          <a:p>
            <a:r>
              <a:rPr lang="en-US" dirty="0" smtClean="0"/>
              <a:t>Date: </a:t>
            </a:r>
            <a:r>
              <a:rPr lang="en-US" i="1" dirty="0" smtClean="0"/>
              <a:t>29</a:t>
            </a:r>
            <a:r>
              <a:rPr lang="en-US" i="1" baseline="30000" dirty="0" smtClean="0"/>
              <a:t>th</a:t>
            </a:r>
            <a:r>
              <a:rPr lang="en-US" i="1" dirty="0" smtClean="0"/>
              <a:t> March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6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Git and GitHub -V1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b="1" dirty="0" smtClean="0"/>
              <a:t>What is Git and GitHub?</a:t>
            </a:r>
          </a:p>
          <a:p>
            <a:pPr marL="0" indent="0">
              <a:buNone/>
            </a:pPr>
            <a:r>
              <a:rPr lang="en-US" sz="2000" dirty="0" smtClean="0"/>
              <a:t>Ans: Git is a client application and GitHub is a web based application. Together it creates a version control system that records changes to a file or set of files over time so that we can recall specific versions later.</a:t>
            </a:r>
          </a:p>
          <a:p>
            <a:pPr marL="0" indent="0">
              <a:buNone/>
            </a:pPr>
            <a:r>
              <a:rPr lang="en-US" sz="2000" b="1" dirty="0" smtClean="0"/>
              <a:t>2. List some basic Git Comments.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Git Config –user.name “mimran0”– to configure the name of the GitHub user ID.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Git Config</a:t>
            </a:r>
            <a:r>
              <a:rPr lang="en-US" sz="2000" dirty="0"/>
              <a:t> </a:t>
            </a:r>
            <a:r>
              <a:rPr lang="en-US" sz="2000" dirty="0" smtClean="0"/>
              <a:t>–user.email “xxx.gmail.com”—to configure the email address of the GitHub user.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Git Init “FolderName” – to initialize a folder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PWD– to see where I am.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ls- to see list of folders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16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6397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Git and GitHub -V1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3. What is the flow to transfer a project/set of files into GitHub for </a:t>
            </a:r>
            <a:r>
              <a:rPr lang="en-US" b="1" dirty="0" smtClean="0"/>
              <a:t>fist time</a:t>
            </a:r>
            <a:r>
              <a:rPr lang="en-US" sz="2000" b="1" dirty="0" smtClean="0"/>
              <a:t>? </a:t>
            </a:r>
          </a:p>
          <a:p>
            <a:pPr marL="0" indent="0">
              <a:buNone/>
            </a:pPr>
            <a:r>
              <a:rPr lang="en-US" sz="2000" dirty="0" smtClean="0"/>
              <a:t>Ans:</a:t>
            </a:r>
          </a:p>
          <a:p>
            <a:pPr marL="0" indent="0">
              <a:buNone/>
            </a:pPr>
            <a:r>
              <a:rPr lang="en-US" sz="2000" dirty="0" smtClean="0"/>
              <a:t>Step 1: Navigate to the folder where project/set of files located.</a:t>
            </a:r>
          </a:p>
          <a:p>
            <a:pPr marL="0" indent="0">
              <a:buNone/>
            </a:pPr>
            <a:r>
              <a:rPr lang="en-US" sz="2000" dirty="0" smtClean="0"/>
              <a:t>Step 2: Initialize an empty folder in there using “Git Init “ comment. (It will create a virtual folder without name)</a:t>
            </a:r>
          </a:p>
          <a:p>
            <a:pPr marL="0" indent="0">
              <a:buNone/>
            </a:pPr>
            <a:r>
              <a:rPr lang="en-US" sz="2000" dirty="0" smtClean="0"/>
              <a:t>Step 3: Navigate into the project/parent folder of set of files.</a:t>
            </a:r>
          </a:p>
          <a:p>
            <a:pPr marL="0" indent="0">
              <a:buNone/>
            </a:pPr>
            <a:r>
              <a:rPr lang="en-US" sz="2000" dirty="0" smtClean="0"/>
              <a:t>Step 4: add files into the virtual folder by using “Git Add .” .(It will add all the files/folders into the virtual folder)</a:t>
            </a:r>
          </a:p>
          <a:p>
            <a:pPr marL="0" indent="0">
              <a:buNone/>
            </a:pPr>
            <a:r>
              <a:rPr lang="en-US" sz="2000" dirty="0" smtClean="0"/>
              <a:t>Step 5: Commit by writing “Git Commit –m “Comments””.</a:t>
            </a:r>
          </a:p>
          <a:p>
            <a:pPr marL="0" indent="0">
              <a:buNone/>
            </a:pPr>
            <a:r>
              <a:rPr lang="en-US" sz="2000" dirty="0" smtClean="0"/>
              <a:t>Step 6: Give the path of GitHub by writing the comment “</a:t>
            </a:r>
            <a:r>
              <a:rPr lang="en-US" sz="2000" dirty="0"/>
              <a:t>git remote add origin </a:t>
            </a:r>
            <a:r>
              <a:rPr lang="en-US" sz="2000" dirty="0" smtClean="0"/>
              <a:t>“URL”” </a:t>
            </a:r>
          </a:p>
          <a:p>
            <a:pPr marL="0" indent="0">
              <a:buNone/>
            </a:pPr>
            <a:r>
              <a:rPr lang="en-US" sz="2000" dirty="0" smtClean="0"/>
              <a:t>Step 7: PUSH it. (By writing the comment “</a:t>
            </a:r>
            <a:r>
              <a:rPr lang="en-US" sz="2000" dirty="0" smtClean="0">
                <a:effectLst/>
              </a:rPr>
              <a:t>git push -u origin master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Syntex</a:t>
            </a:r>
            <a:r>
              <a:rPr lang="en-US" sz="2000" b="1" dirty="0" smtClean="0">
                <a:solidFill>
                  <a:srgbClr val="7030A0"/>
                </a:solidFill>
              </a:rPr>
              <a:t>: </a:t>
            </a:r>
            <a:r>
              <a:rPr lang="en-US" sz="2000" b="1" dirty="0" err="1" smtClean="0">
                <a:solidFill>
                  <a:srgbClr val="7030A0"/>
                </a:solidFill>
              </a:rPr>
              <a:t>Initilize</a:t>
            </a:r>
            <a:r>
              <a:rPr lang="en-US" sz="2000" b="1" dirty="0" smtClean="0">
                <a:solidFill>
                  <a:srgbClr val="7030A0"/>
                </a:solidFill>
              </a:rPr>
              <a:t> + add + commit + </a:t>
            </a:r>
            <a:r>
              <a:rPr lang="en-US" sz="2000" b="1" dirty="0" err="1" smtClean="0">
                <a:solidFill>
                  <a:srgbClr val="7030A0"/>
                </a:solidFill>
              </a:rPr>
              <a:t>giveThePathOfGitHub</a:t>
            </a:r>
            <a:r>
              <a:rPr lang="en-US" sz="2000" b="1" dirty="0" smtClean="0">
                <a:solidFill>
                  <a:srgbClr val="7030A0"/>
                </a:solidFill>
              </a:rPr>
              <a:t> + Push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36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remove the virtual folder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6600" b="1" dirty="0" err="1" smtClean="0">
                <a:solidFill>
                  <a:srgbClr val="FF0000"/>
                </a:solidFill>
              </a:rPr>
              <a:t>Rm</a:t>
            </a:r>
            <a:r>
              <a:rPr lang="en-US" sz="6600" b="1" dirty="0" smtClean="0">
                <a:solidFill>
                  <a:srgbClr val="FF0000"/>
                </a:solidFill>
              </a:rPr>
              <a:t> –</a:t>
            </a:r>
            <a:r>
              <a:rPr lang="en-US" sz="6600" b="1" dirty="0" err="1" smtClean="0">
                <a:solidFill>
                  <a:srgbClr val="FF0000"/>
                </a:solidFill>
              </a:rPr>
              <a:t>rf</a:t>
            </a:r>
            <a:r>
              <a:rPr lang="en-US" sz="6600" b="1" dirty="0" smtClean="0">
                <a:solidFill>
                  <a:srgbClr val="FF0000"/>
                </a:solidFill>
              </a:rPr>
              <a:t> .git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1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Thank You Very Much</a:t>
            </a:r>
            <a:endParaRPr lang="en-US" b="1" i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6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175</TotalTime>
  <Words>323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Git and GitHub -V1</vt:lpstr>
      <vt:lpstr>Git and GitHub -V1</vt:lpstr>
      <vt:lpstr>Git and GitHub -V1</vt:lpstr>
      <vt:lpstr>To remove the virtual folder</vt:lpstr>
      <vt:lpstr>Thank You Very Much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-V1</dc:title>
  <dc:creator>imran</dc:creator>
  <cp:lastModifiedBy>imran</cp:lastModifiedBy>
  <cp:revision>14</cp:revision>
  <dcterms:created xsi:type="dcterms:W3CDTF">2016-03-29T15:35:18Z</dcterms:created>
  <dcterms:modified xsi:type="dcterms:W3CDTF">2016-03-29T18:31:34Z</dcterms:modified>
</cp:coreProperties>
</file>