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Vesper Libre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jV02sQ3RVN7hu1BP5lZ08ddnaL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VesperLibre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VesperLibr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elated.com/understanding-permissions/" TargetMode="External"/><Relationship Id="rId4" Type="http://schemas.openxmlformats.org/officeDocument/2006/relationships/hyperlink" Target="https://www.geeksforgeeks.org/permissions-in-linux/" TargetMode="External"/><Relationship Id="rId5" Type="http://schemas.openxmlformats.org/officeDocument/2006/relationships/hyperlink" Target="https://www.geeksforgeeks.org/groupmod-command-in-linux-with-example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linuxhandbook.com/usermod-comma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4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User Management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Linux Permissions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/>
        </p:nvSpPr>
        <p:spPr>
          <a:xfrm>
            <a:off x="219295" y="1905000"/>
            <a:ext cx="8705409" cy="26673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FF0000"/>
                </a:solidFill>
                <a:latin typeface="Vesper Libre"/>
                <a:ea typeface="Vesper Libre"/>
                <a:cs typeface="Vesper Libre"/>
                <a:sym typeface="Vesper Libre"/>
              </a:rPr>
              <a:t>Add user to a group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        </a:t>
            </a:r>
            <a:r>
              <a:rPr b="0" i="0" lang="en-US" sz="2300" u="none" cap="none" strike="noStrike">
                <a:solidFill>
                  <a:srgbClr val="FF0000"/>
                </a:solidFill>
                <a:latin typeface="Vesper Libre"/>
                <a:ea typeface="Vesper Libre"/>
                <a:cs typeface="Vesper Libre"/>
                <a:sym typeface="Vesper Libre"/>
              </a:rPr>
              <a:t>$ sudo usermod -a -G groupname username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Change user's primary group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        $ sudo usermod -g groupname username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Remove user from a group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        $ sudo gpasswd -d username groupname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</p:txBody>
      </p:sp>
      <p:sp>
        <p:nvSpPr>
          <p:cNvPr id="144" name="Google Shape;144;p10"/>
          <p:cNvSpPr txBox="1"/>
          <p:nvPr/>
        </p:nvSpPr>
        <p:spPr>
          <a:xfrm>
            <a:off x="514350" y="755303"/>
            <a:ext cx="81153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/>
          <p:nvPr/>
        </p:nvSpPr>
        <p:spPr>
          <a:xfrm>
            <a:off x="219296" y="2044662"/>
            <a:ext cx="8705409" cy="23339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username</a:t>
            </a:r>
            <a:endParaRPr/>
          </a:p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[options] [-] [user [arguments...]]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 is an acronym for switch user or substitute user. You are basically switching to a particular user, and you need the password for the user you are switching to.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endParaRPr/>
          </a:p>
        </p:txBody>
      </p:sp>
      <p:sp>
        <p:nvSpPr>
          <p:cNvPr id="150" name="Google Shape;150;p11"/>
          <p:cNvSpPr txBox="1"/>
          <p:nvPr/>
        </p:nvSpPr>
        <p:spPr>
          <a:xfrm>
            <a:off x="514350" y="838200"/>
            <a:ext cx="81153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User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Access Permissions</a:t>
            </a:r>
            <a:endParaRPr/>
          </a:p>
        </p:txBody>
      </p:sp>
      <p:sp>
        <p:nvSpPr>
          <p:cNvPr id="156" name="Google Shape;15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Linux Permission</a:t>
            </a:r>
            <a:endParaRPr/>
          </a:p>
        </p:txBody>
      </p:sp>
      <p:sp>
        <p:nvSpPr>
          <p:cNvPr id="162" name="Google Shape;162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417638"/>
            <a:ext cx="7924800" cy="490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083" y="4201650"/>
            <a:ext cx="4532150" cy="2413217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4"/>
          <p:cNvSpPr txBox="1"/>
          <p:nvPr/>
        </p:nvSpPr>
        <p:spPr>
          <a:xfrm>
            <a:off x="1219200" y="380318"/>
            <a:ext cx="6235927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permissions</a:t>
            </a:r>
            <a:endParaRPr/>
          </a:p>
        </p:txBody>
      </p:sp>
      <p:sp>
        <p:nvSpPr>
          <p:cNvPr id="170" name="Google Shape;170;p14"/>
          <p:cNvSpPr txBox="1"/>
          <p:nvPr/>
        </p:nvSpPr>
        <p:spPr>
          <a:xfrm>
            <a:off x="304800" y="1268551"/>
            <a:ext cx="8278419" cy="2244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three types of people that can do stuff to files:</a:t>
            </a:r>
            <a:endParaRPr/>
          </a:p>
          <a:p>
            <a:pPr indent="-99751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r>
              <a:t/>
            </a:r>
            <a:endParaRPr b="0" i="0" sz="22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(u): Owner of the file or directory.</a:t>
            </a:r>
            <a:endParaRPr/>
          </a:p>
          <a:p>
            <a:pPr indent="0" lvl="1" marL="457200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(g): Group of users added to have similar permissions.</a:t>
            </a:r>
            <a:endParaRPr/>
          </a:p>
          <a:p>
            <a:pPr indent="0" lvl="1" marL="457200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4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 (o): anyone else other than owner and the group.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722115" y="609600"/>
            <a:ext cx="76997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permission Types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304800" y="1810349"/>
            <a:ext cx="8278500" cy="46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For Files:</a:t>
            </a:r>
            <a:endParaRPr/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Read (r): Read the contents of a file.</a:t>
            </a:r>
            <a:endParaRPr/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Write (w): Write and edit the contents of a file.</a:t>
            </a:r>
            <a:endParaRPr/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Execute (x): Execute a program that is written in a file.</a:t>
            </a:r>
            <a:endParaRPr/>
          </a:p>
          <a:p>
            <a:pPr indent="-99751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r>
              <a:t/>
            </a:r>
            <a:endParaRPr b="0" i="0" sz="2245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For directories</a:t>
            </a:r>
            <a:endParaRPr/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r allows users to list files in the directory (i.e. </a:t>
            </a:r>
            <a:r>
              <a:rPr b="1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ls</a:t>
            </a: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–l into it); </a:t>
            </a:r>
            <a:endParaRPr/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w means that users may delete files from the directory or move files into it; </a:t>
            </a:r>
            <a:endParaRPr/>
          </a:p>
          <a:p>
            <a:pPr indent="-242309" lvl="2" marL="941817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x means the right to enter into the directory (i.e., </a:t>
            </a:r>
            <a:r>
              <a:rPr b="1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cd</a:t>
            </a:r>
            <a:r>
              <a:rPr b="0" i="0" lang="en-US" sz="2245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into it).</a:t>
            </a:r>
            <a:endParaRPr/>
          </a:p>
          <a:p>
            <a:pPr indent="-99751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None/>
            </a:pPr>
            <a:r>
              <a:t/>
            </a:r>
            <a:endParaRPr b="0" i="0" sz="2245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"/>
          <p:cNvSpPr txBox="1"/>
          <p:nvPr/>
        </p:nvSpPr>
        <p:spPr>
          <a:xfrm>
            <a:off x="304800" y="1512175"/>
            <a:ext cx="699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8600" lvl="1" marL="4318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characters in Linux Permission String </a:t>
            </a:r>
            <a:endParaRPr sz="2200"/>
          </a:p>
          <a:p>
            <a:pPr indent="-228600" lvl="1" marL="4318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Character is the type of the file, </a:t>
            </a:r>
            <a:endParaRPr sz="2200"/>
          </a:p>
          <a:p>
            <a:pPr indent="-300567" lvl="2" marL="863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three characters of the remaining nine characters are permissions for the user</a:t>
            </a:r>
            <a:endParaRPr sz="2200"/>
          </a:p>
          <a:p>
            <a:pPr indent="-300567" lvl="2" marL="863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middle three characters are permissions for group</a:t>
            </a:r>
            <a:endParaRPr sz="2200"/>
          </a:p>
          <a:p>
            <a:pPr indent="-300567" lvl="2" marL="863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three characters are permissions for others.</a:t>
            </a:r>
            <a:endParaRPr sz="2200"/>
          </a:p>
        </p:txBody>
      </p:sp>
      <p:pic>
        <p:nvPicPr>
          <p:cNvPr id="182" name="Google Shape;1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6175" y="4284975"/>
            <a:ext cx="5360875" cy="206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 txBox="1"/>
          <p:nvPr/>
        </p:nvSpPr>
        <p:spPr>
          <a:xfrm>
            <a:off x="722125" y="512727"/>
            <a:ext cx="7699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permission String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59964" l="0" r="0" t="752"/>
          <a:stretch/>
        </p:blipFill>
        <p:spPr>
          <a:xfrm>
            <a:off x="990600" y="3505200"/>
            <a:ext cx="7113214" cy="185541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 txBox="1"/>
          <p:nvPr/>
        </p:nvSpPr>
        <p:spPr>
          <a:xfrm>
            <a:off x="640555" y="742305"/>
            <a:ext cx="76997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- Change Mode</a:t>
            </a:r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351229" y="1752600"/>
            <a:ext cx="8278419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command is used to change the permissions of a file or directory</a:t>
            </a:r>
            <a:endParaRPr/>
          </a:p>
          <a:p>
            <a:pPr indent="-323077" lvl="2" marL="969235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⚬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[permissions] [filename]</a:t>
            </a:r>
            <a:endParaRPr/>
          </a:p>
          <a:p>
            <a:pPr indent="-323077" lvl="2" marL="969235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⚬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chmod -R [permissions] [directoryname]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2123" y="2039049"/>
            <a:ext cx="3610525" cy="403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609600" y="838200"/>
            <a:ext cx="76997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permission Matrix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/>
        </p:nvSpPr>
        <p:spPr>
          <a:xfrm>
            <a:off x="619108" y="762000"/>
            <a:ext cx="76997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permission (Symbolic)</a:t>
            </a:r>
            <a:endParaRPr/>
          </a:p>
        </p:txBody>
      </p:sp>
      <p:sp>
        <p:nvSpPr>
          <p:cNvPr id="202" name="Google Shape;202;p19"/>
          <p:cNvSpPr txBox="1"/>
          <p:nvPr/>
        </p:nvSpPr>
        <p:spPr>
          <a:xfrm>
            <a:off x="457200" y="1981200"/>
            <a:ext cx="8278419" cy="3206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=&gt; u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=&gt; g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Others =&gt; o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=&gt; a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=&gt; r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=&gt; w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 =&gt; x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=&gt; add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=&gt; remove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=&gt; set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Topics of Lecture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Management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Creating User Account (adduser, </a:t>
            </a:r>
            <a:r>
              <a:rPr lang="en-US">
                <a:solidFill>
                  <a:srgbClr val="FF0000"/>
                </a:solidFill>
              </a:rPr>
              <a:t>useradd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Modifying User Account (usermod)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Deleting User Account (deluser, </a:t>
            </a:r>
            <a:r>
              <a:rPr lang="en-US">
                <a:solidFill>
                  <a:srgbClr val="FF0000"/>
                </a:solidFill>
              </a:rPr>
              <a:t>userdel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Creating Group (addgroup, </a:t>
            </a:r>
            <a:r>
              <a:rPr lang="en-US">
                <a:solidFill>
                  <a:srgbClr val="FF0000"/>
                </a:solidFill>
              </a:rPr>
              <a:t>groupadd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Modifying Group (groupmod)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Deleting Group (delgroup, </a:t>
            </a:r>
            <a:r>
              <a:rPr lang="en-US">
                <a:solidFill>
                  <a:srgbClr val="FF0000"/>
                </a:solidFill>
              </a:rPr>
              <a:t>groupdel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Adding User to Group (usermod)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Removing User from Group (gpasswd)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Switch User (su)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Linux File System Access Permissions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Linux Permission Types (rwx)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Change Mode (chmod)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Change Ownership (chown)</a:t>
            </a:r>
            <a:endParaRPr/>
          </a:p>
          <a:p>
            <a:pPr indent="-342900" lvl="1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/>
              <a:t>Case Study for User Management and Linux Permissions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623" y="1907319"/>
            <a:ext cx="7266739" cy="393321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0"/>
          <p:cNvSpPr txBox="1"/>
          <p:nvPr/>
        </p:nvSpPr>
        <p:spPr>
          <a:xfrm>
            <a:off x="619108" y="685800"/>
            <a:ext cx="76997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permission Symbolic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/>
        </p:nvSpPr>
        <p:spPr>
          <a:xfrm>
            <a:off x="619108" y="602903"/>
            <a:ext cx="76998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chown - Change Ownership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329750" y="1652250"/>
            <a:ext cx="82785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chown command is used to change the ownership or group associated with a file or directory.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 of the Owner parameter can be a user name from the user database or a numeric user ID.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Optionally, a group can also be specified. The value of the Group parameter can be a group name from the group database or a numeric group ID.</a:t>
            </a:r>
            <a:endParaRPr/>
          </a:p>
          <a:p>
            <a:pPr indent="-242308" lvl="1" marL="484616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•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the root user can change the owner of a file. You can change the group of a file only if you are a root user or if you own the file. </a:t>
            </a:r>
            <a:endParaRPr/>
          </a:p>
          <a:p>
            <a:pPr indent="-323077" lvl="2" marL="969235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⚬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chown [user:group] [filename]</a:t>
            </a:r>
            <a:endParaRPr/>
          </a:p>
          <a:p>
            <a:pPr indent="-323077" lvl="2" marL="969235" marR="0" rtl="0" algn="l">
              <a:lnSpc>
                <a:spcPct val="11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5"/>
              <a:buFont typeface="Arial"/>
              <a:buChar char="⚬"/>
            </a:pPr>
            <a:r>
              <a:rPr b="0" i="0" lang="en-US" sz="224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chown -R [user:group] [directoryname]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" y="1752600"/>
            <a:ext cx="8223533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2"/>
          <p:cNvSpPr txBox="1"/>
          <p:nvPr/>
        </p:nvSpPr>
        <p:spPr>
          <a:xfrm>
            <a:off x="619108" y="685800"/>
            <a:ext cx="7699769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chown - Change Ownership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Case Study</a:t>
            </a:r>
            <a:endParaRPr/>
          </a:p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457200" y="1066800"/>
            <a:ext cx="8229600" cy="551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Preform User Management and setup Linux Permissions for the following scenario: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Suppose we have four types of users working on a software project: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Team Lead (1)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Developers (2)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Code Reviewers (2) 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Code Testers (2)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Setup following permissions for the above users for a software project files and directories (inside main </a:t>
            </a:r>
            <a:r>
              <a:rPr b="1" i="1" lang="en-US"/>
              <a:t>project </a:t>
            </a:r>
            <a:r>
              <a:rPr lang="en-US"/>
              <a:t>folder):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team lead, only grant read/ executable permissions.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developers, make files and directories group readable/writeable/executable.</a:t>
            </a:r>
            <a:endParaRPr/>
          </a:p>
          <a:p>
            <a:pPr indent="-228600" lvl="2" marL="11430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Reviewers and testers need read/ execute access. They do not need write access.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Topics of Lecture</a:t>
            </a:r>
            <a:endParaRPr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Management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Creating User Account (adduser, </a:t>
            </a:r>
            <a:r>
              <a:rPr lang="en-US">
                <a:solidFill>
                  <a:srgbClr val="FF0000"/>
                </a:solidFill>
              </a:rPr>
              <a:t>useradd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Modifying User Account (usermod)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Deleting User Account (deluser, </a:t>
            </a:r>
            <a:r>
              <a:rPr lang="en-US">
                <a:solidFill>
                  <a:srgbClr val="FF0000"/>
                </a:solidFill>
              </a:rPr>
              <a:t>userdel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Creating Group (addgroup, </a:t>
            </a:r>
            <a:r>
              <a:rPr lang="en-US">
                <a:solidFill>
                  <a:srgbClr val="FF0000"/>
                </a:solidFill>
              </a:rPr>
              <a:t>groupadd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Modifying Group (groupmod)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Deleting Group (delgroup, </a:t>
            </a:r>
            <a:r>
              <a:rPr lang="en-US">
                <a:solidFill>
                  <a:srgbClr val="FF0000"/>
                </a:solidFill>
              </a:rPr>
              <a:t>groupdel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Adding User to Group (usermod)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Removing User from Group (gpasswd)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Switch User (su)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Linux File System Access Permissions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Linux Permission Types (rwx)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Change Mode (chmod)</a:t>
            </a:r>
            <a:endParaRPr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Change Ownership (chown)</a:t>
            </a:r>
            <a:endParaRPr/>
          </a:p>
          <a:p>
            <a:pPr indent="-342900" lvl="1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200"/>
              <a:t>Case Study for User Management and Linux Permissions</a:t>
            </a:r>
            <a:endParaRPr/>
          </a:p>
          <a:p>
            <a:pPr indent="-147955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https://www.elated.com/understanding-permissions/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https://www.geeksforgeeks.org/permissions-in-linux/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https://www.geeksforgeeks.org/groupmod-command-in-linux-with-examples/</a:t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User Management/ Linux Permissions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437516"/>
            <a:ext cx="7924800" cy="4909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Management</a:t>
            </a:r>
            <a:endParaRPr/>
          </a:p>
        </p:txBody>
      </p:sp>
      <p:sp>
        <p:nvSpPr>
          <p:cNvPr id="108" name="Google Shape;108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/>
        </p:nvSpPr>
        <p:spPr>
          <a:xfrm>
            <a:off x="304800" y="1576050"/>
            <a:ext cx="8705400" cy="4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User</a:t>
            </a:r>
            <a:endParaRPr/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adduser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user to the system according to CLI options and configuration information in /etc/adduser.conf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friendlier than useradd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home_dir, group, uid, gid, shell for new user</a:t>
            </a:r>
            <a:endParaRPr/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useradd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5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level utility for adding user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s,</a:t>
            </a:r>
            <a:r>
              <a:rPr lang="en-US"/>
              <a:t> </a:t>
            </a: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level means closest to raw data, to the kernel interface etc.</a:t>
            </a:r>
            <a:endParaRPr/>
          </a:p>
          <a:p>
            <a:pPr indent="0" lvl="0" marL="0" marR="0" rtl="0" algn="l">
              <a:lnSpc>
                <a:spcPct val="259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$ sudo adduser [options] user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$ sudo useradd [options] user</a:t>
            </a:r>
            <a:endParaRPr/>
          </a:p>
        </p:txBody>
      </p:sp>
      <p:sp>
        <p:nvSpPr>
          <p:cNvPr id="114" name="Google Shape;114;p5"/>
          <p:cNvSpPr txBox="1"/>
          <p:nvPr/>
        </p:nvSpPr>
        <p:spPr>
          <a:xfrm>
            <a:off x="457200" y="457200"/>
            <a:ext cx="8115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228600" y="1618650"/>
            <a:ext cx="87054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Group</a:t>
            </a:r>
            <a:endParaRPr/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addgroup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group to the system according to CLI options and configuration information in /etc/adduser.conf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friendlier than groupadd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groupadd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level utility for adding groups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 $ sudo addgroup [options] [--gid ID] group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$ sudo groupadd [options] group</a:t>
            </a:r>
            <a:endParaRPr/>
          </a:p>
        </p:txBody>
      </p:sp>
      <p:sp>
        <p:nvSpPr>
          <p:cNvPr id="120" name="Google Shape;120;p6"/>
          <p:cNvSpPr txBox="1"/>
          <p:nvPr/>
        </p:nvSpPr>
        <p:spPr>
          <a:xfrm>
            <a:off x="457200" y="533400"/>
            <a:ext cx="8115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/>
        </p:nvSpPr>
        <p:spPr>
          <a:xfrm>
            <a:off x="304800" y="1746450"/>
            <a:ext cx="87054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Delete User</a:t>
            </a:r>
            <a:endParaRPr/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deluser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removes user from the system according to CLI options and configuration information in /etc/deluser.conf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userdel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Low level utility for deleting users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Syntax: $ sudo deluser [options] user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            $ sudo userdel [options] user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533400" y="533400"/>
            <a:ext cx="8115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277600" y="1735800"/>
            <a:ext cx="8705400" cy="35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Delete Group</a:t>
            </a:r>
            <a:endParaRPr/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delgroup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removes group from the system according to CLI options and configuration information in /etc/deluser.conf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groupdel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Low level utility for deleting groups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Syntax: $ sudo delgroup [options] [--only-if-empty] group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            $ sudo groupdel [options] group</a:t>
            </a:r>
            <a:endParaRPr/>
          </a:p>
        </p:txBody>
      </p:sp>
      <p:sp>
        <p:nvSpPr>
          <p:cNvPr id="132" name="Google Shape;132;p8"/>
          <p:cNvSpPr txBox="1"/>
          <p:nvPr/>
        </p:nvSpPr>
        <p:spPr>
          <a:xfrm>
            <a:off x="419100" y="609600"/>
            <a:ext cx="81153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/>
        </p:nvSpPr>
        <p:spPr>
          <a:xfrm>
            <a:off x="219295" y="1905000"/>
            <a:ext cx="87054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318" lvl="1" marL="4966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0" i="0" lang="en-US" sz="2300" u="sng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Modify User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31090" lvl="2" marL="993269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⚬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usermod</a:t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72476" lvl="3" marL="1489904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￭"/>
            </a:pP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It is used to modify a user account such as username, password, home directory, default shell etc.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     </a:t>
            </a:r>
            <a:r>
              <a:rPr b="0" i="0" lang="en-US" sz="23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Syntax: $ sudo usermod [options] user</a:t>
            </a:r>
            <a:endParaRPr/>
          </a:p>
        </p:txBody>
      </p:sp>
      <p:sp>
        <p:nvSpPr>
          <p:cNvPr id="138" name="Google Shape;138;p9"/>
          <p:cNvSpPr txBox="1"/>
          <p:nvPr/>
        </p:nvSpPr>
        <p:spPr>
          <a:xfrm>
            <a:off x="514350" y="685800"/>
            <a:ext cx="8115300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3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0x01010060531B32EEB13846B32267BF574DD301</vt:lpwstr>
  </property>
</Properties>
</file>