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59" r:id="rId5"/>
    <p:sldId id="261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0BC9-2ED2-468C-BC8F-AB2F04427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8FFF7-D090-4E2D-9871-9ECCE7A5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FAC18-1425-48DE-881A-B9307689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81DC-EF1E-41F6-B31C-18A9E19A12F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B355C-FE5B-4E79-9AC8-39CF8925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183B-2611-48B3-807D-34718D6A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98D9-AA5F-4B2F-8815-6FB11BF4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CFAE-1D9B-4497-BBE2-1CEAEFC5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3B1EB-21DF-4259-96C2-CCC2BFE62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3CA-5A86-4618-8C68-4C9A9E6A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81DC-EF1E-41F6-B31C-18A9E19A12F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8A05-3167-4F7C-8168-8F844FF5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2353-5D77-4DDF-A36B-F88C9E36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98D9-AA5F-4B2F-8815-6FB11BF4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55B73-BB49-4857-969C-0E251684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60AD8-D684-4263-A307-C9AAEDC19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76B90-54F8-4D54-822B-5331013E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81DC-EF1E-41F6-B31C-18A9E19A12F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9F889-EE49-4B2F-8EBA-492CE3A8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530F-3BFF-4C3E-A2A2-478E335B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98D9-AA5F-4B2F-8815-6FB11BF4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2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6831-841E-46F2-8C3C-9FE620C1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7B09-5AE6-4C78-83E9-35BC36B5A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2CF2-11D0-4886-B41C-DF1ECB99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81DC-EF1E-41F6-B31C-18A9E19A12F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F016-1FD7-4937-AF6D-0916FC46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6738-435F-4C41-92A7-51481282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98D9-AA5F-4B2F-8815-6FB11BF4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7D3C-2799-4E1A-9F82-E1B92D5F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D2668-B8F7-4957-8A00-0EA4A48B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152A6-9B8C-4C7D-B47D-137F89CB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81DC-EF1E-41F6-B31C-18A9E19A12F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0E2F-D77C-4E9A-948D-EF9734F3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1EDC-749E-498A-ADFE-567242EA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98D9-AA5F-4B2F-8815-6FB11BF4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B5F3-BD95-4ABB-8165-9F52D26F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047F-04C2-4641-A0F4-A92E1A087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C263-8AEF-4549-9E2C-DE7065B45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097A-486D-4455-ADB6-7752DEF4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81DC-EF1E-41F6-B31C-18A9E19A12F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65FAF-BD48-4984-8966-EE47C96D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C1F79-EEF5-4CF3-B295-2449F801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98D9-AA5F-4B2F-8815-6FB11BF4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4487-91B1-44E2-8138-E5E2E58D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21A58-001B-4005-8FCF-0D6BB505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863DA-6C9D-4A39-B616-A47BF7010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B0FB6-85C8-43BE-8E56-29D05957F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A0130-BA16-4069-AF82-BAC1D8874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A54D6-EB3D-4673-BA20-142C218D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81DC-EF1E-41F6-B31C-18A9E19A12F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7FA5A-8A4E-4747-A6AC-F3CE4C48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A93A7-DCE6-4F0C-B2C6-5F73E2A4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98D9-AA5F-4B2F-8815-6FB11BF4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4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9857-2A5A-4FBF-8524-435F7E57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3898-C5A6-4AFF-8D9A-47CEB4E7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81DC-EF1E-41F6-B31C-18A9E19A12F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679BD-B694-4CD6-B004-FEDF887C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1DD5D-66FB-4B2F-B0C7-DB59C8B7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98D9-AA5F-4B2F-8815-6FB11BF4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7C5AA-2B0E-4D0D-9259-6DB1F7E7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81DC-EF1E-41F6-B31C-18A9E19A12F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71F35-9986-435A-BE5D-C98C507F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EF323-E180-484E-8408-202ABEA9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98D9-AA5F-4B2F-8815-6FB11BF4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FD29-5AFA-4C4A-B4E6-BE7ADCDA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FA1F-3B66-4470-B694-7C0A08BF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4A934-D518-44FF-9AB2-025AE1C5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82346-C41D-469E-B834-D9DAA4E1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81DC-EF1E-41F6-B31C-18A9E19A12F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43EFB-ABAE-40FF-AEFE-BFEE1052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2B384-06FA-49B8-B1DC-01007E63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98D9-AA5F-4B2F-8815-6FB11BF4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F368-58BD-44D0-88E8-F5BC068C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43359-73A2-4602-B521-0C8C30DD4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1A6FC-5049-4144-B70A-0EC5B980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F0146-3F02-45DC-BC95-798EB9E0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81DC-EF1E-41F6-B31C-18A9E19A12F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0B466-B044-4A4D-B992-44DD036A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6D1C8-8715-4ECC-A3DF-43C384E7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98D9-AA5F-4B2F-8815-6FB11BF4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B1321-3649-4537-83A1-B5AD0CF5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0D60E-6BF8-48F4-8741-AFE40E42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01297-EBAB-4B4F-9269-81CCF69A9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81DC-EF1E-41F6-B31C-18A9E19A12F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1C796-56F4-4B0B-8FE3-5EB23DAAD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F076-F7BF-4C2B-8870-630160CAE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98D9-AA5F-4B2F-8815-6FB11BF4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Laravel MVC Architecture and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Laravel MVC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139780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68732-2AEB-46EE-94E0-793CA768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00150"/>
            <a:ext cx="10972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A03F6-28CA-45FC-A42F-94717A934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64" y="491609"/>
            <a:ext cx="9367272" cy="58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Laravel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2139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836FA-005F-41FC-858D-A47709D56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604" y="179362"/>
            <a:ext cx="2389118" cy="5271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E5030-362F-455E-9980-31BC0FCA5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133" y="179362"/>
            <a:ext cx="2241582" cy="645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BCBC31-5F6A-412E-BB1A-A4A5CBDA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2" y="370600"/>
            <a:ext cx="2989791" cy="2188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B92DD9-DE18-40BC-9E9A-DF306687F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706" y="370600"/>
            <a:ext cx="2646294" cy="45281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2E7E82-8907-43E6-B7E8-4442E8EF0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563" y="370600"/>
            <a:ext cx="2600008" cy="4528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6D64F-82E4-481D-8543-23F0E832B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34" y="2407084"/>
            <a:ext cx="2715707" cy="24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Poppins Light</vt:lpstr>
      <vt:lpstr>Office Theme</vt:lpstr>
      <vt:lpstr>Laravel MVC Architecture and Structure</vt:lpstr>
      <vt:lpstr>Laravel MVC Architecture</vt:lpstr>
      <vt:lpstr>PowerPoint Presentation</vt:lpstr>
      <vt:lpstr>PowerPoint Presentation</vt:lpstr>
      <vt:lpstr>Laravel Structure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MVC Architecture</dc:title>
  <dc:creator>Lucid Unity</dc:creator>
  <cp:lastModifiedBy>Lucid Unity</cp:lastModifiedBy>
  <cp:revision>2</cp:revision>
  <dcterms:created xsi:type="dcterms:W3CDTF">2019-02-01T04:23:58Z</dcterms:created>
  <dcterms:modified xsi:type="dcterms:W3CDTF">2019-02-01T05:01:55Z</dcterms:modified>
</cp:coreProperties>
</file>