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9A58-EFEE-452E-A4F2-0E62E4DF7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EF2F-9093-4F4E-A797-300918784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739C-64DD-4920-AC0E-53D3A911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479F-47D3-45C2-B3F7-6D26FED1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848D-2476-4FF1-9B8B-F3DA6EDD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2EB0-D660-44FC-9D4F-0173032A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FE65-43ED-4E85-A631-E469779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7BFF-633B-46C1-8946-608D137E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93E8-DC6B-481F-8E42-B51F67EB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8975-0471-40C0-8A52-CDA67E93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3F58A-C377-4A63-8AFF-EBE2D7C6F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6E78C-2174-4B48-91F7-4CAA48DC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9414-40D6-48F9-A5EB-3A9404A1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6E6E-5D02-4A69-8BF5-A5CD3C37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BE9E-0347-4AFB-A62E-0A12700E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3351-19BA-4C40-9878-F961CFF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8362-8795-4EE8-ABD7-C0316A1B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C5D9-9982-491E-B16B-54970137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3FE4-B071-47AE-A5DA-C08F0D2C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5ED0-5152-44A3-A3A8-5C3E6D91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B558-1369-46B0-9DA4-4E79EDAF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B8BE-4F89-4286-9DA7-71EB022B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7FA9-563B-401C-8B0E-4C75D565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2C62-4576-4A18-9C61-CE70B353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F45B-EBC2-4622-BA00-5A54511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01F2-821D-41A0-BCF4-1EC40950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995B-A7E1-4534-81F6-58E2A17F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39E8-9031-4802-BA50-0CEB817C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65C4-3037-483B-945B-E7A0B7BB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D52F-BE11-4DF6-8BBB-FBBCDECE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54C96-7EF2-465C-BCD6-6AE9FE57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B70-474F-48D4-ADD7-589A7B4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549E-3190-428B-A8A6-6529424A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57A6E-1A8F-42D9-A0D2-495951106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92B41-E78A-4AE1-9503-0F95636E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D91CE-4B3A-4B69-AA47-372E8AAC6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BD539-B10F-4233-9695-3261110F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B7EF5-BDD6-4608-8429-AF15313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908DE-41FE-4758-873F-D34107A2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F65C-2FB2-4F11-A336-5A337041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8878-D4A0-4608-8EDB-D57BC3C8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AA305-DC7A-41BD-94F8-8E1748FB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10672-D22C-4A97-83ED-96489AAF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BC895-5C28-4F9B-A9AC-1C23FA69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F19C1-F7FB-468E-9594-9A357B8B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7A562-BA8D-4C46-BF89-3F43F0CF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5FB3-9364-4B48-AF70-66649294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F0F9-62B7-4A73-9CEA-169D238B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00B9C-F25D-43B0-90E5-520B43626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76C1-6B05-4E7A-974C-A2863E6C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B368-ECA0-4F6B-B0B2-A03BDE62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BDDFE-5FCF-41CF-AE2C-45A00253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C354-5E74-49D4-AAB7-C9CDDBD0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2DCB5-8726-43CC-8574-10CAFC581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C2F09-5BF3-4707-9793-74F110EB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6F5CE-0DC7-4EBC-BA41-7DF49D96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EB6E9-18AD-4F7B-B1A4-29566B12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139C-E72E-4ADB-ADC7-BD582722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5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C525B-5FE5-469E-AC7A-84269736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08BC-BCD5-4296-8610-4761FB6B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2FFA-1084-4A22-B6B0-199FCC022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2E7D-4C9D-4125-A570-C8F0B759E16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176F-5246-429E-B9CF-5E0140788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8E81-09ED-4FB2-AE46-40B7B6F1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6809-4D68-4164-BBD9-DADC9AF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Access modifiers: public vs. private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BA3F0-5D89-4A79-BF76-3344E507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45" y="172845"/>
            <a:ext cx="5852212" cy="6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public access modifier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4953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64BFD-25F2-45D5-9621-F6E3A4D3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27" y="276165"/>
            <a:ext cx="68389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private access modifier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4009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E7EF3-5149-497A-90F6-EF7E9B1C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9" y="476250"/>
            <a:ext cx="68675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How to access a private property?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3354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5119C-C0E4-4531-95AD-453EFE4F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19" y="822082"/>
            <a:ext cx="71342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A83E7-600B-4C12-A024-E6333E9C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98" y="1557101"/>
            <a:ext cx="4775371" cy="37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Why do we need access modifiers?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8244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Poppins Light</vt:lpstr>
      <vt:lpstr>Office Theme</vt:lpstr>
      <vt:lpstr>Access modifiers: public vs. private </vt:lpstr>
      <vt:lpstr>The public access modifier</vt:lpstr>
      <vt:lpstr>PowerPoint Presentation</vt:lpstr>
      <vt:lpstr>The private access modifier</vt:lpstr>
      <vt:lpstr>PowerPoint Presentation</vt:lpstr>
      <vt:lpstr>How to access a private property?</vt:lpstr>
      <vt:lpstr>PowerPoint Presentation</vt:lpstr>
      <vt:lpstr>PowerPoint Presentation</vt:lpstr>
      <vt:lpstr>Why do we need access modifiers?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modifiers: public vs. private </dc:title>
  <dc:creator>Lucid Unity</dc:creator>
  <cp:lastModifiedBy>Lucid Unity</cp:lastModifiedBy>
  <cp:revision>9</cp:revision>
  <dcterms:created xsi:type="dcterms:W3CDTF">2019-01-29T08:11:44Z</dcterms:created>
  <dcterms:modified xsi:type="dcterms:W3CDTF">2019-01-29T09:44:38Z</dcterms:modified>
</cp:coreProperties>
</file>