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6513-D740-4A3A-AADB-1D137277A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0C1E-AF95-4FDE-A837-E61EBFDAD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8664-93D6-4729-9DF8-83868FCA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2C14-C395-4926-954D-94E4ACDB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9CFC-D0A1-4ADB-A40D-D3CB762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3BA7-A2D8-4FF3-BFC6-99EA7D72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840BB-DC5E-42ED-9BDA-BEF5E5A8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99D4-6464-4A62-AE3D-883D6418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6C8F-DF6C-4587-AD0B-F62DBC6F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C570-CB59-4A6D-8129-6E9F6FD5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2A2C-89DC-4331-8B09-523593EBE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B0958-0471-490A-8794-9DAAB72F3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056C-0085-48AD-8F9B-C18C8104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083D-C640-47F9-8F59-1A7CA13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F078-CBC9-418D-817E-B22F094F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6647-D723-4A28-A188-944B7A6F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20A8-6D23-4D5F-AFC7-8D757C0D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74A6-2210-4AFF-BAAB-758DE67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169B-AE59-4D6B-87F8-EC2F207F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3A7B8-9DC0-4FB1-AAE3-0C9CDFF9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7286-D956-4634-B4A9-D7E33A1C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D7B3C-65AA-4742-8394-0599BF355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93B9-7B9E-4BC0-A94B-91909E0D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C408-E618-4C19-AA28-1266D91B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D26F-5DC7-49D9-8385-2814533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7F30-B7B1-4AC2-831B-C85413C4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094A-0936-4EFD-885D-206F52865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83761-8281-4CA5-B9C9-18D95850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D0352-D4B7-471A-A0A8-AFF054B2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18CC-B059-4B5C-A135-FC48D9F3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2D566-16C2-4D2E-8452-D3A44A93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C0B4-510E-4C45-ABCF-E46152AE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FF4E-B64E-40C5-9729-EA619E7E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A38D-2EF1-49C6-8B9F-49B65B69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ADAB-AB76-412F-9F1A-0A788E8CB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E8F56-AD94-4653-A58C-CD150FD89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162EE-32BE-4A8E-BF7C-B13F80FD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B4675-9EBB-4348-B3BF-2B314EDB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FE41B-40A7-4C75-88C3-00F4111A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0CC-A44B-4324-ACC5-5BEF449B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D598C-C3B4-4E59-B717-5E6AAEF7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B7394-8146-4C32-B241-2E3D8A4F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13E48-8EB5-46A1-903E-B4F8F55C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D2C49-71AD-44E3-A03D-1D1D77F9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3E2EA-AA4B-46D7-9980-7A97C478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78ADE-4566-498D-A393-367A5216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019E-DF30-4AF8-96E2-67DCDC26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0682-A395-4A85-BA98-F3A176EC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32B3F-FFEE-4C33-90DB-1AF35886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C958-2B6A-44FD-B621-892EF61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60A6C-304A-4743-ACE0-01F2780D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79235-7147-49A9-A671-ACC2D3B7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1933-D9E6-47DE-BA64-A40137CD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89E58-6570-497C-AD35-28CA9CFFD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BA11-893E-40A6-B5D2-2BAE22AE2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1FF3D-B5E2-4143-9F1A-FA51EFE9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BA85-196E-4FEC-8236-852CB52A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A311E-391B-4A89-8542-314CCB68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4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B6404-F8E8-4ACE-8271-D495FDB0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CC496-E119-47F7-BA98-FB06B6F9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7DE1-074C-424C-9922-FA41A79C2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80D7-94AF-4343-B093-6A2E2572A1C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8353-618E-4162-835B-66AB72D57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BBAE-4B3B-48BB-AFE2-4C1D1845E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D9F0-C7E2-4B72-ABFE-CE8F4359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37471-E0AB-4310-A100-3CDCB083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99" y="714395"/>
            <a:ext cx="7959425" cy="54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3</cp:revision>
  <dcterms:created xsi:type="dcterms:W3CDTF">2019-01-29T09:11:20Z</dcterms:created>
  <dcterms:modified xsi:type="dcterms:W3CDTF">2019-01-29T09:51:48Z</dcterms:modified>
</cp:coreProperties>
</file>