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90FE-39ED-4A95-8724-E5576884D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D8D83-7547-4696-963E-E29249BD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38CA-DD07-45BB-B079-ABE99EF5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B91B-3FD2-444A-B722-43E00E4D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CF83-783F-4193-9CFC-AFA4B69A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664F-35E7-4F2F-BBCE-C8FA04F7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FF614-580F-47CC-AC5B-C85808021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21B7-C8DF-4E70-87B1-4D55859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2052-AD0D-463D-81F5-96707928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9D48-74AC-42C7-9C1B-D5BF494B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9FB18-8F46-4BAB-A905-D693F8704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17C49-279A-46B2-950D-932C9224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BE54-F37D-4679-9453-EFA30B8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565B-D00B-4F50-939A-A25C4C17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B4D5-5575-4C4F-AF1E-C407A4D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5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7D4F-D258-4D4E-A1C5-CC725CDB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1140-BEA5-4E20-A1E8-C4C33EF2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24-67D3-424E-BDBF-8DB8C2E1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A917D-DF1A-4284-BCB4-91A5B4F6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7B58-CB7E-48DB-BC8B-18EED121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FFF3-E8B0-40FA-B2F5-F872FEAD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AC43A-AAA8-4567-8605-E88CC1A2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51C4-CD54-44DB-86D1-2E1657BF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B63C-26B0-4E92-848C-7E30AEC5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CF511-D307-4CE7-A446-C2AA310E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041F-B36E-4A66-B7EA-96671B27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BA66-4B46-4CAB-A71E-8A55DA688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44DC-3C67-40B6-85EE-75218895E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E78D1-1B57-4B53-8B60-475A64D1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F8FC9-7ADA-45A3-BDA0-1CACACFB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24AEB-48E0-4A0F-9998-22089475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386F-D940-4AA0-8558-19760BAE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AAB18-B662-4A38-B6DE-2D5AF00D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BB902-E68A-4B61-8708-55571AEA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FFC84-2472-4DAE-A1B2-FE780A315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86437-C824-49A2-A9CA-EAC489286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87222-F893-4A56-BB3F-CF89100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1DC91-8AE7-475C-817F-A9A2B901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2FFB9-CA4E-4DCF-932E-1166E629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A16B-CC9E-4CF5-953A-E5B8BFF4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56782-B978-4F7E-A67D-CD21BE11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0950E-797F-4C08-9B86-0369872E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FD77-517B-4F2F-8717-A75AD4B2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2A3B3-5185-4640-A769-3D12A536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DBEE3-62E0-445E-8489-7AA45450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6EC1E-1EEB-494B-9E63-236D6A16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A618-5766-4806-A321-FA532570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85BE-7F51-458D-B201-F47810E2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14EF-FFDE-4BE0-BB0E-DBBCF1F92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BE8A3-D1FD-4C9D-B425-1E4BE387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C3E69-3C59-4D14-8682-5671F77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8BA3-7976-4645-B4DE-C461742A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7BF-5936-4D82-871F-C9F97059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B5D34-9B05-4DA5-9867-EA8D2D0DD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C3037-3E78-4804-8600-FE73DB20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C85AB-18EC-423E-92D4-776E0170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64E7-B75A-4E5E-82F5-1E731B4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F9108-A18B-4F2B-82E1-F96AF968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3EF33-1976-4E9F-B934-8CF2943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BB9F-8D76-4607-B8A1-CA136E13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9795-3D48-4838-B183-60FA77DB0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A930-449D-4EA4-AE50-0BA529D4FF4D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6D518-6FE9-401D-948D-65AB8BEAB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142F-7C11-47B1-9871-C9D3CC15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3F9-DEF9-42A1-8E56-CA6C64D5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Magic methods and 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D4C0A-E5A6-46E8-BB74-D21D4BDBE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8" y="2663060"/>
            <a:ext cx="8623917" cy="15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6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The __construct magic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28300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B7F13-92B5-45ED-91DF-A01366D8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22" y="487269"/>
            <a:ext cx="5045092" cy="2978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8051A-CD33-4327-BC17-F23AC30C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22" y="3716551"/>
            <a:ext cx="2565056" cy="634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3B7A3-1108-46F1-B2E3-C1E7AC4DE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21" y="4603952"/>
            <a:ext cx="5814205" cy="14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E3941-DF3B-4B5B-87A6-58286BB4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02" y="169445"/>
            <a:ext cx="5954284" cy="6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How to write a constructor method 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without risking an error?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5251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E77192-BC98-4CF9-B1E8-6A7D7133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5" y="685605"/>
            <a:ext cx="6873045" cy="5486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C06B7-568B-4C1F-B10D-8B75B8F03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451" y="1844115"/>
            <a:ext cx="4838064" cy="1584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21A17F-09CC-49D6-815A-089B83668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451" y="3661204"/>
            <a:ext cx="2540970" cy="8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Magic constants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9882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__CLASS__ magic constant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121391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C45C-E82E-46AB-BC79-7DD8EB8E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3" y="319087"/>
            <a:ext cx="68580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1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Poppins Light</vt:lpstr>
      <vt:lpstr>Office Theme</vt:lpstr>
      <vt:lpstr>Magic methods and constants</vt:lpstr>
      <vt:lpstr>The __construct magic method</vt:lpstr>
      <vt:lpstr>PowerPoint Presentation</vt:lpstr>
      <vt:lpstr>PowerPoint Presentation</vt:lpstr>
      <vt:lpstr>How to write a constructor method  without risking an error?</vt:lpstr>
      <vt:lpstr>PowerPoint Presentation</vt:lpstr>
      <vt:lpstr>Magic constants</vt:lpstr>
      <vt:lpstr>__CLASS__ magic constant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methods and constants</dc:title>
  <dc:creator>Lucid Unity</dc:creator>
  <cp:lastModifiedBy>Lucid Unity</cp:lastModifiedBy>
  <cp:revision>8</cp:revision>
  <dcterms:created xsi:type="dcterms:W3CDTF">2019-01-29T09:24:08Z</dcterms:created>
  <dcterms:modified xsi:type="dcterms:W3CDTF">2019-01-31T04:09:11Z</dcterms:modified>
</cp:coreProperties>
</file>