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1523-CD05-4855-85CB-6BCE70A3E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3022C-6803-4F4E-A1EA-3BAF077DC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CAC7-CDD5-4FB7-A72F-3FA28AAC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2E8-919A-41B3-ADB4-29164666EB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0493E-D270-4A2C-9D17-95EAF615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B9993-1444-417D-AB7D-21EC1584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828-60AB-40AA-8333-23DA8C80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A917-194E-4C92-8A64-B092F5F6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C23E9-1B80-4CEB-A23E-B70E56AB9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1240F-F578-4076-A6A8-D891EEB2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2E8-919A-41B3-ADB4-29164666EB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D4338-A19D-488C-AC91-053C6D29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0174F-9DA5-4336-9E23-F80D1F0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828-60AB-40AA-8333-23DA8C80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533A4-3BC1-4A09-95F7-CD48F473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4D674-2326-49F2-B39D-4939878EA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BF67-DD35-44D2-BFBC-459AD273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2E8-919A-41B3-ADB4-29164666EB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7268-E082-4F08-AFF5-868BC5FB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AD45-E014-4449-A497-F1A836F0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828-60AB-40AA-8333-23DA8C80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1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D128-0306-4F60-A8E1-A2100C8F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1486-FCD7-49F6-BD6E-1F7876BDD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7E08A-8D2B-4BDA-AA88-8AB185E7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2E8-919A-41B3-ADB4-29164666EB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5CC6F-5E26-4350-9D8B-4EF52857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FE1C-4EF1-486D-A7D6-0E0B1AD2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828-60AB-40AA-8333-23DA8C80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6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3088-6724-4A34-AF81-A6A129FE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811BC-6794-4F7D-B42A-F26E67DE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0C9D0-15E3-4B7F-820D-18C51414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2E8-919A-41B3-ADB4-29164666EB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F933-7AA8-4F56-A7D2-F479A2BB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5602-A357-47AA-A63E-2A02974E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828-60AB-40AA-8333-23DA8C80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2311-8A3C-4518-92D8-F6A15E95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0A0A-68D1-4A7D-8D46-AFAF9D8E1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6B562-5302-4254-9038-795A66F77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7F8E7-5397-4B50-AFBC-BE1C49EC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2E8-919A-41B3-ADB4-29164666EB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683F3-B9D5-4E46-8B08-32B810D5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AD713-A41B-4FEF-94D4-B6A0150B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828-60AB-40AA-8333-23DA8C80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96D5-B3E7-4F55-9240-8E0BE659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44E8E-6E1A-4480-8CE8-3BF60BFA4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42C7-7A70-48A2-9B91-9BB81509F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79846-97DE-4DD1-9C17-8A999B798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0906A-C808-4141-8C26-9564251CD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1F154-214F-4FE0-897E-8E33EFEB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2E8-919A-41B3-ADB4-29164666EB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4AD97-EAF4-40C8-BB6A-5E4DDD12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84DC9-B8F8-4604-9DDE-F8E70571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828-60AB-40AA-8333-23DA8C80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E02F-0BE4-4722-BA0D-1EEBBEAF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BDCE5-4AE5-4660-8E4F-CFED1AE8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2E8-919A-41B3-ADB4-29164666EB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BB10-DA04-449D-851F-D5E0C64E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154BE-2CE4-4E1B-9AC7-CDE8AAEC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828-60AB-40AA-8333-23DA8C80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0BD19-3A30-409A-9224-0F3E95FE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2E8-919A-41B3-ADB4-29164666EB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9F33A-D7F7-4AD8-9F26-A6DF088C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67312-E442-4C2B-A620-701378EE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828-60AB-40AA-8333-23DA8C80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23F9-C3D5-4440-86F5-AF5239E8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4828-7EF7-4EBE-ABD3-19B924F5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BDCDB-BBBD-4F85-9760-ADDA389F0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93450-ECED-4C2D-B3CF-A8EF2A14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2E8-919A-41B3-ADB4-29164666EB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064A-C3D2-4F88-AA58-B17EFC9C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6A294-0439-4568-AFF5-31999A2B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828-60AB-40AA-8333-23DA8C80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9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8E9D-0053-4E51-850D-BB8CD722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9EB1B-8878-42CF-8444-B715ED015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8A01F-D8FB-43DE-AEF3-5C920C516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64D9-96B8-42BA-908A-CC9859E2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2E8-919A-41B3-ADB4-29164666EB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F118A-FAC5-4F23-B43A-3D1A04F2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709F1-9DC1-4B01-9751-C54E796A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828-60AB-40AA-8333-23DA8C80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ABC53-492F-4F58-A397-FBA64A05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80856-C461-4BED-A11F-C16785E8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7FC0-7064-443D-A3E3-5368ABD63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C2E8-919A-41B3-ADB4-29164666EB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8117C-51B4-4FA6-A4D8-71EA6E83D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D1966-11BE-4D46-9149-25EE627A7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1D828-60AB-40AA-8333-23DA8C80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9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Coding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ACCB2-F9AE-403D-91C8-B4222E2BC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030" y="1867068"/>
            <a:ext cx="3112107" cy="1396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6D2AAD-9C94-4582-8DC6-37E88E5B6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16" y="285247"/>
            <a:ext cx="8434211" cy="628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Poppins Light</vt:lpstr>
      <vt:lpstr>Office Theme</vt:lpstr>
      <vt:lpstr>Coding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Exercise</dc:title>
  <dc:creator>Lucid Unity</dc:creator>
  <cp:lastModifiedBy>Lucid Unity</cp:lastModifiedBy>
  <cp:revision>1</cp:revision>
  <dcterms:created xsi:type="dcterms:W3CDTF">2019-01-29T09:51:21Z</dcterms:created>
  <dcterms:modified xsi:type="dcterms:W3CDTF">2019-01-29T09:54:57Z</dcterms:modified>
</cp:coreProperties>
</file>