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3" r:id="rId5"/>
    <p:sldId id="265" r:id="rId6"/>
    <p:sldId id="264" r:id="rId7"/>
    <p:sldId id="266" r:id="rId8"/>
    <p:sldId id="267" r:id="rId9"/>
    <p:sldId id="274" r:id="rId10"/>
    <p:sldId id="268" r:id="rId11"/>
    <p:sldId id="269" r:id="rId12"/>
    <p:sldId id="270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2066B-F9BA-487F-9D53-F6537BDF6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1BB9EF-69BC-4BA3-A52D-8B17BCAF9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DA996-3DB2-4C81-A6DF-33BEAA4EB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C608-9A70-4D33-AE47-0EC2C0B81525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8B2C7-C7ED-49EE-89E5-D14F7B2F3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8D5D7-452A-4398-8122-88C17A6B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AD87-3024-4C19-B3F6-D0CEADAC1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28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96952-1019-4A7F-B304-3B10A7DCD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E60B74-FB12-45C6-82CC-1DED9B2BD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F1027-6C4F-42AD-9A40-917AEF9AE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C608-9A70-4D33-AE47-0EC2C0B81525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E0152-F97A-4B60-94E7-81E4F5C28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154ED-B0FA-45DF-BA54-3BE77DE19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AD87-3024-4C19-B3F6-D0CEADAC1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63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091A8B-DAD5-4B7F-A1AA-27732FD6DC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3541C9-DEF4-4435-A368-AC14EEBCF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C87F5-2BFE-47DA-82D4-6CAD725E5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C608-9A70-4D33-AE47-0EC2C0B81525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75315-5E7A-4C61-A60A-B61D7CDFC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D67E8-9514-47C2-9AAB-F15F29548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AD87-3024-4C19-B3F6-D0CEADAC1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90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FD0A-E3CE-4F4E-A984-B98917881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D279D-AAC0-47D4-879E-6C7FECADF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9C4ED-B051-4EBF-B92F-C1DDDBE47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C608-9A70-4D33-AE47-0EC2C0B81525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25B2B-09D2-4CB2-8716-75B9FF361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40DB6-2450-4E4B-AAB3-20658D116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AD87-3024-4C19-B3F6-D0CEADAC1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6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23750-D074-46D1-B479-BF239904B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0E8EA-A2D6-47CC-A0D7-E1413CBF1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50ABD-FE34-406D-813B-968188E4E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C608-9A70-4D33-AE47-0EC2C0B81525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291D1-B605-4FAC-8353-1187A7345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5E20C-4775-497E-A831-82F9207AE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AD87-3024-4C19-B3F6-D0CEADAC1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04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560D2-984D-4E9C-B2BC-6075A2C9B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CA4FD-5A96-49C7-8062-6949EF0DBF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281F4-4038-480B-954B-4880104BD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2641C-35D3-4835-ABD1-5331A1F4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C608-9A70-4D33-AE47-0EC2C0B81525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940E4-B14A-4AF7-BF51-A089017CF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01BC8-3FCC-4382-A57F-AED9EACF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AD87-3024-4C19-B3F6-D0CEADAC1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1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AC9BE-9C18-44E6-BEFF-9CB3755EE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68647-CAA5-4DA5-8903-78F4E153D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D4F9FB-000B-4EC6-A808-B24BE9985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FF5B7A-475A-4988-9E25-85D1146766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D44B17-575B-4D04-B319-5CF7351713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99B604-CB39-4B6D-AA99-1B23549F2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C608-9A70-4D33-AE47-0EC2C0B81525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2AC20A-1174-4E4D-8373-AA8C75878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BBFB56-8149-4FE2-B892-B2AD77A55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AD87-3024-4C19-B3F6-D0CEADAC1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52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DD59-451D-4FB5-BCE8-CE347FC0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57763-8CF4-4665-AF07-BA2655527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C608-9A70-4D33-AE47-0EC2C0B81525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74F5C4-5323-4DF2-B3A7-5F3138C1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87262-5E80-420E-A227-7BAF359A7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AD87-3024-4C19-B3F6-D0CEADAC1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12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B4E75D-2C1B-4E17-AFF4-07081DB33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C608-9A70-4D33-AE47-0EC2C0B81525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EAA3AD-1C60-493A-A347-B1389E88D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4494A-D83F-4E8C-8CDA-B46B61C27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AD87-3024-4C19-B3F6-D0CEADAC1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82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0EB02-B669-42C7-A45E-D06469D4D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0CE44-6DE7-40BA-9425-EBF0D0006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484AE-6034-4151-8D45-D805E33F8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D4165-3139-4547-A4C0-F50C59EF7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C608-9A70-4D33-AE47-0EC2C0B81525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297D2-DFC5-42FE-855F-222BDADE0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88619-7297-42DC-8437-5C607201E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AD87-3024-4C19-B3F6-D0CEADAC1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45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AC10B-8E89-4D59-BE99-906372281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E792FF-03D9-46B2-9E79-D6036CDA60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C823E1-FE00-45D7-BC0F-4EC50C398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75E4A-B2BB-49A3-9772-0020680CC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C608-9A70-4D33-AE47-0EC2C0B81525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54A15-251B-4AFB-9B95-F9E8405F8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362F7-7F3D-49E0-AF98-E7D9BB2DF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AD87-3024-4C19-B3F6-D0CEADAC1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80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CBA726-226C-43AF-A454-B2C240974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B2401-021A-4365-BC97-349B9DEBD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DE7AC-BA54-4D1E-B026-75328DF40C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BC608-9A70-4D33-AE47-0EC2C0B81525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CC72A-F108-4505-B627-D6C0D6396A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41AA2-7C74-43E3-B28A-2187685CDC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3AD87-3024-4C19-B3F6-D0CEADAC1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34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796542-2020-40D2-8B75-9BCFF2F9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Inheritance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</p:spTree>
    <p:extLst>
      <p:ext uri="{BB962C8B-B14F-4D97-AF65-F5344CB8AC3E}">
        <p14:creationId xmlns:p14="http://schemas.microsoft.com/office/powerpoint/2010/main" val="374078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1BE722-0DFC-4D11-9253-8244B7BEA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625" y="1314578"/>
            <a:ext cx="10052998" cy="422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958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796542-2020-40D2-8B75-9BCFF2F9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The parent’s properties and methods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can override in the child 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</p:spTree>
    <p:extLst>
      <p:ext uri="{BB962C8B-B14F-4D97-AF65-F5344CB8AC3E}">
        <p14:creationId xmlns:p14="http://schemas.microsoft.com/office/powerpoint/2010/main" val="282597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4F6E61-9BC1-4DF7-99AF-9FAB2923C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706" y="150314"/>
            <a:ext cx="5702515" cy="655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16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796542-2020-40D2-8B75-9BCFF2F9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The final keyword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</p:spTree>
    <p:extLst>
      <p:ext uri="{BB962C8B-B14F-4D97-AF65-F5344CB8AC3E}">
        <p14:creationId xmlns:p14="http://schemas.microsoft.com/office/powerpoint/2010/main" val="224020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9B18D2-5F8C-4545-91B2-100171DF1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" y="123825"/>
            <a:ext cx="5267325" cy="66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975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25BCC0-20A5-4AB0-8DD0-376A2BD10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546" y="1217140"/>
            <a:ext cx="6903186" cy="442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4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48FC60-264F-404D-9D9A-23DBEAF14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89" y="769302"/>
            <a:ext cx="6545264" cy="531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32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796542-2020-40D2-8B75-9BCFF2F9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Child class  can have its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own methods and properties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</p:spTree>
    <p:extLst>
      <p:ext uri="{BB962C8B-B14F-4D97-AF65-F5344CB8AC3E}">
        <p14:creationId xmlns:p14="http://schemas.microsoft.com/office/powerpoint/2010/main" val="413336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F084A7-F389-488A-AA6E-692508188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60" y="1005660"/>
            <a:ext cx="7146035" cy="484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54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525728-CFE8-40E0-B610-271A93CA1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31" y="55792"/>
            <a:ext cx="8052989" cy="35765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92120BF-DBA8-447E-AA57-62523C1FB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631" y="3533445"/>
            <a:ext cx="6835990" cy="312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024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796542-2020-40D2-8B75-9BCFF2F9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The protected access control modifier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</p:spTree>
    <p:extLst>
      <p:ext uri="{BB962C8B-B14F-4D97-AF65-F5344CB8AC3E}">
        <p14:creationId xmlns:p14="http://schemas.microsoft.com/office/powerpoint/2010/main" val="115101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CD91DDD-FD69-47B5-A794-CA281D7A1830}"/>
              </a:ext>
            </a:extLst>
          </p:cNvPr>
          <p:cNvGrpSpPr/>
          <p:nvPr/>
        </p:nvGrpSpPr>
        <p:grpSpPr>
          <a:xfrm>
            <a:off x="189874" y="236001"/>
            <a:ext cx="6854932" cy="6385997"/>
            <a:chOff x="832793" y="299008"/>
            <a:chExt cx="6854932" cy="638599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3A3A8FA-8AC4-4900-9F1B-3D7BA8DC0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2793" y="299008"/>
              <a:ext cx="6297055" cy="297891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0C6A1E0-FA4D-49ED-8918-EE14D7B7A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2793" y="2975532"/>
              <a:ext cx="6854932" cy="3709473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1C2F17B2-638B-40B4-AE85-770AFC3177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4168" y="1725456"/>
            <a:ext cx="4958709" cy="350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62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BEDAC1-F0F6-42D6-9987-B5ADC2A77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597" y="372470"/>
            <a:ext cx="7037257" cy="611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490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</TotalTime>
  <Words>75</Words>
  <Application>Microsoft Office PowerPoint</Application>
  <PresentationFormat>Widescreen</PresentationFormat>
  <Paragraphs>19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Poppins</vt:lpstr>
      <vt:lpstr>Poppins Light</vt:lpstr>
      <vt:lpstr>Office Theme</vt:lpstr>
      <vt:lpstr>Inheritance</vt:lpstr>
      <vt:lpstr>PowerPoint Presentation</vt:lpstr>
      <vt:lpstr>PowerPoint Presentation</vt:lpstr>
      <vt:lpstr>Child class  can have its own methods and properties</vt:lpstr>
      <vt:lpstr>PowerPoint Presentation</vt:lpstr>
      <vt:lpstr>PowerPoint Presentation</vt:lpstr>
      <vt:lpstr>The protected access control modifier</vt:lpstr>
      <vt:lpstr>PowerPoint Presentation</vt:lpstr>
      <vt:lpstr>PowerPoint Presentation</vt:lpstr>
      <vt:lpstr>PowerPoint Presentation</vt:lpstr>
      <vt:lpstr>The parent’s properties and methods can override in the child class</vt:lpstr>
      <vt:lpstr>PowerPoint Presentation</vt:lpstr>
      <vt:lpstr>The final keyword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dc:creator>Lucid Unity</dc:creator>
  <cp:lastModifiedBy>Lucid Unity</cp:lastModifiedBy>
  <cp:revision>10</cp:revision>
  <dcterms:created xsi:type="dcterms:W3CDTF">2019-01-29T09:55:23Z</dcterms:created>
  <dcterms:modified xsi:type="dcterms:W3CDTF">2019-01-31T03:05:22Z</dcterms:modified>
</cp:coreProperties>
</file>