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159F-C07E-4BEF-B21E-1BDA473D2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7B579-5278-443C-BFCE-A49B18952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C0A8-D201-42CD-8F23-7436F93A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8E813-E89D-40CB-A82A-F0FC1ACB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A1E2-8A66-4D7B-B8AD-8D23CBB0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A03E-F98B-45DB-9146-81E1DEDE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91ABF-E52F-40DF-B95A-56F9D306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1506-805E-470C-8E28-481C7187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7E6F7-ED01-4A11-A619-0C5B6478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D59F-6D8C-451E-A627-D3256A9D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89154-16E5-4EB0-B302-C4F234459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FB5C5-451F-4839-AD7C-569A6106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4C60-6A14-4C2F-A939-762A5917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5CB40-716A-400B-8C34-7BB0A027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F4BF-18A5-4FE7-986C-E8E5CDCD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4617-B91D-4FCA-B895-A2E5E85D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66C1-3207-4F40-A314-D406A969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8B4A-812E-445D-B377-7840DEA7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FAC0-CA43-4DAA-A6F8-BA5620A1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261A-5122-46FA-B1E4-2BA47D8D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0715-7885-4B37-BCA6-43976407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7C02F-FCFA-4653-B3A0-77B3BCE2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A85D-6BDA-46FE-A76E-C2A1CB53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9520-81DA-4442-AB75-DC37EF0C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E497-9D53-444B-9FB8-230390E7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8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2360-60CF-4DCF-B2FC-E9D85804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D16B-19E9-4829-B9B3-AB688C670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AB5F-D35A-4BC7-B241-EF4CC974E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643A6-4C4C-4117-9C98-36FF9475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A29DC-B4CB-492B-83EB-275F131E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1093E-8335-47A7-96DF-A7E545E7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9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B45B-6E04-452B-9DC1-1B677EAD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139F-CCD1-4BC6-842E-855131CDB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457C8-905D-402C-B95F-1577B5F46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AD4F2-08C5-4889-8359-882829C2E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1DB26-0284-4397-9FA4-539FB69AE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E21BE-7B5C-4046-98BE-41CB7552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98D73-E1AC-4FED-97F4-8278619F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55743-63A6-49AD-AD03-981DA9FB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1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55BD-2243-49EB-B229-060226E8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9B99D-FA88-4D13-B255-EC618DD0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AF3A7-18ED-4FDD-B2D6-23E9C394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F3B9F-4B04-4B66-BE97-94B20549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21F08-D23C-4982-937D-1557A0B8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5E6BC-1566-41F6-87A7-469E7827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1599-A535-4E22-9AED-32E56486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0AA0-B42E-4761-B572-CBFBF700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E40E-B3FB-4512-8E88-58D9D189B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4606E-285D-4F9C-B6FB-B16D42284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D1096-8E32-439B-BE65-24476F0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F6058-C6AA-4907-A993-98582F66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0E80-6BC6-4BF5-80D3-0B7AE295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8E2C-EE30-48E6-8EE1-26B383B6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836EC-AB9D-4CC4-99CC-73FB0BAF3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BCF4A-D71B-4068-ABD5-E2F3675F5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4388E-D1DD-4D6C-ACB7-328BD05F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E6CE2-70A6-47E3-9717-EF845E7C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7F65E-D8F0-4699-8387-66FFA233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4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AF876-36BC-4755-96AB-CCBC3F98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2EB0E-1038-4B84-AC9C-861B8C90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1894-595B-437A-BA1F-26FFCEDEA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060C-3083-417D-9536-C74A53D28336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EBBF2-D8DB-4FDF-83A3-837417A35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7D31-D1E2-4907-A255-9CA27B54F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90C74-85AA-4C91-A4FE-95B61BEF0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96542-2020-40D2-8B75-9BCFF2F9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Coding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</p:spTree>
    <p:extLst>
      <p:ext uri="{BB962C8B-B14F-4D97-AF65-F5344CB8AC3E}">
        <p14:creationId xmlns:p14="http://schemas.microsoft.com/office/powerpoint/2010/main" val="37407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72BAC3-1D76-46B8-AFED-2D1027B21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12" y="420014"/>
            <a:ext cx="7489481" cy="601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3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C29D80-6307-42CA-98ED-B99FA345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6" y="179362"/>
            <a:ext cx="1860709" cy="128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128D8-F3D0-4210-932D-A9ADF2CEBEE5}"/>
              </a:ext>
            </a:extLst>
          </p:cNvPr>
          <p:cNvSpPr txBox="1"/>
          <p:nvPr/>
        </p:nvSpPr>
        <p:spPr>
          <a:xfrm>
            <a:off x="9764732" y="6457890"/>
            <a:ext cx="242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By Min Thet Naing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8AC1C-4864-4E61-A777-5024C6A9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30" y="1813869"/>
            <a:ext cx="8490974" cy="32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4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Poppins</vt:lpstr>
      <vt:lpstr>Poppins Light</vt:lpstr>
      <vt:lpstr>Office Theme</vt:lpstr>
      <vt:lpstr>Coding 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Exercise</dc:title>
  <dc:creator>Lucid Unity</dc:creator>
  <cp:lastModifiedBy>Lucid Unity</cp:lastModifiedBy>
  <cp:revision>1</cp:revision>
  <dcterms:created xsi:type="dcterms:W3CDTF">2019-01-30T03:31:27Z</dcterms:created>
  <dcterms:modified xsi:type="dcterms:W3CDTF">2019-01-30T03:40:11Z</dcterms:modified>
</cp:coreProperties>
</file>