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2CCA-0DD9-4111-9F21-245F496B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F6548-E8D2-420C-BF36-B5DFBBF3A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DB51-160A-46D8-BDF9-51596604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43B5-0346-4FA4-A75E-B68FB519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8BF9-1CE7-49C1-AB3D-88A16EC9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76FE-F013-4C1E-A53B-F6147CEF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84CF7-767E-4888-8928-0ACA7A21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7CB9-E84D-430F-AC2A-1E8E8CAA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CF66-746C-435A-B5CA-8DBE815E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4DA9-6F78-46D9-8054-83B0EAC6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1E8F4-88E4-43BA-8FE7-F9ABE311B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360CD-774C-4482-9E1B-86F7399D7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F46E-9AEC-4C52-B833-38E5781E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C28E-EE68-4ADA-8C7B-4CDC8139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AFEA-ECD4-472F-8788-0CB50DCC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928C-CEFE-4CF3-B554-F5BB2C8C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E037-6D3B-4E27-A15C-D7FE0EDB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DF1E-849C-4483-A821-6F59BE4D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82D5-125E-45DB-B5CF-E735FA15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7C91D-A420-4CBF-A600-EB8243A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F881-0FF6-4DD9-AC7D-D80638B7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0B4C-A1E9-4189-80BA-B9979F09F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615D-4C30-47CE-8A8E-E78ACAE8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8E40-2E50-4EDE-BFFC-E0F9E81F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3878-C617-4E63-B248-F800B149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5EC0-1E45-4A30-AAC1-A81F3E72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18C4-6638-4F3B-BCA8-8DD8B04A2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8DD29-3742-4CBB-84C3-0CBDE391A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E134-4BF8-4DCA-A8F2-8A7CF755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9FE4-9B98-4FAF-A270-3F3B53DC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1AED3-569C-445C-9F21-33681BF3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0DD9-DB5C-4052-A2BE-4A1516A1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2ADD-380D-4B2C-8ADD-C7DF1644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3E29C-49E1-4338-B8E0-0551991AA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DD12-4453-48EF-BF24-389220F35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2765F-8DA2-487C-B020-B163CD54C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95195-679C-470B-87FC-0EF3690E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D586C-D987-4F74-BAE6-86768464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A611C-BC16-47AD-BD93-237EE52D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E1D0-DD21-4552-AE1A-5CC01633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58CD-25DC-4C1D-A718-E3110459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76BF6-B7D0-485D-9D75-2A5F8D6B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305F-270D-4CFD-9B80-D15E3425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E8AF2-DA54-442F-BE63-A02785D5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BE28D-39CA-47F6-B797-2CC14802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D2224-17E5-4EF9-9882-2F8E4D5D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1A5D-58F9-43B5-98EC-E49BAE34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94F9-79F5-472C-A373-F941A419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72429-C00A-4FF2-905D-0CA9F75A0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212B2-029B-4BEE-B01F-8D8B24DC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FE76-34BE-45FC-BDA8-FAEA2928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CD077-8BFE-4F16-A300-928FDFF8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DB51-284E-42B9-AE8B-712CF701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15B49-FEAE-481E-9519-D729D62C4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04DB1-A848-4C51-8EF7-8200B4D29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142C-6750-4444-A2CF-F7588106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25CDA-10FF-4EAC-BE52-43250895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7170B-4B06-4153-A9AD-0DD718AE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4AE48-BEB7-4671-B25C-99F79001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A3BF5-2D86-4197-B587-BF6757182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FBDA-F32A-4E8A-B785-71BAF2EB4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33FA-ECFE-4A47-801E-AC9B97064F1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DDC8-1474-47E6-B0DF-0770E1F15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5005-788D-4505-A22F-41D6430CD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0CB6-DEBB-4D14-9DB4-48385406D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8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Abstract classes and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Creating Abstract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0C0BC-FDD5-4387-8292-1FAD7F65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975" y="4164932"/>
            <a:ext cx="3654050" cy="8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3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C2CD92-1003-4554-A646-60040D14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Creating Abstract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309729-F4D9-413B-A8E6-4247851EA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531" y="2186395"/>
            <a:ext cx="7942952" cy="18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C2CD92-1003-4554-A646-60040D14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We can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have non abstract method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inside an abstract class?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E6404-391B-44FA-ADB1-0CDEF4F4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68" y="1876451"/>
            <a:ext cx="6860059" cy="43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C2CD92-1003-4554-A646-60040D14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Create child classes from an abstract class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838529-890A-4B40-89E8-D3DF4A349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6451"/>
            <a:ext cx="5129967" cy="27338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50B2FD-69C9-4951-A4C8-B507FA82A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69" y="1845559"/>
            <a:ext cx="5129967" cy="3822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2A782-C74E-4AC5-A97F-2D1704B5C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817" y="4371975"/>
            <a:ext cx="3943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Poppins Light</vt:lpstr>
      <vt:lpstr>Office Theme</vt:lpstr>
      <vt:lpstr>Abstract classes and methods</vt:lpstr>
      <vt:lpstr>Creating Abstract class</vt:lpstr>
      <vt:lpstr>Creating Abstract method</vt:lpstr>
      <vt:lpstr>We can have non abstract method inside an abstract class?</vt:lpstr>
      <vt:lpstr>Create child classes from an abstract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 and methods</dc:title>
  <dc:creator>Lucid Unity</dc:creator>
  <cp:lastModifiedBy>Lucid Unity</cp:lastModifiedBy>
  <cp:revision>5</cp:revision>
  <dcterms:created xsi:type="dcterms:W3CDTF">2019-01-30T03:43:04Z</dcterms:created>
  <dcterms:modified xsi:type="dcterms:W3CDTF">2019-01-30T04:20:28Z</dcterms:modified>
</cp:coreProperties>
</file>