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76AB-9755-4142-A89F-E68B03B1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2439-11A7-4615-A089-226B35CB9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46C2-DE89-42EF-A050-94492BC3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DACC-9587-432B-8522-CA5D223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B25E-D87A-4BDE-8258-32EB086D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3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8C5D-3928-4082-933E-7BC27C9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99EF-DB32-4FC6-8674-1E2B5B78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425F-854D-4038-BFC7-3FDBCE94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5336-CFCD-4525-A73B-73A748F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0EDC-6EE0-4147-8125-F37F5F25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2BC13-0BFE-4E0C-87E6-CF0F21F2E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CDBDD-86A1-472F-BEF7-85DAD84A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2221-8BBB-40EB-B57C-AB8596D4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6020-33D5-4EC3-89E7-5C8E1262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F6E0-9D7C-4269-AEF4-DA665DC5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2251-861B-4EFD-826B-D04521A6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12AF-F9C6-4303-9CAF-0AF53B29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A2B7-B99A-4016-94EB-6588B4CC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B77F-0BBE-45FC-8DAB-E9055303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B0FB-6CF2-4455-8F44-870ADBE9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E060-4369-47B5-905D-EB4E44F5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2274-5E1D-4500-80D9-71F690C8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8B6A-7509-4967-A2BC-6BC8DCDC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635E-B43A-4F1A-B9E3-9C18E21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34B4-018E-4C86-8F1F-EBF5B88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418D-96E7-457C-83DD-6BB638F9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0C1D-34C7-4A19-9DE7-533BD9EB3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29CEB-C2F4-4C62-9741-081C0678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FC66-1573-4197-B101-298CBD25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D5D4-E730-465C-87AF-6E400E17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8AAA-2772-4366-9372-41632C8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1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A25C-E964-41A2-9538-E4D79A1E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53E25-24A0-4C42-8F74-90D7F6A4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8DE03-7B1D-43AD-8793-2950FCCD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4EB33-88C9-4827-BC95-913A42ED6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6F3F4-5979-4FD1-819D-25FF59A7A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759E-007A-4798-B6F5-3A42FDD5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6FFE8-BF97-4D0B-8D7C-8C85B71D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C9861-E318-4138-AFF0-FF22660C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808D-D435-418E-A6FA-31BD6339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2DB21-124D-4673-87DD-D8C496C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62DBC-7CF3-47A4-9FA1-E821A560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74D22-DD68-4796-8670-05189E37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8BBD2-1D02-41AF-BE16-F0100D3F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1B528-A7C3-4E2F-A4BB-5BACAE49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B3E56-D59B-49AA-AF09-06A7A935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19A4-7A8C-4560-93AE-526BFF1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9403-739E-4321-B170-D9520889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8990-256E-432C-B48D-1830A4D62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07C9D-6D7B-44A7-B746-CAA8921E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800D-E898-4C41-B489-B032482C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F99D-15F8-474B-B2F7-22B4AE6C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1BE3-A4D2-4367-8AA8-B5B6DB8E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1951-2D9B-4BB6-B7D5-28B28B9F5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7A214-D39B-401A-9C0F-90A7149B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8100-D8B4-48C7-84FD-5780B6D7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35401-05F3-4E48-A188-F90D65DE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2932-AC82-445D-B7EA-7DED9B9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90C6F-A4EF-479B-9EE8-386AE231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21976-499E-4BEA-96D7-25E66B08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D6AE-5492-44DD-9A68-8E52FE110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E155-5ADD-499A-B8AB-88ACBD4B116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3ABD-7D64-4DED-9986-B958D8909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C4AB-B994-4F00-9E8A-A302FDE64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7D535-CA8E-4220-BC9A-A0765BF0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B7EB9-39EA-4A41-9E3F-1F165CED9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01" y="1225378"/>
            <a:ext cx="8153400" cy="44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9878E2-1B57-4628-8F44-AF61F813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70" y="1753887"/>
            <a:ext cx="8241556" cy="33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1</cp:revision>
  <dcterms:created xsi:type="dcterms:W3CDTF">2019-01-30T04:09:48Z</dcterms:created>
  <dcterms:modified xsi:type="dcterms:W3CDTF">2019-01-30T04:12:58Z</dcterms:modified>
</cp:coreProperties>
</file>