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79AD-62CF-4CA6-A29E-5DF816977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65B90-A7AA-4445-8750-3AF58820D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96B42-3EA0-441B-92DB-AF867E22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784F-83DF-46A6-A354-16CABA13B2B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87B08-2CC3-49F1-AB37-F2FC427E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DD6C-CA13-4B24-AE25-19E36E0F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2489-1D75-419C-929E-61F213E4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4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DB6D-7DD7-45AF-AB6C-E2A4622D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8894B-D3BF-4EC7-B6C5-7529ADDB7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6C57F-6628-4815-A57D-D01DB5FB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784F-83DF-46A6-A354-16CABA13B2B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DD841-BD6B-4CFD-B08B-0ED132BA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C68F4-BBF9-4C5F-BB6F-30267BE0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2489-1D75-419C-929E-61F213E4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3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9F19A-7ED6-4C6C-9F24-D527A4D78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D805A-B1A0-4085-AEEB-80CF77B62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B3685-A162-4355-BC59-2FF1EB6A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784F-83DF-46A6-A354-16CABA13B2B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C4942-E1F4-414F-8266-BD2C9095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33321-1E5C-4F81-BAEE-F4615794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2489-1D75-419C-929E-61F213E4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4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900E-8E0A-43BE-AD82-71D73DF3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B273-B4E7-447E-9282-D4CC036AE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22650-BE70-42F0-989C-516E296C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784F-83DF-46A6-A354-16CABA13B2B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1B6CA-8A8F-42D6-84AF-1CA81283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40DCC-205E-414F-84BB-7761E07A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2489-1D75-419C-929E-61F213E4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4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1D7DE-1818-40FD-86C8-0CDA027F7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A73F-F0E5-4256-B4D5-8B6DCEC37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400F4-B230-48A5-8B9B-124CD89E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784F-83DF-46A6-A354-16CABA13B2B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6DD17-9B24-40DF-A558-899A924A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D0498-FB29-4B89-AA40-AF38E449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2489-1D75-419C-929E-61F213E4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9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CC88-F570-449B-8C66-950499AA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D0911-A8FF-48AF-B2A9-132B5A366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CAA03-7A26-4BFD-ACEB-80594742C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66DDE-78AF-4667-8851-93C119DD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784F-83DF-46A6-A354-16CABA13B2B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6B61C-36EE-4006-B658-6FA746DD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54B1A-2AAB-4D4B-984B-23E4ADC3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2489-1D75-419C-929E-61F213E4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7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09E5-347C-4216-9F8C-784A3A6B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A731E-EE2B-4DC1-A349-69FEA660B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ABD7F-87C9-44EE-8CFA-5216FED01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C7C78-5228-48DC-828C-2CDB3E6A2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B97DE-770E-4DF9-9ACA-3F8DBEFB9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D3B8F-ACEE-4756-AC2E-42C31CC8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784F-83DF-46A6-A354-16CABA13B2B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0D54F-7379-48BE-8F6C-1A0F0B9B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381012-20DC-4B44-B68F-9E84F8B0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2489-1D75-419C-929E-61F213E4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922C-4E58-4168-A5F8-5988E021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2BB25-CCD8-4E28-B097-CD484A26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784F-83DF-46A6-A354-16CABA13B2B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6DD64-E030-444B-B88C-FA5EB590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C7399-F88E-4A00-B0DC-A27FF1DD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2489-1D75-419C-929E-61F213E4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5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E8167-2A32-45EB-8818-38F2594A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784F-83DF-46A6-A354-16CABA13B2B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FCEBE-9ECC-4D61-AB04-4020D8BC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9D5EE-8836-4618-9D21-EFE55283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2489-1D75-419C-929E-61F213E4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2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3E07-DEA2-44FC-8E91-095CFE09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2C70-9E20-41D3-9C9D-09B24BE68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8E66C-9136-436C-A825-0B4233C69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32490-06DE-4349-856B-21A3062F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784F-83DF-46A6-A354-16CABA13B2B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20E79-4294-4455-843E-A348D753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E9BC-1EC4-4DE6-9FE8-15287986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2489-1D75-419C-929E-61F213E4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7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B53A-18FB-424D-8599-15CDCA27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B6E41-0CB8-4D85-BD9B-90FF66B52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3F47D-568B-4CC3-9005-05E20ECE5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EA710-93BD-4815-9690-A1DBCF2C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784F-83DF-46A6-A354-16CABA13B2B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BF058-0070-4831-BC9F-2CC0B8E0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7BD72-5B7B-43BB-A0CD-68E71CD3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2489-1D75-419C-929E-61F213E4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0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35362-DC5B-4449-A973-7107E455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11EF0-F279-41F9-AEC7-0B06FDF8B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3F8B7-BA0F-43F8-A0C5-183E222DB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5784F-83DF-46A6-A354-16CABA13B2B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8A0FD-7C82-4D63-AF1B-2BA35C03C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0284E-4CD7-4117-A182-6F9F6CD58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D2489-1D75-419C-929E-61F213E4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3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Interface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7407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3892"/>
            <a:ext cx="12192000" cy="5684107"/>
          </a:xfrm>
        </p:spPr>
        <p:txBody>
          <a:bodyPr anchor="t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Creating Interface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10524E-FD3F-4255-8D10-2C1928CC4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929" y="2333624"/>
            <a:ext cx="5040141" cy="314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3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87B72-F7D2-4B89-9500-EDC231D9E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42" y="212837"/>
            <a:ext cx="4514740" cy="16605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427364-EC27-4A59-AD88-CE0346ADB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42" y="2167567"/>
            <a:ext cx="4514740" cy="429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3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C2CD92-1003-4554-A646-60040D14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We can implement more than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one interface in the same class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8C326D-668D-48A0-9315-0E380A2B6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79697"/>
            <a:ext cx="4947347" cy="176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6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59B40-C3DF-4734-8301-2B7DDF47C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66" y="295018"/>
            <a:ext cx="6068980" cy="626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3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Differences Between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abstract classes and interfaces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15285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9B67E3-872D-4E6D-B34C-35B711BD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851" y="1507593"/>
            <a:ext cx="8101727" cy="384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5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38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Poppins</vt:lpstr>
      <vt:lpstr>Poppins Light</vt:lpstr>
      <vt:lpstr>Office Theme</vt:lpstr>
      <vt:lpstr>Interface</vt:lpstr>
      <vt:lpstr>Creating Interface</vt:lpstr>
      <vt:lpstr>PowerPoint Presentation</vt:lpstr>
      <vt:lpstr>We can implement more than one interface in the same class</vt:lpstr>
      <vt:lpstr>PowerPoint Presentation</vt:lpstr>
      <vt:lpstr>Differences Between abstract classes and interfaces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</dc:title>
  <dc:creator>Lucid Unity</dc:creator>
  <cp:lastModifiedBy>Lucid Unity</cp:lastModifiedBy>
  <cp:revision>6</cp:revision>
  <dcterms:created xsi:type="dcterms:W3CDTF">2019-01-30T04:15:30Z</dcterms:created>
  <dcterms:modified xsi:type="dcterms:W3CDTF">2019-01-30T04:42:35Z</dcterms:modified>
</cp:coreProperties>
</file>