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D85B-33BA-4D81-84A1-63E4C9D1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DBAE0-987A-4C78-BA39-47254FFB8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67AB-CE71-4A99-B77F-8B358BFE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6C6F-C8F5-4528-8AC2-9DDB9814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BB5D-FC73-47B6-B0E5-5095055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E78-F7DA-4434-B7D8-FB8EE53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3AE6-CC3A-4B8C-85ED-8224FA5D3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8409-7704-4B3D-9BF4-973816C4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EF2F-6DB7-4334-B725-BEBF846A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975A-A658-4E9D-92E0-67E378D9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C9E9D-3037-4F01-AED1-C923817B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48B67-3526-40CC-B81F-5B563768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F04D-A18F-444B-AEC4-710F85A2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5095-031C-4F5A-971D-DC766559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6455-9FD7-41ED-B336-2A2B8856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130B-F057-41AB-818B-0B7CA769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E1B7-1B25-4BD0-9066-49D1C8ED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9823-00B4-4B0D-86F8-A589CE61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D2A7-B89B-49F9-8A18-521D684A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2BF1-EC44-4248-BD8F-E23886BB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A073-3C6E-45F5-A9B1-D4D1A8C6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3920-84BA-4A2E-B096-BA5D7484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FBFE-B520-4268-A7D8-827E8120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21D1-B4AB-4B10-A937-36CE0938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1D80-FFD3-445E-B658-B638C6EC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437C-3DAD-4FE4-A00E-1B4770AF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E9D2-4947-4377-9A8A-7BA96B9E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C542B-53A9-4449-BF9B-085151E1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52C2E-562C-499D-8E14-39B7CC0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D43A6-DA4D-4E75-94E5-725FAC7C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505F-9B94-4589-80C8-9D41EA0D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20BD-54FF-40F1-8C88-9D41208B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6DDD-70D3-4700-8C7B-8A6B054E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A4981-9B4E-451F-B8F7-C38B8EE4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EBA03-59A9-43E8-8855-7AA184E43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72AEA-10F0-4CAF-A46C-B8B024BE0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081D1-BB4C-4136-8535-3632C4ED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85819-94C0-4A98-B99D-2A1B5636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B2467-7F25-4BE5-A61B-FE994837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A28D-05F9-4A01-BFE7-28847C12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0EE55-467A-4076-8520-FF9A05DB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96FD3-8097-4D73-95E8-D202E7F4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F585B-04D7-41EA-B8D1-C1E9B5B6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E737E-3D46-4C64-8F10-7A88D28E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AFF2E-EA00-4300-912C-5891442D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48B7-92B6-4494-9759-E585E160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F086-E1E8-413A-B4C2-8DFF2555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28EB-969B-4A6B-AA5B-6129B0E7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658E7-A188-498A-ADF8-7591105B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7D04B-CB76-4048-959D-5C78FFD0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21E15-73C8-4F81-B380-15639D75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9F75-FDAA-461F-9336-6E2C8AE3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5100-95E8-4F3F-98CC-359CBBB2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1E684-7945-4A78-87D6-9E3C4E5F6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761CD-AC55-4003-BF64-71404ED8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A172-215E-4113-B9F9-15401394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E242-1265-4A6B-B231-103BBD6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E66AA-C908-450C-8BD7-D2480FD7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8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66A16-7B3D-4EC3-B6DA-9C81ED10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DAFA-ABE6-458E-822B-9868632B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1D85-F6DE-4693-A36E-84753B80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55C4-D608-4F84-AC34-61CD15CB17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B7C8-FC2A-4164-8598-BBA1F6E0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7C8A-4C75-41D2-9B64-066EE2C66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6057-0DFA-4178-ACD9-191C500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1AAE1-682D-407C-9BBC-4774B402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44" y="331040"/>
            <a:ext cx="7791837" cy="61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A28F5-A22D-43A4-B3D5-60093AB9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3" y="1615825"/>
            <a:ext cx="9121953" cy="36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3E653-ED4C-44CB-9CE4-1D9EBBC0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685990"/>
            <a:ext cx="7822033" cy="1285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FBB70-266B-4BFC-88A1-D952158D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" y="2474053"/>
            <a:ext cx="7822033" cy="33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7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2</cp:revision>
  <dcterms:created xsi:type="dcterms:W3CDTF">2019-01-30T04:42:40Z</dcterms:created>
  <dcterms:modified xsi:type="dcterms:W3CDTF">2019-01-30T04:50:18Z</dcterms:modified>
</cp:coreProperties>
</file>