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E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38CB-00A2-4A17-8A01-AD6A2CC8A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B2B4-DCCB-47DF-8E96-B72FDB1BC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0D4B-7FB2-4100-BF58-114B26CB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C66C-4C59-41B1-A72C-CD313F7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A330-7D46-4BE8-8399-B22CC28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5C5-19CD-41D3-9B21-10A6ECA1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0E9B-667B-4F15-AD9A-D30502DF6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4976-5346-43A9-A41B-7B2F1541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0C78-5C7F-4119-A37C-7B7B06E9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5A06-E1A3-41FA-BFDF-B9A9C676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D32B7-D23B-46D1-9BBF-3D5AA08A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188B9-CA0E-40C9-91CF-F92F8FC0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42B-60C5-43D7-9D7C-78317E6F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EF81-664A-4F95-A618-5610530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9D4B-B4E4-4751-9A2B-670C9AB2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D63A-6801-46DF-A76A-5551DB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AA82-B98E-4F61-8B51-A4399AB8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1E4B-79B9-4E3C-84D2-908A5F89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8F1B-5A5E-4CB3-98EE-289B1865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89F1-F3E2-4542-9FEF-1DD5F9B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1F64-DB64-46DA-AF3D-613473B3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3AD5-77E8-4193-81A1-AC4E03D5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8B5F-1AE1-4A56-A2C9-275D1FD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082E-A72E-4596-9002-2179768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21E6-C922-4648-A5B2-9457504D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132-7263-4722-A66E-7F5B56D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5EBE-2374-49F8-A74F-DF9E89FB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E015C-92C5-4E8D-A1F2-561D164F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29FB7-CEDB-451E-9088-E6BCDFF2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02D6-759C-4D92-B860-D71BF6C2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79503-5EB6-42A9-9560-528351BE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89ED-611E-4439-A70B-B1092C52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4C75-627C-4F11-9A38-665518FA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3ADF2-33E6-412F-9DF4-F9A7DB3B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FF8E-001A-4CAC-860B-F55458DC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E3EA-F6AE-42EE-B080-B433ECE8E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A3B0E-62EC-422C-A0DB-145C830B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8ED-6B4A-45F4-889A-18281FCD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D02A7-2268-4C5B-9538-CD88F69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7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486D-8483-42A3-8D4B-94824DAF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7AC5E-4914-45FD-927B-8C92813F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880FD-28A9-424F-BF36-301A44C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B86FB-CBA1-4D81-AB77-A74E8BE7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2AFF9-F5D9-4B28-AE6C-9D114167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B0979-9374-475F-8A8B-41DBA6E0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4672B-72FC-4C3A-8C8B-E8C1212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96A6-693D-4ABF-A6F4-893D86CE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04A6-BA9D-45EB-9350-1CF0E05C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6CC89-8FB3-4806-BF83-39CF8696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A0EE-77B4-4F27-A5D1-43FEA806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5041-C08E-41E5-A5B7-F426CE48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B110-9EED-462B-8802-65A2BD94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9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C176-8454-4102-A854-BCF58721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D0549-2123-4880-82D5-D094ADC6A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BEA3-F87E-4388-ADC7-B37A6A89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D1A84-196F-4729-9F41-F1706C0D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4AC24-82CB-4CDB-AE2F-3B020870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BD9D-A1A3-4B4F-8B3E-FEDD9840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2191-6E00-464A-9325-6B901834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EF61-8C76-4A7E-A582-C2E910DF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27007-7628-4609-AFEE-59B346B42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A12F-09E2-498F-8AEE-D861DB4FEC2F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9BAF-FD9D-43BF-8853-B83160284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DA52-0689-41D9-B252-C0DE90A75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F7A3-0B9E-42EB-ACF6-31594C07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What is Object-oriented Programming?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 Programming </a:t>
            </a:r>
            <a:r>
              <a:rPr lang="en-US" u="sng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paradigm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centered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around </a:t>
            </a:r>
            <a:r>
              <a:rPr lang="en-US" u="sng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rather than functions.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2621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OOP is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a programming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language or tool!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8095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Languages that support 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768CC6-039E-41AA-A5BF-C3F60A55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31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C++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PHP (since version 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 and CMS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768CC6-039E-41AA-A5BF-C3F60A55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531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Laravel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Symfony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CodeIgniter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Drupal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October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Wordpress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(additional parts)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14315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Light</vt:lpstr>
      <vt:lpstr>Office Theme</vt:lpstr>
      <vt:lpstr>What is Object-oriented Programming?</vt:lpstr>
      <vt:lpstr>A Programming paradigm centered around objects rather than functions.</vt:lpstr>
      <vt:lpstr>OOP is not a programming  language or tool!</vt:lpstr>
      <vt:lpstr>Languages that support OOP</vt:lpstr>
      <vt:lpstr>Frameworks and CMS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Object-oriented Programming?</dc:title>
  <dc:creator>Lucid Unity</dc:creator>
  <cp:lastModifiedBy>Lucid Unity</cp:lastModifiedBy>
  <cp:revision>6</cp:revision>
  <dcterms:created xsi:type="dcterms:W3CDTF">2019-01-28T10:48:22Z</dcterms:created>
  <dcterms:modified xsi:type="dcterms:W3CDTF">2019-01-28T11:28:04Z</dcterms:modified>
</cp:coreProperties>
</file>