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581A-A6AF-43C6-9BCD-28D521C9D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72820-D1E9-4333-8CC3-151F0E262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9CBB-0333-4583-BA05-DCC7FB6E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8228-1FEF-4443-A54B-B8557C5A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83AF-17FF-4144-9E53-62C797E1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F6E8-CEBD-47EB-B610-CE1CF652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80094-D316-4CAD-8440-9074A114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9DA0-02D1-4B73-B8BB-998965F3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0EA1-228D-4AFF-BA6F-CE6D5009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09D9-DE54-494E-A7B2-41D311E4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5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989D9-CD58-4024-AE2B-2851CFEED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FC531-F57C-424E-92A0-3DCA9FD1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FA745-9C8E-438A-8985-4DE4013B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F9C5-7344-4E50-AFA5-6B0C9B2E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8AC5-94CB-4AFD-BA1B-BEAD59A2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856F-1D6C-4D29-9E65-19B63552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081F-DF32-4CDD-A90C-009FF4C5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46581-81D5-444A-B113-C3B273ED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B0AB-E38C-49A8-959E-96C8F599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D950-EE6B-4C77-88E0-D2EF1316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C726-1AF6-43D6-8F7F-A7377F1F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E2F2-8E1A-4EFF-9C32-40B94466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8BB2-B514-4405-82AC-1829AE8A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A9C7-99FF-43B2-A8D1-EA8BD6F1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D917-78AF-4F0C-824D-B6590C5C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F090-D1DC-4F2F-A169-0C89102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366F-A0F4-4B1B-9C41-95D823192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469D8-FD1A-4C49-8DA4-FF8A2BF6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3CA7-6E1B-4AC7-9944-988948E9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AF3B-30A7-4D67-8D99-0167A7F0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79B87-D332-4CCA-BE56-F4F6310A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901F-6A90-4965-AEDF-27942746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A05EC-B7D7-4F58-9326-42A23FDD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0613-F188-483E-8DD3-6EA126AE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5641D-ED38-4036-A1FD-AAF277579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CEE18-8745-4AB9-BFBB-8B7E780B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63CC-AE15-4411-B5B3-14F841C3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C796D-CE90-4B84-B7DD-05F7998B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A8ED4-3875-41DC-BC6B-6E5BC368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8BD4-ABC1-45D7-A915-6F0CF445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C5DEF-EBF2-46C5-B781-378CF4DB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0DB3D-26DA-4FB3-9D88-59A42018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B4776-9743-4055-B132-B5F52F9E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73339-1D2F-470C-8F58-29F67E35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39287-3C3D-4144-93A1-FD675F2C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C0BAA-C6CB-4083-830E-AE2CCB9F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527-A81E-4DE7-B8A8-7E1BE95D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B3C0-6F61-4E78-9895-BB4D05F1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09AEE-5C2A-490A-9A2E-75F1DE84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0DC5D-921E-4414-8CE4-E04D975E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1039-F026-48C0-BA5F-14A62509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E4F0B-C71F-495C-89A0-A13CFDAD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DE61-9AFF-4A12-960E-AF964D55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28803-BCC2-4338-88BC-5E92C1A5D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D72AA-D8F6-46A3-A2CB-EF1DBABF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FCCD6-EECB-4D44-9D5F-33FCA3B9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EBF5-6DB0-4965-A36F-25BE09E0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6823-0A71-41A5-A37C-53A0A0E7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654A1-A7F8-4374-8461-44D1E59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40EF-CC72-4F2A-A121-A87A783F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158D-24A9-4FE3-BD94-648FDBD3E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E8A2-BC1A-4F35-AB4C-0A0460FBEE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8FE0-9152-4E1C-B131-CE28011E5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7999B-259A-498D-8183-1364B246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1145-91CC-47B7-9DF4-84A85D02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Polymorphism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To implement the polymorphism principle,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we can choose between abstract classes and 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7231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841989-428E-49D8-9A64-EBA83D79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4" y="741405"/>
            <a:ext cx="3539568" cy="981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59D88-5B30-4CEF-9EAB-D287AA794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4" y="2193851"/>
            <a:ext cx="6183692" cy="39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F0DC1-28CA-42C9-A254-6C896E7AC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2" y="1171703"/>
            <a:ext cx="5454178" cy="4514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3F897-13F4-4BE2-A43F-8D6448843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54" y="1171703"/>
            <a:ext cx="3073563" cy="677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36705-C317-43F0-9829-68CBAE357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954" y="2416209"/>
            <a:ext cx="2748220" cy="20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Poppins Light</vt:lpstr>
      <vt:lpstr>Office Theme</vt:lpstr>
      <vt:lpstr>Polymorphism</vt:lpstr>
      <vt:lpstr>To implement the polymorphism principle, we can choose between abstract classes and interfaces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Lucid Unity</dc:creator>
  <cp:lastModifiedBy>Lucid Unity</cp:lastModifiedBy>
  <cp:revision>2</cp:revision>
  <dcterms:created xsi:type="dcterms:W3CDTF">2019-01-30T04:50:20Z</dcterms:created>
  <dcterms:modified xsi:type="dcterms:W3CDTF">2019-01-30T05:04:20Z</dcterms:modified>
</cp:coreProperties>
</file>