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4432-55AB-48D6-8186-323667ED0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3FBF8-59A1-4080-A7FC-A8C67EF24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757D-A43B-4876-9DFD-CA2BF978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1E33-E4B7-4199-AC5D-57EAB0DC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E2AC-D04D-469D-AFB2-D084605B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73A5-E7C9-438D-B689-DAAD461E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DBA4F-B4D9-4866-B4A7-D6F367348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AD25-A388-4901-9D17-57F9254E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4C40-8934-4A65-90B2-7DB80E2B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B11F-9C37-4B60-839D-40226198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7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F9380-529B-477C-AFEC-A73A092B0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40C26-24BF-4D5C-9743-D9327EB0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DCCDE-6F50-4ADC-A75A-C8A89042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FD99-4386-46B3-B10E-1BDB3909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2510-C0B6-4174-8F33-5CEFF1D4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BDBB-786F-4881-9E18-1A334D8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A44F4-2106-4CF3-8225-19F52A71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4CFC-8AEF-47E1-BE96-BC3522E4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715D-6743-4109-886B-14436950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56F79-45B3-49D2-8194-7D114A7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9E8F-99FA-4F73-96E9-F86EAE5A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684C4-DB38-44DC-BA59-15EFB9F3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01A6-2350-4450-8F2F-9D8E9BA9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975D-6B08-4549-9B02-520EF5BE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ECF0-14F2-456B-9AF2-F76E3AA8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A8A0-9C42-4B0A-A844-9AAD3EC4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56E9-8940-401B-BA9B-E022D29D5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A24B8-9A24-4AB7-9001-77F922AD1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BDBED-37AE-4DD7-8277-393C37D3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CDB2-6F63-4469-A296-4F7DB534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478F-13BD-4031-9A14-C85F921E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A27D-D16D-4AEF-B649-1EA6F1C3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FE9D4-7ADF-4893-8FF3-FFC5B93F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BF20-A70F-49BC-B917-FE527B3B7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CF1D-16FE-4745-8129-C684B08E7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E2296-FFE6-4868-A0CB-129E85C74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2F48F-63E6-4CBD-AF25-FA657482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CA02E-FE8E-44FD-B583-4EE1AF2C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F6193-E27E-4FB3-8A85-72AF5FE5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5CBE-A20B-492A-9478-4AC0F1FF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839F8-96D0-472E-B8AF-75935304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9543-0456-417D-9C6A-F32182B1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56655-D80C-44C6-9E71-EACC6CE0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7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5019E-D568-460D-B6C3-57CF02ED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F07CF-9968-4CD8-A5BC-4825E913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38FDB-9475-46BF-BDF3-CF3A3C4B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C80D-70F5-48C0-A56D-DCDAB110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896-FA75-4DB0-9D96-03BDDAEF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EB88D-CAEE-4C34-83BD-84EDBE00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87470-4AE1-4180-8B25-17BEA31A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A8EB7-5775-4B9F-B961-31BCBD99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F520-F81F-45DF-A7AE-A6E9DB3B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9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68B4-C9F8-4661-88CC-E24F1B9F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F79E8-0BF0-468B-B7FF-055328D3C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31AEB-1708-49A6-81F4-66587AF3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13DF-5B64-475B-9C39-D79C6B7B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8514B-0A30-49DD-94F6-C71F0E63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DF990-8A6E-4ABA-86BD-A65A6D5A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7C402-84E4-4CF7-9054-3D42C3AD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E034-531F-44F5-B59C-5A7A1563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07B3F-24E9-45D6-9672-03D0C4C70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931C-BB43-4169-9605-C43FC10B8A0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C40E-5997-4455-8AEE-4B5A436F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434C-5D13-4656-865E-F8EA09D21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9F9D-C691-461D-BF01-40E6DEB6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Coding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E859A-0380-49EB-A029-E108DABA6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4" y="343521"/>
            <a:ext cx="4946451" cy="2242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B68D98-8A5E-43DC-BBF0-3173524A9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44" y="2985380"/>
            <a:ext cx="8501812" cy="325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566E8-2F0C-465C-9E10-1143BE5F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51" y="610599"/>
            <a:ext cx="8619610" cy="56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9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Light</vt:lpstr>
      <vt:lpstr>Office Theme</vt:lpstr>
      <vt:lpstr>Coding 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Exercise</dc:title>
  <dc:creator>Lucid Unity</dc:creator>
  <cp:lastModifiedBy>Lucid Unity</cp:lastModifiedBy>
  <cp:revision>1</cp:revision>
  <dcterms:created xsi:type="dcterms:W3CDTF">2019-01-30T05:04:53Z</dcterms:created>
  <dcterms:modified xsi:type="dcterms:W3CDTF">2019-01-30T05:08:20Z</dcterms:modified>
</cp:coreProperties>
</file>