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8261-326F-4D83-A863-0F5655D06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C3B2D-C346-489D-B920-3137B7CE8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7B04-6B80-4535-8C12-B42710B3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978F-FBA3-4D62-9005-3F6D4D9C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B980-7DF6-4591-80B7-5D12535C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ACBC-7290-4DD1-AEF0-154DC183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808B6-8413-42B3-A746-7111F6816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13C43-6C24-4F64-9AFB-3BF1709B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4DCE-D36D-42E1-A439-2814BC53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23D1-57DE-4DDA-865F-BC339AEE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4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2D4B5-DCBB-492E-A888-F465B0FE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823FA-0D32-4812-A4B2-1F85D7DC1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D2451-4468-43D6-83A4-F3A23B5D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CEBB-E2DD-40C2-B261-38983C5A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0484-2195-4C1F-856A-39DCDBF9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513E-AC9F-4CC8-8AE5-9ED43E4A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8558-148E-4AC2-B383-124D9739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280A-CCC4-4680-80EB-3B823B53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6FE6-8654-48C3-9262-F99BEBE9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D677-ACB0-4C33-A4C6-60E7E08D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079D-2842-4A98-A224-1A7E802B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4843-CB33-4472-A1BE-4E064933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ECDD-E8E7-4F2A-BFEA-40087A2C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79CB-037A-4BD5-BFED-246EE4D9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BD02-8958-4B01-B91A-0D9F9591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3985-A33C-48D4-859A-AB82EA99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8FF5-4790-4C91-98BC-23F7519A4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48668-9AB2-4E4D-B686-44D844EEC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D761-C011-4DA0-AECF-742DF1CB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6C946-2610-400F-A7FA-479F8467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C8AE5-E8E5-431A-9113-882639AB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3769-4B45-429F-A1B3-7C93782B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664D7-0FF1-472B-9BB3-38920751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8C9B4-FE70-4BC1-B193-FD48C15A2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D6166-A832-4005-A9FE-9A8D62EA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F07C-47BF-45F3-AC88-611E79D0D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9A617-198A-4A04-98D6-76C266EF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543DA-1D77-4FD9-BADC-4BB68A2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6068F-8BAE-4912-AB79-D012DED9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DF7E-48DD-48CA-9948-B24905A7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F9493-1D8B-4264-B9F6-ED742AA8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D19E9-217B-48C2-8F8A-C1F251C8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CB3FA-7C3A-4E81-B24D-7D18DB54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1287A-D21C-4524-A1B2-949F158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033FA-882B-4223-AA7F-8493848F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C9996-03CE-4FBA-A792-9CE6F829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5AB6-9BB1-4815-8E8C-A3FBA3B5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1E53-BCFC-4E30-9056-D0758227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FD282-CB01-4812-8E01-95D00B0C1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4EE0C-1DBB-47F0-8A08-DA0750C8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8714B-0F95-4F40-80FB-3A0CB0A3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9CF1F-46AB-4244-8E1D-03328461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AAEB-ED63-4D02-8DDA-5FAF0E84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EA1C9-5748-4459-BD6F-0F016CC17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5205-00BE-486D-87DF-2E54CF32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0D539-FF22-46B5-95B3-F541132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EE1E7-9700-4EA7-858C-7938B0BC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4CB1-FC3A-4D43-93D6-48D14E2B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8FA9D-5968-47F7-BB2A-8E02AAC7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1237C-B367-478B-BDD2-FD44F84B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DC4E-9EA9-4524-B2F2-63051D88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A0A6-1303-4891-BE8A-9C741C45901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A944-41AA-4429-A027-5F1A5B076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F97A-7723-42CA-93B1-04A54AD54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B044-5F82-45DF-8C21-2678DD01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Type hinting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B67B3-C325-45E9-B34F-4F0D45BA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901"/>
            <a:ext cx="10515600" cy="19641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Type hinting for arrays and objects ( PHP 5 and PHP 7)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Basic Data Types (integers, floats, strings and Booleans) support in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only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PHP 7</a:t>
            </a:r>
          </a:p>
        </p:txBody>
      </p:sp>
    </p:spTree>
    <p:extLst>
      <p:ext uri="{BB962C8B-B14F-4D97-AF65-F5344CB8AC3E}">
        <p14:creationId xmlns:p14="http://schemas.microsoft.com/office/powerpoint/2010/main" val="7231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5B8ACB-81CC-4CB4-A2B3-2E68B1DD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Array type hinting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734E5D-C84B-43D4-8808-A7890FE25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5589" y="1600726"/>
            <a:ext cx="5636324" cy="3264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4B589-2FD3-43A2-9C1E-F487F65EA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89" y="5014462"/>
            <a:ext cx="7296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1C4FC7-3E99-40E5-99CF-1C33974C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1" y="1446267"/>
            <a:ext cx="4461560" cy="39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5B8ACB-81CC-4CB4-A2B3-2E68B1DD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Object type hinting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972E5-3834-4311-AB8D-CD0C2A72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016410" cy="45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5B8ACB-81CC-4CB4-A2B3-2E68B1DD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793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 PHP 5 we can use built-in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function for type hinting for basic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data types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1CD948-2F48-4099-8290-C8A2236BA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2192"/>
            <a:ext cx="9678531" cy="23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5B8ACB-81CC-4CB4-A2B3-2E68B1DD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PHP 7 support scalar type hinting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103CB-980D-43D7-9285-06A7DBEF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1" y="1484863"/>
            <a:ext cx="4899197" cy="4742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4C6FB-F965-4A39-9EA8-C0D84F6D6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4863"/>
            <a:ext cx="4504275" cy="15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Poppins Light</vt:lpstr>
      <vt:lpstr>Office Theme</vt:lpstr>
      <vt:lpstr>Type hinting</vt:lpstr>
      <vt:lpstr>PowerPoint Presentation</vt:lpstr>
      <vt:lpstr>Array type hinting</vt:lpstr>
      <vt:lpstr>PowerPoint Presentation</vt:lpstr>
      <vt:lpstr>Object type hinting</vt:lpstr>
      <vt:lpstr>In PHP 5 we can use built-in function for type hinting for basic data types</vt:lpstr>
      <vt:lpstr>PHP 7 support scalar type hinting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hinting</dc:title>
  <dc:creator>Lucid Unity</dc:creator>
  <cp:lastModifiedBy>Lucid Unity</cp:lastModifiedBy>
  <cp:revision>6</cp:revision>
  <dcterms:created xsi:type="dcterms:W3CDTF">2019-01-30T05:10:23Z</dcterms:created>
  <dcterms:modified xsi:type="dcterms:W3CDTF">2019-01-30T05:30:40Z</dcterms:modified>
</cp:coreProperties>
</file>