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0A43-A225-4C36-8A57-9CACF19DD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D98D0-BB12-42C1-BDC5-EF9AB502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21F7-EF27-41D2-AF7B-0E2D3D33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5A30-E2FE-417F-996E-09DE4131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9027-8064-4536-B0AE-BF4056A5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4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7C5D-C226-4969-89DD-AC0CB35D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7B003-3B05-4C75-9D0B-8BFAAE6F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8B02-5D67-4450-93CA-46F05722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EC4E-72FD-4F27-95D9-B86A05E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1FF-8FE7-4377-85DB-EAF5369C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FCD0E-9896-4255-9352-882C7DA5B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F37F4-BECE-4BCC-AA79-C1CEB231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7A7D-D004-4F8C-9869-AE79D89B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EFD6-5402-4048-86D0-804E9083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BDFC-4266-44E9-B2B6-97F45A6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6E1-F3D2-45C9-A1A6-0DB6144B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040B-DB2A-4736-98D7-38D98C8B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16935-1E97-4C5A-918D-C7256D36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1A7E-E759-4F75-A3D7-065992D5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4891-A3C8-4F2A-AED5-E8F8095E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74B-8035-4C48-87F3-DD01E31A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82F7B-1769-47D9-9D2A-88C6D5E4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4FCB-2A36-4FAD-A54B-38C2B2BD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AAF3-764A-403F-B6E7-5D358AE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0894-366A-44D6-AB3E-A5CF442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8DAC-A4EA-43DF-AF2A-1C312379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B917-F8D6-4372-B738-D495A40C7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A3AC-9A1B-4729-ADD3-A4776AA7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867B-3270-43E7-A4F1-E9A958F1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85FD-86EE-47C4-8DD4-99102248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7B5B-0E82-4452-83FE-37EA01B8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24F4-9018-4EB0-9A58-3AB35267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FE60-440C-47AB-8C27-4183EA60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2EB9-BB66-4022-A76B-85A03CC48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DDDE-E7C1-42AC-81F4-F33939A7B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E22B-4F9E-42BB-9DD2-0D6003E5F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211A8-1D84-4E75-B65C-52E89E02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B2832-672E-4BB5-A656-FB6633A8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351F5-5004-4C77-B9F0-66C029D1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94BF-AD6D-4FB2-850B-4A8F2A4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9272A-7EB7-4CBD-A287-AEEDC355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6602E-E5A5-4F42-BC5C-35F59E97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6AB8-C803-4AF8-89AD-CF59D1CD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BA64-55CD-44A9-891E-2C53F96D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1D4BF-1406-476D-851A-14EF6D62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F180B-0778-477A-92A6-EC5FA1F0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127-3355-4FA3-B874-7AF183CA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66F7-05D6-4841-A98A-23A118D7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D5767-7AB8-4E72-96EC-29C2D96A4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AE68-A92B-4161-9F6C-06170E8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2B683-1912-4E8D-AA08-0A443050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5F89-3347-466D-88BE-44114E83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0F18-7341-4C6B-89BD-B95B358B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A3473-5227-4EDD-9281-EA58D01A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68616-AC19-44D8-AB6A-48E85DB3B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FD5C-77FE-4629-A6AC-68B76798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71FD-8710-4A18-ACEA-8636551F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0141-41FF-42D5-8E32-6F79D53A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6D681-E626-4178-90CA-D68CE0A2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4B38D-FBE3-4C74-8529-A49A4A5B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4534-9080-4378-BEAE-9307269A8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A71A-0B7F-4385-A4C0-DBAF4FC056F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A2EF-1248-451B-A2E2-03F5A9035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4CCB-2E37-4988-A057-622607D4A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43428-1F04-4123-B4F8-CFE02B40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Type hinting for 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E0D9B-A40B-4C08-9A18-E5DD4ED89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51" y="971550"/>
            <a:ext cx="86010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1B5FE-DFE3-475E-9F81-D24B3178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5" y="2324100"/>
            <a:ext cx="83153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AFE5D-403E-4A90-9C5D-A4E7C9C1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6" y="1143000"/>
            <a:ext cx="8993927" cy="46721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74A3AA-AA8A-43D8-8222-05AB9BB1C652}"/>
              </a:ext>
            </a:extLst>
          </p:cNvPr>
          <p:cNvSpPr txBox="1"/>
          <p:nvPr/>
        </p:nvSpPr>
        <p:spPr>
          <a:xfrm>
            <a:off x="830476" y="500280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Manager decide to introduce to a brand new Mercedes</a:t>
            </a:r>
          </a:p>
        </p:txBody>
      </p:sp>
    </p:spTree>
    <p:extLst>
      <p:ext uri="{BB962C8B-B14F-4D97-AF65-F5344CB8AC3E}">
        <p14:creationId xmlns:p14="http://schemas.microsoft.com/office/powerpoint/2010/main" val="9431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4A886-2B34-4E25-B8D6-670CE854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73" y="2125541"/>
            <a:ext cx="8907944" cy="26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F4530-18D6-42CF-AE71-30B54BE8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0" y="179362"/>
            <a:ext cx="5859291" cy="1825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8EA4F-5C60-4C75-B694-C83BFEF26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90" y="2124015"/>
            <a:ext cx="8553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16745-86EE-4F02-9841-7F8F63302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5" y="613084"/>
            <a:ext cx="8696325" cy="412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026907-2CDE-4839-B6FF-B8768439A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45" y="4898047"/>
            <a:ext cx="8267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00246-B4EF-4C39-9D98-14CAE205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1454124"/>
            <a:ext cx="8904680" cy="39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Poppins Light</vt:lpstr>
      <vt:lpstr>Office Theme</vt:lpstr>
      <vt:lpstr>Type hinting for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hinting for interfaces</dc:title>
  <dc:creator>Lucid Unity</dc:creator>
  <cp:lastModifiedBy>Lucid Unity</cp:lastModifiedBy>
  <cp:revision>5</cp:revision>
  <dcterms:created xsi:type="dcterms:W3CDTF">2019-01-30T05:39:11Z</dcterms:created>
  <dcterms:modified xsi:type="dcterms:W3CDTF">2019-01-30T06:17:06Z</dcterms:modified>
</cp:coreProperties>
</file>