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783E6-E3A7-4DF4-99DD-7B7A9AF7D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36A17-5F24-4D84-A77B-BE41C6172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47937-40B3-4C0D-9811-0F5827F8B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B2C4-2648-42E6-A36A-8769EEAC157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F7465-F9E8-48DC-98F2-04192D77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BDFE1-DCA2-4B59-AA13-23BE4505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57F6-107F-47F5-8BDA-36BB4044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5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37B0-0AD9-4CC2-BAF8-C0476FCF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EF701-3A9E-4531-AD9B-B9CDC3AEB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E678F-47F0-420C-BF2E-1D56DA13A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B2C4-2648-42E6-A36A-8769EEAC157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76FC0-F531-48F7-9B0D-13D66262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6E60E-92E1-4533-A533-6BF2B2C7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57F6-107F-47F5-8BDA-36BB4044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3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3324B-7F04-4B71-A266-A665B704A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7987C-4D8B-4362-A01E-C2C435F20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BB223-C52E-4197-89E5-FDD86877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B2C4-2648-42E6-A36A-8769EEAC157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F4297-3ECE-40B2-B9B5-BF40A273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A798D-CB8A-4D01-B973-3C5D9AD3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57F6-107F-47F5-8BDA-36BB4044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4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429BF-1D4E-4E8F-8FCC-8461C706D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E44C7-07AD-4C05-8234-8E76DACDE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8E8F5-DEB1-487D-8021-891E2855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B2C4-2648-42E6-A36A-8769EEAC157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716EE-0132-4FCE-9E43-103D850D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69B38-A9E7-415F-A9AA-F9DF6520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57F6-107F-47F5-8BDA-36BB4044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1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A4DF-D299-4FFB-B35E-5EE3AAF3F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30801-03A8-4214-93C3-69DACAD57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CAA85-00A8-4F9D-B174-50300A05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B2C4-2648-42E6-A36A-8769EEAC157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3465B-EE22-463D-89FE-357905C7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F8B76-37E1-43CE-9F3D-8F4B4C11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57F6-107F-47F5-8BDA-36BB4044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3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0AD1-C255-4914-BD7A-84E5AF20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423F7-5320-4BB6-8914-B9B52D8BA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73619-5344-4657-9062-70B2ACA81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205E3-76F2-46C5-BD87-020308D0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B2C4-2648-42E6-A36A-8769EEAC157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19224-7165-4502-AF77-279E3BC3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A44C8-534E-4187-A6DC-261A97F8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57F6-107F-47F5-8BDA-36BB4044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7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D52DF-7AFC-40F7-817D-8231A9A44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EB121-CFD7-48B4-827A-43FC55C90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7FCCE-7905-4A43-AE3D-9A6817654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A6F87-EB44-494C-9156-A7B26781B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C2386F-4347-479E-9E05-986FE358F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F8D54-044C-45B5-A4E2-4C0964E7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B2C4-2648-42E6-A36A-8769EEAC157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EA70D-277C-4F66-A72B-4288046B6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3DDA60-215F-4728-A86E-AD952A03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57F6-107F-47F5-8BDA-36BB4044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7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69C1-D21A-469E-B970-AA233592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E88974-F5CD-4A1B-9D05-E3731E2B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B2C4-2648-42E6-A36A-8769EEAC157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935F2-D667-422F-AE11-4DABF75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8C97E-7ADB-41D0-894C-0EDE0B6A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57F6-107F-47F5-8BDA-36BB4044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5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60128-4089-45B9-B011-FF42567F0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B2C4-2648-42E6-A36A-8769EEAC157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5B8BD9-A5D5-4F87-9F0E-20259BCF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891-84E3-40F8-8F31-1356503D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57F6-107F-47F5-8BDA-36BB4044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6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4F3B0-3D30-491C-A826-D0D535FCE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81027-39D5-4736-9F85-CB3B082B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B0031-A709-4568-9886-715D3C806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49F4F-6CC4-4DE0-8B2F-80600BF6F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B2C4-2648-42E6-A36A-8769EEAC157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BCD49-F532-4C0A-B205-1281E7AC8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FC352-6BAA-4548-8C83-8CB7D419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57F6-107F-47F5-8BDA-36BB4044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5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0EE5-1F21-48AE-A2FD-7827BD7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12667E-66ED-4A8D-88D9-40F7AD706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3922D-EC77-41A5-A5AE-889525DC3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EBB01-3F6D-4F8D-81FB-93450218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B2C4-2648-42E6-A36A-8769EEAC157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771C5-93A9-40E2-9867-96444E18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57909-81D3-41CF-A96E-099E8766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57F6-107F-47F5-8BDA-36BB4044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6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47303-1E7E-48E8-AD5A-8095E80AA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8FA08-4ADB-479B-9FAF-A5AC6E0A2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8E4FC-51DA-457D-8C25-65529DE90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FB2C4-2648-42E6-A36A-8769EEAC157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DE840-3170-4B7E-A98B-E79CD022F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53CC7-C480-41DA-9F3C-462B83EAC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557F6-107F-47F5-8BDA-36BB4044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Static methods and properties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374078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C8470B-30D9-4ABA-B86B-A30A838F2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844" y="767571"/>
            <a:ext cx="5721771" cy="17326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A2E820-7DE5-4490-8726-027BFC90E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844" y="2910017"/>
            <a:ext cx="3754653" cy="318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6950CF-92CD-49E5-B61E-C44E22A3E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76451"/>
            <a:ext cx="5618851" cy="28609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D4CD7A0-4EF0-49BD-9F3A-FF36C4824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Use static method within the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1B56AC-1E0D-4B74-BF2A-23245099E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4552" y="1876451"/>
            <a:ext cx="3167480" cy="426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5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4CD7A0-4EF0-49BD-9F3A-FF36C4824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Use case as counters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7BFFD-CF9B-430C-98C5-CEEDA133A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392307" cy="2942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8FC563-FFC2-4E4F-A542-6B2D610FF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559" y="1696391"/>
            <a:ext cx="2920867" cy="474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4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4CD7A0-4EF0-49BD-9F3A-FF36C4824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Use case for utility classes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B71FCB-630A-446D-AB36-CD0AA3450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5043616" cy="26458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DCB4F0-21E8-47AE-B895-71DC8019F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83339"/>
            <a:ext cx="6471424" cy="483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E2983E-DBE6-46E3-8B83-D5789BDAC90A}"/>
              </a:ext>
            </a:extLst>
          </p:cNvPr>
          <p:cNvSpPr txBox="1"/>
          <p:nvPr/>
        </p:nvSpPr>
        <p:spPr>
          <a:xfrm>
            <a:off x="6096000" y="1620199"/>
            <a:ext cx="5266185" cy="1715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The purpose of utility method is to perform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all kinds of tasks, such as: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conversion between measurement systems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(kilograms to pounds), data encryption,…</a:t>
            </a:r>
          </a:p>
        </p:txBody>
      </p:sp>
    </p:spTree>
    <p:extLst>
      <p:ext uri="{BB962C8B-B14F-4D97-AF65-F5344CB8AC3E}">
        <p14:creationId xmlns:p14="http://schemas.microsoft.com/office/powerpoint/2010/main" val="132439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67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Poppins</vt:lpstr>
      <vt:lpstr>Poppins Light</vt:lpstr>
      <vt:lpstr>Office Theme</vt:lpstr>
      <vt:lpstr>Static methods and properties</vt:lpstr>
      <vt:lpstr>PowerPoint Presentation</vt:lpstr>
      <vt:lpstr>Use static method within the class</vt:lpstr>
      <vt:lpstr>Use case as counters</vt:lpstr>
      <vt:lpstr>Use case for utility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methods and properties</dc:title>
  <dc:creator>Lucid Unity</dc:creator>
  <cp:lastModifiedBy>Lucid Unity</cp:lastModifiedBy>
  <cp:revision>8</cp:revision>
  <dcterms:created xsi:type="dcterms:W3CDTF">2019-01-30T06:17:11Z</dcterms:created>
  <dcterms:modified xsi:type="dcterms:W3CDTF">2019-01-30T07:36:26Z</dcterms:modified>
</cp:coreProperties>
</file>