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D049-B9D5-4CC4-98CF-EE55DC438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D3A80-586E-4F78-9186-E75EE91B5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CA7CF-4195-49E3-A81B-5315F015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B0B-CCD0-433B-BB55-4633CCDEEFB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9D1A2-5CE9-420F-AC7F-2D3C5B80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403D-9A64-4D44-ADE2-5DE7C60C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7A73-83B5-4E0E-860E-7924127C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5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BA64-4A45-4AA4-A92A-D093A5E7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CC9DC-DF2B-45BB-B685-27D5DC146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F5C9-E1E2-4E51-8318-EC77D916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B0B-CCD0-433B-BB55-4633CCDEEFB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41BE2-5F82-4653-A473-44CB606E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CEF5-0A40-482F-BFA5-0B7153C8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7A73-83B5-4E0E-860E-7924127C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7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6E03F-243A-4AC1-8AA8-C7DFB3B1B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0CBD5-11E9-4C6D-BEF0-23E3B3D64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43A9B-B86E-47FF-9AD7-6BCB00D3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B0B-CCD0-433B-BB55-4633CCDEEFB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0F55D-E0EB-4DF2-A5D7-51472D3C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8121-92AA-4490-B033-AA959DE3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7A73-83B5-4E0E-860E-7924127C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1647-DC81-472B-AAC3-1704D35F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F6B6-07DC-439E-914B-46A15D91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E2C13-314E-4314-9F51-218ACF62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B0B-CCD0-433B-BB55-4633CCDEEFB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EFF68-3068-4DF6-BC52-5BD38E72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FF242-53D5-4A06-804A-F51B4097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7A73-83B5-4E0E-860E-7924127C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6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14BD-6FF3-45C6-9CAE-592253F0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4FE94-D573-4958-B0D9-5A7C7684C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2EB11-87FD-4961-A3AE-B827BF1B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B0B-CCD0-433B-BB55-4633CCDEEFB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B60C4-480D-49CF-AFDF-50C19DE5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2CA9-1BB1-4C5E-AFF5-C8C09A8E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7A73-83B5-4E0E-860E-7924127C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8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8F94-5649-492F-95D6-B3BF99A5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94B2-1410-4CA8-A170-21E7A490A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A96A-70B2-441D-B747-8B80303B6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582A2-F099-48B6-BBFC-D9C025FB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B0B-CCD0-433B-BB55-4633CCDEEFB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95D7B-E4FB-4F8D-B69D-8D38E5D0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F8F59-77DE-43F2-AF85-202CCBFB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7A73-83B5-4E0E-860E-7924127C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1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8989-2324-4459-A000-9A833754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7CF71-147C-4F6C-A1B2-B6187863A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BEFC1-56D1-415E-A862-0235B4797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488E9-DE87-41D1-83BF-B5D0A15AB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81329-0259-4607-9135-8B0BD78DE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A5C70-F8F4-421C-A130-E066050A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B0B-CCD0-433B-BB55-4633CCDEEFB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01553-BAB9-4919-BB12-005F0F00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B8E9F-90E3-4413-9948-8D2E755E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7A73-83B5-4E0E-860E-7924127C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E596-1D0F-4087-95C1-5C634A67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291B0-C365-4D90-8350-878846C8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B0B-CCD0-433B-BB55-4633CCDEEFB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F2A80-70DB-4407-9A09-D37494EE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38EAB-77F1-4BEB-8381-7E23CF02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7A73-83B5-4E0E-860E-7924127C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3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FD91A-0E7C-4F5D-AAC3-D40E6C25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B0B-CCD0-433B-BB55-4633CCDEEFB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0AD09-36D2-493F-ABE0-9C08C3EB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0412E-862B-4790-8548-FC06A227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7A73-83B5-4E0E-860E-7924127C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6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728B-477F-4990-A814-FAC6D9B7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90D5-E69E-4B21-B0D2-ED9F03C46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FA7C4-BDAD-4766-A0ED-8C8135204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E1A4F-265F-4519-BF03-71935881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B0B-CCD0-433B-BB55-4633CCDEEFB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15A6E-C4A6-4BE4-96E4-5867B576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6514F-7248-4353-9BB4-E06453B0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7A73-83B5-4E0E-860E-7924127C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F376-43EC-4AB0-B14C-95E1D126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D2BB7-A655-4F9A-8DB7-58230F7DD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0065E-1767-4473-AB60-F4DC8C311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5CC4E-F3DB-40AF-B110-CED28817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B0B-CCD0-433B-BB55-4633CCDEEFB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7A9F0-B8D4-48E4-8A1E-64881D5D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0DB01-7F07-424C-920C-27FFF11D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7A73-83B5-4E0E-860E-7924127C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2805D-1378-4694-A001-04C5A43A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48A3-8453-43FB-8C15-BA9FFF02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4FF6-135C-415D-958C-B6DB3EC43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80B0B-CCD0-433B-BB55-4633CCDEEFB3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367C7-6140-43A7-AE1A-0E54906C6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4D4C-BD3F-47CA-A72D-1EA7F0F08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7A73-83B5-4E0E-860E-7924127C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1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Traits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introduced into PHP 5.4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CF3DE-9271-49D9-AD8A-D2D6F69BB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56" y="383328"/>
            <a:ext cx="3478249" cy="1285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D80DB4-EF59-48B6-9A3E-80740922E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56" y="2011192"/>
            <a:ext cx="6844272" cy="1942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38297-1CEB-4CE5-902E-BA009F42D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55" y="4296587"/>
            <a:ext cx="2151955" cy="235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3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D73C4C-70BE-4D69-9C75-618FAC0B2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83" y="1026650"/>
            <a:ext cx="6622350" cy="480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9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038A6-8D8D-4DF9-BAF7-56089C74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2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class can use more than one trait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6A22D-9B6F-4C8E-B8EE-0B0C8CDBD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6773"/>
            <a:ext cx="5672781" cy="533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8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3C282-7B0F-44E8-9D0F-BD4582355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14" y="1654505"/>
            <a:ext cx="7196171" cy="354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8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1267A-92E2-49AB-9E79-AA5671F6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Trait differ from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96005-F093-4867-92F6-2D83CE9FD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Horizontal inheritance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In a trait it is possible to put concrete (real) methods, abstract methods, properties and even constants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The same class can use more than one trait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Traits do not respect the visibility scope</a:t>
            </a:r>
          </a:p>
        </p:txBody>
      </p:sp>
    </p:spTree>
    <p:extLst>
      <p:ext uri="{BB962C8B-B14F-4D97-AF65-F5344CB8AC3E}">
        <p14:creationId xmlns:p14="http://schemas.microsoft.com/office/powerpoint/2010/main" val="252241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400E17-C2FB-464A-B4D4-7F207C76D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79" y="557703"/>
            <a:ext cx="5473808" cy="2074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9AD42B-0614-4AF7-BF6D-04216A6EB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714" y="557703"/>
            <a:ext cx="4605853" cy="4812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D683D8-A1D5-4559-ADBF-862784781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79" y="3017235"/>
            <a:ext cx="5505364" cy="1567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B12C0C-3BA4-4214-ABF4-6D9FE85A3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79" y="4807164"/>
            <a:ext cx="1343670" cy="16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7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Poppins Light</vt:lpstr>
      <vt:lpstr>Office Theme</vt:lpstr>
      <vt:lpstr>Traits introduced into PHP 5.4</vt:lpstr>
      <vt:lpstr>PowerPoint Presentation</vt:lpstr>
      <vt:lpstr>PowerPoint Presentation</vt:lpstr>
      <vt:lpstr>A class can use more than one trait</vt:lpstr>
      <vt:lpstr>PowerPoint Presentation</vt:lpstr>
      <vt:lpstr>Trait differ from Inheritance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Traits</dc:title>
  <dc:creator>Lucid Unity</dc:creator>
  <cp:lastModifiedBy>Lucid Unity</cp:lastModifiedBy>
  <cp:revision>5</cp:revision>
  <dcterms:created xsi:type="dcterms:W3CDTF">2019-01-30T07:33:18Z</dcterms:created>
  <dcterms:modified xsi:type="dcterms:W3CDTF">2019-01-30T08:15:50Z</dcterms:modified>
</cp:coreProperties>
</file>