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CEF69-1654-4110-914B-1CE4BF964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DE2CD5-EDD5-4FCE-901F-52D56E1FC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0DB49-1979-44FE-AB70-3C376584A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D3DE3-B6B9-4256-ACC3-A77F2E273CFF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16F9F-23A3-45AC-8E8B-0D04C61E4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8CDEA-CB92-4E94-ACBA-86BC3ACA7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ABC9-4475-4487-9A63-DEF3FEED0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40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B8C1B-5832-4BDB-B206-6EA0AE684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8C4BB4-ABB4-44E6-AF91-AC686F374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3E4F6-26AD-4EFC-98C6-942B3DFEF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D3DE3-B6B9-4256-ACC3-A77F2E273CFF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C7555-8B7D-4E80-AE17-EE3194A4D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5A7A9-A571-4156-8697-734AF181E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ABC9-4475-4487-9A63-DEF3FEED0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305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6F2791-C66B-46C9-B1D1-61DE50F9BD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A5A11F-CB6B-4521-BF7E-200DE3346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5C391-850E-46E0-A144-D4819D500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D3DE3-B6B9-4256-ACC3-A77F2E273CFF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9DFE-1416-4546-8A31-AE2294AA0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4BB27-35B3-412E-A3A6-7DAB75F45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ABC9-4475-4487-9A63-DEF3FEED0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01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1084-400E-4006-87C3-ACE424C31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211CF-876A-480C-9EFE-8C714B320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66485-16B5-4ADA-B484-B67D1DAE8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D3DE3-B6B9-4256-ACC3-A77F2E273CFF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17A42-C746-4E6A-BC87-C62178F28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18B3C-4AAB-450B-82C0-888D96E4B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ABC9-4475-4487-9A63-DEF3FEED0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71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84E6B-6AA4-4BC8-BC47-1DE7C2E15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5EA07-2FDF-4AF7-96A7-4B857E3C5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29ED4-2A59-4AED-B23E-1F8AE8179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D3DE3-B6B9-4256-ACC3-A77F2E273CFF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FD91E-7B17-458C-B62C-F3CC8AB38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ED584-7ABC-4E65-92B4-051BEB9F8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ABC9-4475-4487-9A63-DEF3FEED0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38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378A4-AE81-499B-AC81-0AE113E8E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47287-2772-43C8-B9AE-672CA57C4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FB0440-2692-4465-ADD6-C2ECB15F4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1CD65F-7F25-4578-9572-4EF950C93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D3DE3-B6B9-4256-ACC3-A77F2E273CFF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80054-4176-4F44-8FE2-EAB2722AA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4D7A5-E075-42E2-8ACF-B79C0B5E5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ABC9-4475-4487-9A63-DEF3FEED0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387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3CBB2-C632-4AD6-AF13-CD1164DB5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E9352-78F4-4406-9575-A73C7A80F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4103AC-8553-4B30-91C8-4A7A9156A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0C9544-E42F-4DF1-9BEA-11CDDF577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61DA08-0349-44F2-8BE6-C8945290E6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CB83DA-BE96-40C1-9905-F5D144C21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D3DE3-B6B9-4256-ACC3-A77F2E273CFF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B0F1D3-1CAD-4CE4-A6FC-983F040A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1C4A63-928C-4C19-B709-168D7F37D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ABC9-4475-4487-9A63-DEF3FEED0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91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8C4CC-500C-4C5D-9C33-61B56CE56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485A17-E96B-4ECA-AD59-FE2153110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D3DE3-B6B9-4256-ACC3-A77F2E273CFF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10ADE8-F6A9-4E9D-92ED-17D9F5034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A1269-5241-4F82-8F02-92A6087C7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ABC9-4475-4487-9A63-DEF3FEED0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51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FF0F2A-E5C9-4C07-AA3F-B8420184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D3DE3-B6B9-4256-ACC3-A77F2E273CFF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2A275A-D67E-45A0-B265-DCA15535F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1707BC-4DF0-47B5-9988-328A86622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ABC9-4475-4487-9A63-DEF3FEED0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49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A8006-B123-4109-B66F-4517A4F6C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FB270-22DA-4386-85DA-3D9AEC743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46C182-FE31-4376-8B2F-07B4E2135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F2210-AFE1-46C9-8980-0076E78DC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D3DE3-B6B9-4256-ACC3-A77F2E273CFF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220ECF-9FC1-42C7-ABD2-F5CADAEDD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4B9104-36C8-454E-ADD2-DB63BF3D4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ABC9-4475-4487-9A63-DEF3FEED0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875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4A896-4B38-4086-BDB1-638F91791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BFCA86-18D5-4AD4-B2A8-4A3F4AAD95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4E4926-2ADD-44F5-8AF2-892C5DAD9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115642-184B-4DDE-945A-606EFB754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D3DE3-B6B9-4256-ACC3-A77F2E273CFF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A8FC1-B149-43BE-9109-7ADFC3AF0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BB17A-7058-468D-B851-0A3427F19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ABC9-4475-4487-9A63-DEF3FEED0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89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3E373D-72D3-445B-85F4-3F6542169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E1318-7E0F-43D2-A39C-6C6AC26AC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1FCF6-7190-44D5-9FE0-42D492FAA6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D3DE3-B6B9-4256-ACC3-A77F2E273CFF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5B89E-8DF4-4EA2-A5C2-F6EA7CD19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B3071-A5C4-479D-B33E-E66C9E28B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9ABC9-4475-4487-9A63-DEF3FEED0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39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0796542-2020-40D2-8B75-9BCFF2F94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Coding Exercise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</p:spTree>
    <p:extLst>
      <p:ext uri="{BB962C8B-B14F-4D97-AF65-F5344CB8AC3E}">
        <p14:creationId xmlns:p14="http://schemas.microsoft.com/office/powerpoint/2010/main" val="374078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320C12-0628-431A-831E-5EFF5CA5E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60" y="1613640"/>
            <a:ext cx="9202866" cy="363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27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999C15-58CF-4CD2-8CD7-81A3F9712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91" y="1615148"/>
            <a:ext cx="9350277" cy="362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128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14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Poppins</vt:lpstr>
      <vt:lpstr>Poppins Light</vt:lpstr>
      <vt:lpstr>Office Theme</vt:lpstr>
      <vt:lpstr>Coding Exercise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Exercise</dc:title>
  <dc:creator>Lucid Unity</dc:creator>
  <cp:lastModifiedBy>Lucid Unity</cp:lastModifiedBy>
  <cp:revision>1</cp:revision>
  <dcterms:created xsi:type="dcterms:W3CDTF">2019-01-30T08:15:52Z</dcterms:created>
  <dcterms:modified xsi:type="dcterms:W3CDTF">2019-01-30T08:23:47Z</dcterms:modified>
</cp:coreProperties>
</file>