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8755-5D48-461D-854F-9B36584B0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D7813-A305-4BFC-9D0F-AEF7C7694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5BE7-5800-4C5D-9BBA-92B0AA9C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F052-8F50-4592-932D-A3F27217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91D87-2FEC-43A8-BA22-D8F307CB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0E2B-790D-4C3F-A903-FC0FE474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6CEC2-C4AB-4485-A290-66D0E57AD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60ABD-B284-49AE-9CBB-A31EAC6F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928E-C3F4-4083-B0EE-2622601A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A273-C1B5-4CCB-A3A1-3FA7784A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9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8FAF0-3836-4FD1-AC3B-2E8AE1F4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A05EE-900F-44E5-B585-19C0A3D3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E0AF-7F49-454F-B056-0D244BEB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17FC-B6AB-4BEC-95CE-5FD831E6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103B6-B1C8-4742-B1AE-D92BA756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F204-C4E4-494A-8387-20BA288A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8B9B-D438-4636-AD57-20078489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8307-1B62-4558-B418-117AE0B4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53BC-6232-44EC-A483-5EF49F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4C5B-1FB9-4CA9-BDC1-A7FEBABC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2BF3-E6CA-435F-AE98-30BC81FA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FFDE-7445-49CD-9F56-EA3F2782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6117-64B3-44A9-8176-ED8BC525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BDD7-1346-425C-9E77-743A9CD6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316A-B2F8-422A-8469-3C37142A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5941-0415-41AB-B64A-07D96582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C5CD-71B6-4395-846B-426336EA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D121-DAD3-4E95-8F6F-D4C85D9C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2FA3-947A-4DCF-A707-767CDCB3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8A98F-F48B-48BF-8BEB-EE5934A2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12A4F-8764-4C6B-96A9-2A127088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AD3E-B316-4B20-8DBF-FD21360E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05B5-4E4E-4C80-940B-70CB6A974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7F309-3580-4B09-9B0D-375E7EDB9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AD2D1-F6E7-45A4-B4BC-D06F8457A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24262-C31A-479C-960C-883EB2116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3078D-AD88-4612-BF28-979F431C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F221D-F0B0-418F-ADC8-77283E9D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848C2-2DE6-482E-87A2-C09A9FDD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1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F242-DD61-4B77-BA45-0D36D133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475B0-A760-4783-8C74-E05AADB3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C6F1F-4AB0-4215-AF1C-77DFF649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1238F-4163-435F-B148-FF8E1953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64ACF-3AEF-4C70-99C1-E079B681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11334-5AB7-410E-B59F-902EFCCA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9B86-6F83-4932-8BFF-56A9513C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3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6889-8213-42EA-9CE4-6B41B979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80F8-4A5D-44BF-86EC-5D267BEC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EBEFE-1479-4CC4-BA2C-67379536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4AB0-0803-42DE-B217-8E3FA1AD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B56A-22AA-48AC-AFB0-929C090E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9CA6-0854-4F08-9C46-876FB2A3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6ACB-2AD4-4902-9CC9-1C565605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7B814-BBCB-4477-AD8C-34C03995A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CE212-D7A2-450C-9065-EF42A9425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467D-B43E-47A9-BDBD-CFAD99C7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4B83-3D36-40FE-BF44-C99C489A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ECE9-80B3-4EE3-ACD3-4DD601DB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20587-5800-42B1-B3AB-7000DEA6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584AF-2365-4C2A-BB89-84E6E890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28E2-9966-4F7F-B20F-84789BB6E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2385-0A3C-4076-A018-31036E6F69F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ABD5-2472-4052-ABD8-EC85D48B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4E06-9991-48AE-BB59-3C95F3788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6109-F6B0-44F5-A227-4BA1F44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Namespaces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Can more than one namespace be imported into the same file?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41732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B21B5-F71E-46EB-B37F-8A7B7F58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17" y="1405760"/>
            <a:ext cx="9354021" cy="40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1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83874-0FF8-4F87-8D4C-B726C7E01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9" y="441091"/>
            <a:ext cx="7016193" cy="59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Group use declarations in PHP7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16617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0F8AAC-A745-40FA-A3F2-E9AD706C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20" y="1320371"/>
            <a:ext cx="7205646" cy="42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AF641-7D45-498F-B415-229459FCC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99" y="780699"/>
            <a:ext cx="9754373" cy="52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1A322-8142-4750-A44A-BB42C8DC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428625"/>
            <a:ext cx="3429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F5DFF-764A-41D2-A0EC-34D5CB3B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8" y="1756983"/>
            <a:ext cx="3918910" cy="2726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E9B01-2931-4481-B756-A787E932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454" y="1756983"/>
            <a:ext cx="5719912" cy="37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D2532-4B98-4505-B6DC-1BBF9B663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23" y="986145"/>
            <a:ext cx="7014004" cy="48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Alias a Class from a namespace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with a friendly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60419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37828-8925-418D-86EC-0A35EDC8D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63" y="1582566"/>
            <a:ext cx="7270732" cy="4188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9AED18-CC96-4327-82FA-09A03684F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63" y="664919"/>
            <a:ext cx="4790531" cy="4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Call a Class from the global namespace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8803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96B55-1F7F-4A58-9EE4-A0E79A42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74" y="1698632"/>
            <a:ext cx="4426178" cy="34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38365-E47A-4D7A-B380-99B2FFD0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9" y="694424"/>
            <a:ext cx="9381297" cy="54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8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91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Poppins</vt:lpstr>
      <vt:lpstr>Poppins Light</vt:lpstr>
      <vt:lpstr>Office Theme</vt:lpstr>
      <vt:lpstr>Namespaces</vt:lpstr>
      <vt:lpstr>PowerPoint Presentation</vt:lpstr>
      <vt:lpstr>PowerPoint Presentation</vt:lpstr>
      <vt:lpstr>PowerPoint Presentation</vt:lpstr>
      <vt:lpstr>Alias a Class from a namespace with a friendly name</vt:lpstr>
      <vt:lpstr>PowerPoint Presentation</vt:lpstr>
      <vt:lpstr>Call a Class from the global namespace</vt:lpstr>
      <vt:lpstr>PowerPoint Presentation</vt:lpstr>
      <vt:lpstr>PowerPoint Presentation</vt:lpstr>
      <vt:lpstr>Can more than one namespace be imported into the same file?</vt:lpstr>
      <vt:lpstr>PowerPoint Presentation</vt:lpstr>
      <vt:lpstr>PowerPoint Presentation</vt:lpstr>
      <vt:lpstr>Group use declarations in PHP7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Namespaces</dc:title>
  <dc:creator>Lucid Unity</dc:creator>
  <cp:lastModifiedBy>Lucid Unity</cp:lastModifiedBy>
  <cp:revision>7</cp:revision>
  <dcterms:created xsi:type="dcterms:W3CDTF">2019-01-30T08:24:54Z</dcterms:created>
  <dcterms:modified xsi:type="dcterms:W3CDTF">2019-01-30T08:58:18Z</dcterms:modified>
</cp:coreProperties>
</file>