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D0B5-0D87-498B-A6DD-C49DDFA6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6E9A-F5CA-4CFF-8A64-189177EF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AC60-27D0-4B47-8086-869B7EB7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7CED-11BB-44F7-B31F-48740B220F9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A7BE-AD9E-4EF6-8971-A96568C2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5984-2832-4EF0-806B-01F7BD98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8CE2-D424-427A-AC39-77820190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4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4ED-C103-4EED-ABD2-C79285F9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749B8-2827-481C-A37B-F9726D859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FA79-974F-4687-B028-F624B083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7CED-11BB-44F7-B31F-48740B220F9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FABE9-4BEE-4086-B4CE-031EC6FC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D80F-F782-4DA1-9761-1FF270C9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8CE2-D424-427A-AC39-77820190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CCB6D-7757-4767-A9C8-BDDD0DB86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6CC7D-C8B1-44F4-8498-C3E6D1AC5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0A54-E66B-4E79-8921-F22FCAE9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7CED-11BB-44F7-B31F-48740B220F9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DEF5-3417-48D9-817E-6E05CD5B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639F-63EF-46AA-BA1A-DC3C5E45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8CE2-D424-427A-AC39-77820190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4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CEDD-EDB7-465A-9E1F-E9875F6C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B695-CF74-48E0-841B-4B8FFD31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85D4B-C078-47F8-A65B-74F8A444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7CED-11BB-44F7-B31F-48740B220F9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F4ED-43AC-485D-BD5C-7CF807B4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BD6D3-AC91-4A86-A0CE-EC9D4C77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8CE2-D424-427A-AC39-77820190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7F55-5ECB-46F6-9958-77CBCBAC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B1F2D-3FDE-4524-A49A-519EC373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8DBC-9E21-4E49-9988-3405FDFC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7CED-11BB-44F7-B31F-48740B220F9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FDF3-78E0-409D-9584-6444A38B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128D-67B2-484B-A30B-20F09DDA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8CE2-D424-427A-AC39-77820190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428B-ECD9-4668-AFD5-6061E2E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271D-CFFD-480D-AC81-B4198FE32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6DBE0-5DC1-4531-A220-F42DAABDA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82F1-92FF-4DE2-90A3-35C61688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7CED-11BB-44F7-B31F-48740B220F9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1F6F3-813F-4802-98A4-5D7EB720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FF67-DA23-40C7-967D-56979586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8CE2-D424-427A-AC39-77820190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3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68FD-C609-481E-BFB6-49C0F6AE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34590-566B-4DBA-9343-E2636C6E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11073-48D3-40A7-B853-420E8DA76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1C587-5E33-4B9C-90CD-ED697B39B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6AD3B-91C4-4061-BBEA-B9A76DE66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02448-77AC-4B31-A242-40331E93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7CED-11BB-44F7-B31F-48740B220F9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6F880-AF64-4408-8D6D-41FEF54C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30444-6A74-43A9-81AC-F02F49EB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8CE2-D424-427A-AC39-77820190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8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9608-C3F3-4EDF-BA65-00E2D2F3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BED78-E4A0-45E4-B3F3-459B727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7CED-11BB-44F7-B31F-48740B220F9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48851-E336-44D4-91AC-B735C777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8C65E-051B-45A3-B978-BB91F724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8CE2-D424-427A-AC39-77820190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DD2F7-28C1-459B-8481-B85D6207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7CED-11BB-44F7-B31F-48740B220F9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8566B-E035-41E9-A20F-9C237F7D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32AE4-F3D4-42E2-9E19-690338C9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8CE2-D424-427A-AC39-77820190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0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574E-A144-4529-9513-1A48ECA0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7144-7923-47AF-A9F7-E81CEE9B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335E1-A9ED-41B6-AC3A-5392F81C3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9A851-D198-4DE5-BED0-54AAD049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7CED-11BB-44F7-B31F-48740B220F9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68EB2-C012-4512-96C5-83E68C4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46A01-0057-4A4C-80C4-68757E22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8CE2-D424-427A-AC39-77820190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6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0746-62EC-4E10-8341-EFCF9FE7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7518D-C409-44F4-8F75-57DCD53FD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58FC-FB1E-4325-9241-EF0862A67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9634F-9460-4E03-BA70-69C1F518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7CED-11BB-44F7-B31F-48740B220F9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C7595-2B48-438B-8BE4-D349634F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97F86-0FD7-473E-9198-9B154979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8CE2-D424-427A-AC39-77820190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C2C-7CF0-429C-9394-6E29676D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FB6D-0957-4146-B663-08CE4B82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BFDF-5471-4BC4-8AE7-42BA8AD5B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7CED-11BB-44F7-B31F-48740B220F9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299D-5DA0-4C4C-A15B-686935D14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2F4D-4993-41F6-9E01-B97DC0E6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8CE2-D424-427A-AC39-77820190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Dependency Injection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Problem with Tight coupling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between classes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277131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92F5B-F57C-41B4-A4E9-4B6E47655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92" y="600075"/>
            <a:ext cx="7010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92F5B-F57C-41B4-A4E9-4B6E47655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92" y="600075"/>
            <a:ext cx="7010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83747E-44AC-4BF7-A976-DC492920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43" y="401952"/>
            <a:ext cx="6653213" cy="4146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ABE4A0-9D38-4ADE-A638-A277048D7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43" y="4706121"/>
            <a:ext cx="5763527" cy="14381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DA9B-E5B1-4FD6-8FF3-55336124DD3C}"/>
              </a:ext>
            </a:extLst>
          </p:cNvPr>
          <p:cNvSpPr txBox="1"/>
          <p:nvPr/>
        </p:nvSpPr>
        <p:spPr>
          <a:xfrm>
            <a:off x="6598965" y="4706121"/>
            <a:ext cx="4995727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Human Driver class က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ေန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RobotDriver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 class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ကိုေျပာင္းခ်င္တယ္ဆိုဘိုလုပ္မလဲ</a:t>
            </a:r>
            <a:endParaRPr lang="en-US" dirty="0">
              <a:solidFill>
                <a:schemeClr val="bg1">
                  <a:lumMod val="85000"/>
                </a:schemeClr>
              </a:solidFill>
              <a:latin typeface="Zawgyi-One" panose="020B0604030504040204" pitchFamily="34" charset="0"/>
              <a:cs typeface="Zawgyi-One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8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57FD8-0A75-4551-93CF-BF140F92D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1" y="266056"/>
            <a:ext cx="5929812" cy="174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CFB21-B8AD-4FCB-9803-4258EA1A0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1" y="2224456"/>
            <a:ext cx="6653213" cy="4146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2B753-C8D7-48F5-B40E-559BD111CA70}"/>
              </a:ext>
            </a:extLst>
          </p:cNvPr>
          <p:cNvSpPr txBox="1"/>
          <p:nvPr/>
        </p:nvSpPr>
        <p:spPr>
          <a:xfrm>
            <a:off x="7401696" y="228599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Car class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ကိုျပင္စရာလိုေသးလား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478BC4-16E8-4C3C-971A-A5D102EEE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889" y="266056"/>
            <a:ext cx="6042919" cy="14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Why is it a good idea to type hint the injected objects?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51692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C0DF1-AC13-4F85-B6E2-796F3E164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32" y="710933"/>
            <a:ext cx="4734697" cy="5436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229F5C-106C-48E6-93D1-908CF028B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135" y="710933"/>
            <a:ext cx="5699003" cy="44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7F4F70-19BC-4D46-8C9B-D9D400AB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77" y="1438780"/>
            <a:ext cx="6323442" cy="39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100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Poppins Light</vt:lpstr>
      <vt:lpstr>Zawgyi-One</vt:lpstr>
      <vt:lpstr>Office Theme</vt:lpstr>
      <vt:lpstr>Dependency Injection</vt:lpstr>
      <vt:lpstr>Problem with Tight coupling between classes</vt:lpstr>
      <vt:lpstr>PowerPoint Presentation</vt:lpstr>
      <vt:lpstr>PowerPoint Presentation</vt:lpstr>
      <vt:lpstr>PowerPoint Presentation</vt:lpstr>
      <vt:lpstr>PowerPoint Presentation</vt:lpstr>
      <vt:lpstr>Why is it a good idea to type hint the injected objects?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Lucid Unity</dc:creator>
  <cp:lastModifiedBy>Lucid Unity</cp:lastModifiedBy>
  <cp:revision>5</cp:revision>
  <dcterms:created xsi:type="dcterms:W3CDTF">2019-01-30T11:47:34Z</dcterms:created>
  <dcterms:modified xsi:type="dcterms:W3CDTF">2019-01-30T13:35:20Z</dcterms:modified>
</cp:coreProperties>
</file>