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D6EE-D2EC-4A98-9329-7146827B6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90152-01BE-4D98-840D-C5BD8E46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966D-0E74-4D86-90C6-CE4D23F4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B36A-16BD-4FBE-BA37-B3C0F30B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8E37-9366-4113-8831-9D7F25E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5381-0BC7-413C-98DE-C2C7032A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2B5B-589B-41C2-9186-64C79B4D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EB5E-1598-480B-B3A7-23E71A1B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E84A-C68F-48DF-9CF2-5F445997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2B62-59E1-4AAC-921B-39C4659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7B386-5810-4FCB-935F-91A05D56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A83B9-6B22-4EF3-A435-D6865F7BC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A97F-CC2C-4D37-B6E1-F14ACEF6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A22E-B73D-414B-99B4-21419EAA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BEFA-F09E-468E-8C35-CE65DF43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4E44-8194-4611-B4B0-DF6CC393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AF44-27C5-48E6-A5CA-C3859BA45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5804-0B92-4526-B0F9-5BEE7DEA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E7A4-2010-4443-84A8-822A55E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D86E-92F9-4A5B-89D8-F045B74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F34-3391-4BFF-9722-544521DA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EE90-02BB-4E3B-86A0-6D269700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A6A0-4E10-4112-8E8C-73CCB0A7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F8E5-A417-4CC6-81F5-12AF59E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67CA-37EB-458B-9B7C-76A69A93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7170-46B3-46A8-ADB2-3BC9F6E3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C5D4-244E-4277-AF8C-855392F6F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0B2F6-F2FB-4E71-99BB-B1DC593D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2CD04-2E73-4993-9337-86A5D346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302A2-E76B-4D92-BA33-BAD7B09A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4A1E-DA40-4C4B-AA3E-E3FEC2E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8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142D-10E5-413C-8089-B234D09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713B-CEF0-4A23-AD07-43A26C55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72549-56A8-41F9-818E-2016A187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AC87E-27CA-48AD-9908-B0BDC7B83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62154-610F-4692-8529-960F2FA0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71AEA-B971-4095-A235-01AB50E1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70C7E-2C39-4B0A-A872-D95C1107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6BE42-6CF4-4C38-B5B7-8902D097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2EED-CCC7-4160-A6A2-4D9DCAB0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31E76-2C72-4B2B-A1DE-E7B600B2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5EC2-6BA0-4276-888E-2C979F9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70C6D-733F-4D5C-8669-4105EF6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F97A9-CAE8-4BCC-B260-29A07D9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8BEE-1076-472A-8CD5-20C2F3FF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D178-F4B6-4244-BBE3-687F344C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13A-2E5F-4B97-BA04-460893C0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CAEC-D07D-4B77-8217-9D4FDEC8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BBC4-9E4E-4252-B4D3-87AF77D9A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AC8B-88F5-400D-84D4-CA054F62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F77A6-034E-48C3-9DCF-41EDAD41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5C56-3A88-4F3C-994E-ED844EA6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3C1E-7756-4927-935E-97EA3135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DED13-4A20-4505-8FF9-74ABCB7AF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2156-87E7-42EA-87F0-1A16DDF8E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2970-CB37-47A8-84E7-18A27A8A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2596-4F77-49B1-B14C-0590AE8C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717B-3106-48C7-ACD3-81133752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7DBE7-9DE7-4312-8A3E-0953173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5826-E29B-4156-97CA-1C6B9FA3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9DD8-5C04-4512-ABA3-E84E68EED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132B-E796-4D31-9BBF-D61E0070036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4B89-7BC8-4F76-91CD-836C802E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C0EE-2054-414B-9778-DF6919F6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4643-2F63-4BA2-AB8C-590A89FA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933CE-52E4-4B6D-84A2-54F82937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5" y="886854"/>
            <a:ext cx="9135093" cy="508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92A6-7277-4E1E-96D0-904BA2B4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6" y="179361"/>
            <a:ext cx="8614848" cy="4654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1EEAE-75CD-428D-9B0A-9C59C7AB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06" y="5011437"/>
            <a:ext cx="8614848" cy="13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3</cp:revision>
  <dcterms:created xsi:type="dcterms:W3CDTF">2019-01-30T13:42:28Z</dcterms:created>
  <dcterms:modified xsi:type="dcterms:W3CDTF">2019-01-30T13:47:30Z</dcterms:modified>
</cp:coreProperties>
</file>