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F88A-E194-4D91-8448-41484694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B9F3-5371-4623-9BF6-4B3FE471F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F0C9-D453-450C-99E5-BB6EEA79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C271-F2A8-4AAF-9684-31B9EAC1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AAA3-586A-434B-A4B9-2CC1DFA6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125-BAD4-4222-A226-1B63C05F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ED07-2BE8-49A6-A11E-D9DBD4CA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C6D4-D189-46BE-A05A-F18A2A1D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6941-D8D4-4FF6-8DC3-B980A916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50F4-0C71-45EC-9177-12F15638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DE47C-DD8C-4E93-808A-90C867F5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DB0A6-F23B-4348-9230-2F5305E3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663B-8DAC-47AD-BBAA-01411757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1CE1-1306-46F7-8D3B-94C603A5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51CD-C86E-4E4C-AB70-040B7CB5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3720-3CF3-42DF-94C9-D58D7EE9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29AA-B0DD-42FC-A026-DA514E9E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0238-4321-4ADF-B83A-896B7179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D8E6-DCC6-4EE5-B42D-6E2F4881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E2F4-41C4-4122-BBDF-E91ED3CC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BD03-2BE3-46F0-A798-2F12726E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2AED-2E9F-4932-B76F-C1A229FC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93E1-B081-4715-B2B5-FEA16EA9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2A1-F42D-4B2C-8ECE-59D2D275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ED1D-0CA0-432E-A89C-1961D679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22C9-BC54-4570-9829-B0ADC5F3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2591-7C0A-47CA-A8F2-986C1135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0F30-EB79-400B-99E0-B14A7DD1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D7D7A-9824-4701-8292-07F95BB9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EC6E0-6121-41DA-89E9-77118310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5700-EE2C-4B2A-9608-31440AA6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9B8E-26C1-4D72-B3D7-0CF02B08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735C-E6B6-43EB-9808-581CB5E4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6028-3575-4B1B-92F6-705576A3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197B1-7A13-4D93-9A14-2BC9E5C2F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F6EDA-F60A-4479-ADEC-54D8DF2B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C6D46-C7A5-4AEA-A36C-54CEEDB8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06643-A8EE-4905-A4F5-A482A094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5430-1975-4BB3-8205-F0AA82C7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8184-F29C-4708-922D-860D9222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6B65D-4C1C-4A40-BFDF-A93E1E5A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1410-7EC7-48F3-B969-0E74666E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C94A-98BC-4FF0-8C03-8C718672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98DFD-F892-4225-B24E-B0D8CBEF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500-D9C5-4676-AA8A-743E16DF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6EF9-3D6B-4C65-83B4-136AC72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2C9-7EA5-4027-AB26-DECCA434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40F9-DF5A-4917-BF43-AA59BFAE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90A2-9751-41F0-B8F5-891B9AB1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7B5A-FED6-443E-9C85-0188E1A6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71CB9-2D00-462F-A535-30939A5D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A2D8-35F1-4B3D-9CFC-5E626310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11D3-CD60-40E9-82C7-30BB0D4A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33E5F-A616-4DA6-A094-29C11E26A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8AEF3-E4F0-4246-BFE0-4F86B01E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5249-3848-44A8-8E88-90BA665F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A0AA0-444D-4618-BF65-1661D64C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8DC9-F858-49AF-A55D-3132A4E6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02D2-F6F5-4501-8FAD-5792449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1280-E07A-4F8A-BF1F-D8AB802C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5162-2FD2-4764-A348-4E2E67853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4EE5-7358-4D98-8CBF-BD06C29681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01EF-784D-4AD6-944F-249D4A44A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6261-612E-461B-9BBB-EA542462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61CB-A531-4847-A4C0-C0634224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Exception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4130A6-ADBB-4F37-A926-9AE2F57E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9" y="554084"/>
            <a:ext cx="8186609" cy="57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CF119-27B9-4771-88AB-F398771E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8" y="2161624"/>
            <a:ext cx="6344037" cy="25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4F24-94B2-4A22-B24D-48352DB7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1" y="179362"/>
            <a:ext cx="6682431" cy="64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Throw an Exception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9406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A602C9-A313-4436-9DAA-7CD5B380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9" y="57706"/>
            <a:ext cx="9157351" cy="4400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FE830-6B13-4613-A860-D0E5033A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9" y="4624700"/>
            <a:ext cx="3952262" cy="20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034C-88BA-4083-8EDA-B82795D2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4" y="179362"/>
            <a:ext cx="8671612" cy="63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CA746-6763-4D35-A463-9EEDDA28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0" y="720746"/>
            <a:ext cx="7744357" cy="54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F8DD9-3F77-4D7B-A36D-B21E7F78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2" y="2193968"/>
            <a:ext cx="9676416" cy="24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Writing the exceptions to a log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1804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Light</vt:lpstr>
      <vt:lpstr>Office Theme</vt:lpstr>
      <vt:lpstr>Exception Handling</vt:lpstr>
      <vt:lpstr>PowerPoint Presentation</vt:lpstr>
      <vt:lpstr>PowerPoint Presentation</vt:lpstr>
      <vt:lpstr>Throw an Exception</vt:lpstr>
      <vt:lpstr>PowerPoint Presentation</vt:lpstr>
      <vt:lpstr>PowerPoint Presentation</vt:lpstr>
      <vt:lpstr>PowerPoint Presentation</vt:lpstr>
      <vt:lpstr>PowerPoint Presentation</vt:lpstr>
      <vt:lpstr>Writing the exceptions to a log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Lucid Unity</dc:creator>
  <cp:lastModifiedBy>Lucid Unity</cp:lastModifiedBy>
  <cp:revision>3</cp:revision>
  <dcterms:created xsi:type="dcterms:W3CDTF">2019-01-30T13:52:07Z</dcterms:created>
  <dcterms:modified xsi:type="dcterms:W3CDTF">2019-01-30T14:03:45Z</dcterms:modified>
</cp:coreProperties>
</file>