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EF0-3AFA-4D30-A2A8-A103AF38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D0B0-C1AF-486E-BD41-F1145EE9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800D-3EDA-4EA5-8095-64FBC2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E62F-4B04-4071-9623-2F2836EF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FBB9-EE2A-469C-A77A-B12AE192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1A2-6C81-4DE3-AFC2-3E2422AC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B077-5620-40E9-859C-62CBF20F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786-00CB-4B81-8B51-DB8C1E7C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B072-0D6B-4B3E-BD62-EFE026FE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217F-972E-4E1C-9EE2-D5B17AD8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ADFF4-E0C7-44E4-A4BB-D5BB220C0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2E10-A76B-40F5-BE36-09587FDF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FAB7-4491-4B41-8EAF-DF29F7B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0D58-7381-4E4D-B1A5-8D9CEC36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7C75-4572-4A10-AEC6-D473C84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B2CB-E777-46C3-8EA4-36FBBF46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E950-DA14-460D-92BA-1727734A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1B0D-B50D-4720-94BA-F7168FC9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E0C2-572A-422B-A5CC-BF9BAD11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987C-448A-4813-94C6-6376350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49AD-70C6-4AFE-85DE-3191603B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8E10-25F2-43F0-85EC-1CB3E177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A990-D8AA-405A-B034-B3753EE6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0560-C9A1-48D9-815F-1C908E3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9464-805C-4AB7-BF6B-B4A8FD50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49C-CF01-42CA-BD2F-4151C1A1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1F69-FC69-4DA0-B55C-B21CB44C5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A6B2E-D72E-4E04-AD13-9222BB6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9705-6537-4891-A392-2729EF7D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FB6B5-13A1-497F-8141-F0A647A7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30F5-53E3-4CAE-A8C5-185F8A50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76C1-71EB-43C4-B1E8-B7BFB6B3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3D8F-A646-44CD-969D-EF1D471A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826CB-99F2-4AA6-A627-492F5744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EDD71-DEAE-4915-99D7-7CAF32C6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F38F0-5CDE-40C1-A331-7E6AFD625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14EF-7183-4959-B87D-3911DBFE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F3EA5-7F4F-4230-9EAB-3E60CDEA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BFBE0-CFA7-412A-8A63-ECB04E50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0DB-DECE-42F0-B769-FB54B738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02B02-FA73-4058-ADF6-719BE874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9F0E5-C982-47E6-95E0-3C59158E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163C-CB9A-4B0F-91F1-D59DD0D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C722F-BF32-495D-8F7C-DF353666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CB5E2-8B51-4EC5-953E-CD7B452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7926-C6F0-4ABC-8BB1-7991E6A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CF0C-3186-419D-95C4-3322F07C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FCCF-D07E-4A4B-A80E-FFF747BE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8A55-C298-46B7-9BE9-95279C1DC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F2881-C399-4878-A582-5790A91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520D-A861-4F56-8948-BCDF9C82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AB23-5BC3-483B-8C67-C9AC20FD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747-6770-4B6B-96AC-085AA76F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C9B87-932D-4C8C-8E03-CAE586AA1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D84C-28DB-4AC3-AB12-072C63DC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174E8-9A59-4EC9-B63D-B77D435A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ADA3F-FF5C-41BE-833F-4122AB5D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518B-EF20-4627-B700-4869D62D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0DDA3-AD32-4BFC-8CCA-E2D583B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725E-860F-475D-A365-45AF4F60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8D0D-93DA-4FC0-AEB8-F68D1327D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7B3A-AC72-4F8F-877F-B24F19322DB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FDFC-49C7-4352-96C8-3E784B6A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C2CE-DD6F-4E45-9357-3B144D4C1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368A-7B45-4A7E-BA4B-C094BB40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Concepts of Classes &amp;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AC661-B65A-4B66-986D-1B141F842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94" y="1793081"/>
            <a:ext cx="7185211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3327B-A22C-47BC-992C-E8F03BB57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96" y="1903198"/>
            <a:ext cx="6103208" cy="30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51069-8E95-4B0C-AA21-4134829C4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423987"/>
            <a:ext cx="6562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687E8-BFDE-4F3D-B5BC-E7BB0702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938212"/>
            <a:ext cx="4010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C945B-6513-4F15-9098-587E1C98C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285875"/>
            <a:ext cx="7553325" cy="4286250"/>
          </a:xfrm>
        </p:spPr>
      </p:pic>
    </p:spTree>
    <p:extLst>
      <p:ext uri="{BB962C8B-B14F-4D97-AF65-F5344CB8AC3E}">
        <p14:creationId xmlns:p14="http://schemas.microsoft.com/office/powerpoint/2010/main" val="42483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AC355-DF35-4C53-A387-2CD0CE60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FCBD1-B368-45DA-A5E2-3ECC2DC1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1185549"/>
            <a:ext cx="1164117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Light</vt:lpstr>
      <vt:lpstr>Office Theme</vt:lpstr>
      <vt:lpstr>Concepts of Classes &amp;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OOP</dc:title>
  <dc:creator>Lucid Unity</dc:creator>
  <cp:lastModifiedBy>Lucid Unity</cp:lastModifiedBy>
  <cp:revision>2</cp:revision>
  <dcterms:created xsi:type="dcterms:W3CDTF">2019-01-29T02:01:03Z</dcterms:created>
  <dcterms:modified xsi:type="dcterms:W3CDTF">2019-01-29T02:43:16Z</dcterms:modified>
</cp:coreProperties>
</file>