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7D18-CD35-49F6-B8C3-14ABA3CF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EEEE2-7F04-4410-A2F8-46ABD2D35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BE26-71B3-4AC5-B40A-8C0C3F0D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5BE0-14DE-49BD-A298-C4EE166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94CC-12D9-4F1C-AFA5-B7B021A0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5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7ABB-9440-4916-86FC-ADFB55C6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7C769-596D-4D94-87E7-0E6814A7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F6AC-EB1C-468E-89CC-E057B175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0322-0BB5-4711-B707-E31725DB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C7D4-6CD6-46B8-8A58-A5228724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6F8F4-9B02-4238-904D-B01CF1FF9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122A9-ED15-48E5-9480-D9712CDA7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F9C-B001-4034-AB99-7D382742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AFE8-C285-4867-8E10-B0A059EA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A52D-EDBD-4715-8A2F-01B2F3F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2657-8992-4218-A965-9B295A1D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7AEE-3853-4F0D-9911-10504A12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46F7-65C6-4DF5-B1DC-A7BEFB29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AE6-1CD2-4684-86BD-763E0F93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23BB-4DB4-48AF-ADF8-90E83356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0F64-DCE5-4821-864B-BA5A935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9AEF3-D316-4A6C-A7DC-F633E249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5A97-648B-482B-8287-79EE290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E3A9-4875-4E58-ADF6-E26B9963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4654-DD71-4E8C-AA40-26F4359D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2414-5BCE-4D37-BDD2-92DA194B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0D9C-19ED-4962-BDFB-5A4B6CE81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291F-A46D-49DA-AA1B-3C771B1C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C1B0E-78DD-4FDC-BB83-DDE976FA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01592-438E-4BCC-A485-9383807C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CFDDD-347D-40C0-9A20-4731E383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32CA-172E-447D-97E3-1A7C961F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DFA64-F377-4D74-9DC9-75EFDC6A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90137-FE39-4AF7-8FE1-FC87D3A5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18D9D-5B00-4B66-9687-BBB16B331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1286E-FA3D-498B-A928-078024A23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9E2C1-BFB3-45DC-9ECE-AC4A02EC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DC2F2-4770-478A-9352-32A2838C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768C3-D08C-4664-BF3F-56E0A47C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C32A-A8D6-4DDD-92D2-241ECD46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EA0E8-1F46-44C4-BC87-CFA3C6D1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B12BA-AD46-46E6-8FFE-FE24E513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C6EB0-2408-42A3-B3F2-9E96750D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22E60-3B14-4D62-A92A-67F57D0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56C39-2D37-4014-B36C-79A6ECD7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3FED-8189-4BAB-9E1B-9ACC20CB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2E28-6FAD-44EA-AC17-774B4D33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1765-5E61-4BCB-9E77-33F3A7D8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59078-7740-4AB4-9E03-17E7E644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3BC7-E7D7-4D70-8F18-F48322BE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86CE-324C-4A2B-8C50-5AD36F75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C4B1-8CDB-4C91-AFB0-A8B22BE5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4428-CBA7-436E-B29A-4896B8B4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3EEA-8B02-405B-B730-E920EA162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B68E-0D8E-4153-90C5-0F8AD8A7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B6729-D464-41A1-8C84-D9E7FADE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8D62-4109-470C-BEFC-82C10CE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08760-8F49-47D4-B967-66904FCE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E9E44-CCE1-4B61-82B4-0F891653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2D92-E2C2-4A85-8421-CCB01534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7A53-0C93-4383-A7C3-09C72D42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380C-C5CA-4076-B28A-A457AB7C852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F1324-5BF1-4F08-AE6B-81D36B0E0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E8E5-2877-452D-8674-F4E2643D2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CD0B-D052-4CA5-A417-45B67442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Creating Classes &amp;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Creating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DA6F4-C8E9-4691-900F-ED9854BD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35" y="1690688"/>
            <a:ext cx="4056058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Properties to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BF5EE9-3904-41E0-AD2B-467BAC81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6" y="1771008"/>
            <a:ext cx="5101874" cy="23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Creating Objects from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8B6F-C0C0-4C61-89D9-8664ADC3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8" y="1876452"/>
            <a:ext cx="4349866" cy="13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are Objects good for?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1C6BA-B129-4656-B2B8-2479AA27E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35" y="1586067"/>
            <a:ext cx="5798839" cy="44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Getting Object’s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81FF7-BCA6-486B-B782-0C101A8A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60468" cy="1095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F5775-60EA-4518-950F-F739DE3C5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0719"/>
            <a:ext cx="1779264" cy="20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Setting Object’s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7EAF3-F56C-42B3-B005-E6549EE3E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83323" cy="552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7F960-1F9F-46F8-B8BE-AC99AC794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8820"/>
            <a:ext cx="4810935" cy="8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methods to a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C5BE2-B4A4-4848-BBCA-39660C6ED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1299"/>
            <a:ext cx="4369605" cy="3512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B85B9-9D94-4361-8298-50B8A02AA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27" y="1551298"/>
            <a:ext cx="3251079" cy="35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Poppins Light</vt:lpstr>
      <vt:lpstr>Office Theme</vt:lpstr>
      <vt:lpstr>Creating Classes &amp; Objects</vt:lpstr>
      <vt:lpstr>Creating Class</vt:lpstr>
      <vt:lpstr>Add Properties to a Class</vt:lpstr>
      <vt:lpstr>Creating Objects from a Class</vt:lpstr>
      <vt:lpstr>What are Objects good for?</vt:lpstr>
      <vt:lpstr>Getting Object’s Properties</vt:lpstr>
      <vt:lpstr>Setting Object’s Properties</vt:lpstr>
      <vt:lpstr>Add methods to a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Classes &amp; Objects</dc:title>
  <dc:creator>Lucid Unity</dc:creator>
  <cp:lastModifiedBy>Lucid Unity</cp:lastModifiedBy>
  <cp:revision>8</cp:revision>
  <dcterms:created xsi:type="dcterms:W3CDTF">2019-01-29T06:01:21Z</dcterms:created>
  <dcterms:modified xsi:type="dcterms:W3CDTF">2019-01-29T07:41:09Z</dcterms:modified>
</cp:coreProperties>
</file>