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41A7-EE56-4C49-B090-F8451139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99C1-7875-4909-BBCE-73CA29BA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64E7-338B-4A9C-B673-3A0E2D93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EBEF-07AC-4BBE-9BB8-2C78D9C5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7A76-E52C-4B82-B468-5BC7CB28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C28-50F5-4D67-8008-FCC2E676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7A06-0130-48F8-AEC6-1F3C8988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08B6-7BE5-45B2-A58B-F7934C00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34E2-5DBF-4163-B9AF-90E24D2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E52C-474F-48BF-9B6E-579D1E5A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1EC08-D41F-4607-A535-3E58C3F3B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1BD97-3120-4BD7-A9FB-754AFAFF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4A03-488B-45EF-8F0A-F7A6C198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5068-00F9-4B6D-A58B-C2E445BF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2C6F-A95C-4A83-A9BF-276D9D9C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5B13-6880-4203-B5F4-D5D4DDAC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7EB-6961-4A02-B7E2-60E6F454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4A5A-4479-4FE0-AE10-07E4426C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D34C-DB9B-49B4-9797-F57CB4A5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53AE-4239-491A-83A7-5CD09B2F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8BA-2DE0-4A8B-A33E-44A28C89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3571-DAD0-412D-A249-4359F1B6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FA79-756D-43B0-B0CF-530C2D07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735D-C6FE-4E1B-9085-0BCB7E12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88D6-8254-42EA-8474-6803F3BD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AD93-C3C2-4ADE-9A8F-4DFD7053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071F-30A5-4813-B33E-E99B7737C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EA1F-25E6-4EF5-B0C6-171811F7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6B0C4-9FA9-4BD1-BA68-D3ECC4B3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E68D-C9D0-4869-9953-3C35A3B7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F23C-49B9-4045-889B-D4DDC2D4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6ABC-6082-41AB-A0E1-E2511F6F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B66F-43E0-4EBA-87AE-C843E8BD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45D0-3601-4B43-B275-74FF65A4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DEB11-D158-4660-870D-A079DC488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39B74-AACD-4A17-909C-0ABB68F5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7E51F-9C70-4F04-A085-D82CEBA3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AAD08-3340-4934-94A0-11DAEFA8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1B3D6-3FD5-4C29-8E1F-5427FA38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7521-76FB-4BAE-BA60-B7176627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AAF1E-2225-478E-865A-E96DED45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F141-32C0-4821-B9B8-A217BAA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D8374-3CF6-4C69-B430-B71AFAE9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5EDE6-9265-4F3F-BE9E-758DB5C5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450EF-46F9-4563-9DB8-C3746B3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6D27-8502-432A-A8B0-9D68F7D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7BC-2E93-4CAA-8927-684C4C70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2399-2825-4707-96EF-64E19701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BA5C7-AAA9-4CB5-9851-82170206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1E883-3CF2-4D3D-B637-87170EA6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4405-12D2-401C-8902-4593F968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5C79-88CA-4358-81B7-6BC29C2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0280-1808-445C-BC5E-E5DF7B16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01E6D-F19E-4AFC-8A89-8BC79D08D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F334-3CA9-49EC-92FA-267BFE79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C969-4862-4CA6-8FDA-E566DD3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7070-BC4B-4962-9BB5-993F0806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A4483-713A-42F1-AC94-03DB2B8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E5594-EB9F-407A-BF18-F2233C9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E2AE-91F3-4367-A8B2-B38BCC54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84FD-219F-4ADD-B18B-111A644F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5949-0C48-4820-A66C-BD81EDAB597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A84C-0CD6-4566-8127-EF52A75AC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C737-AE10-4312-81F6-1E6EB6BB5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2434-E4CC-42D5-AFFA-68352003F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$this keyword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272B0-8245-433C-9597-09A13EFC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83" y="4296642"/>
            <a:ext cx="3516833" cy="10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C0485-212B-4CCB-86EE-B80FE34B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1" y="1464802"/>
            <a:ext cx="8169472" cy="40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00A1-FF8F-4DFC-A57E-18C469B83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6" y="692336"/>
            <a:ext cx="6381148" cy="366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BCEE6-9F56-4B3F-84A9-B80FA9983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6" y="4602723"/>
            <a:ext cx="355332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The $this keyword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$this keyword</dc:title>
  <dc:creator>Lucid Unity</dc:creator>
  <cp:lastModifiedBy>Lucid Unity</cp:lastModifiedBy>
  <cp:revision>3</cp:revision>
  <dcterms:created xsi:type="dcterms:W3CDTF">2019-01-29T07:05:53Z</dcterms:created>
  <dcterms:modified xsi:type="dcterms:W3CDTF">2019-01-29T07:28:18Z</dcterms:modified>
</cp:coreProperties>
</file>