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464B-381C-4EF5-88E0-08DE5C46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D2D1-D78A-4C61-9150-BE9C887C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3D82-FF32-4DF9-B6FE-FD2442B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D7D0-1B48-4BCF-8499-CAFE66F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D85F-8F35-44C9-B14E-48F09326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775D-5EF5-42FB-AE1F-0FB2932B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FC7B9-2BBF-49CA-A1C9-C3E8290D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B124-AC7C-48E9-9D58-05E0A11D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1A72-1476-460E-BB3D-581731D1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F6EA-AE67-46EC-9025-588AF5B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EFE97-A945-4C6C-ABA8-5935982B4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12E78-BD2C-4F6D-A388-959BC703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9B03-5A22-4EB2-A5E2-66B13FDC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93B7-979F-48BC-AAAB-4DBAF64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5A3E-0E86-484F-8FA5-6730E82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DC22-9E97-4C4B-AA12-89C7DE29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6F20-D0FF-424B-A36F-2E9E3EF6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955B-0450-4FFC-84FA-D8301587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0BF3-2E27-433A-ADCD-688FE40C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D83C-4D76-4AC2-BBC1-8FDE0F2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F315-9119-48B7-BF9B-92067166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1979-D59C-428E-9507-BE5036DA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A4C9-9E31-467C-B0A3-1C64FB9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CF06-7F8C-4414-8FDE-F5304203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53EC-8C8A-4C7C-9098-B7E73F3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1F9B-BDB6-4A18-810C-ECD39E66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A5CF-CD54-4789-B63A-94D89092A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03375-CBB8-4059-946E-4EF4944D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D05A-4451-49D8-93DC-815192AA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6109-EBC3-4FA1-985C-4CAAED72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2B6AC-CF45-4CF7-A884-21250A4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BC1C-453A-472F-A409-3D83B7E3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F5F6D-CB95-4B39-B86A-D11DC695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D152B-1CB9-4989-910D-D0D4843F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82405-683D-4056-8F0E-516C9107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41B9-D7BE-41A2-B9F8-BAF370FF1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30BC8-DA19-499C-AF5B-9921530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13E68-275D-40C7-9AE6-40624F11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9D521-D7E7-413A-A057-2B61D902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9B5B-9C5C-47CB-8523-6067296D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8E5E5-939F-4BD5-BDFF-19554599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869C7-3E51-4125-936C-520D58A6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39BDB-D7D5-442F-A11D-E26F2EEB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39E4-F6AC-4622-9346-2D2EFC1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B3269-E305-4D8B-9E34-3EAB670C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6F85B-1E2D-4A0C-8A06-5052F40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9220-F2E1-4176-A6EE-ACC68A81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D516-EB50-40C9-84AF-90B239FB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02A6-041A-4B5A-BD3B-10459A9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4E22-5CB8-4E5A-969C-B6565D44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9A81-0C71-43CF-8E46-68825B50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A74F-E554-4FB4-84E2-5705E1E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E070-E53B-4A3E-ABBD-F388FD32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50595-FEC0-4394-A19F-11FF2F7F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F1734-D978-4826-A89E-3078B44D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AD12A-C4BA-4529-951A-D3234478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0033-B6FC-466D-B289-A272E4AE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4C4A-CA20-42BC-BCDA-028888B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05260-1A58-4CBC-8F93-7CCE2BCC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D5D72-4143-46C3-840D-B8BCD80C0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D99D-ACC9-4BD3-AC92-ED66D1F43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651F-A672-47B0-9AA2-D201A1DD88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F907-119C-4D90-A82B-0B9881B8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072E-6263-4188-B462-B5A0A30F6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A7F9-90BA-47AB-8316-BEC4BEC5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05F09-23C8-4E3F-8B4E-565133934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4" y="234441"/>
            <a:ext cx="5257801" cy="3508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87E1D6-A0B1-4963-904A-B8478B61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4" y="3945284"/>
            <a:ext cx="915480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A4785-E241-4828-93E6-35814BEE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4" y="1464802"/>
            <a:ext cx="746864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4</cp:revision>
  <dcterms:created xsi:type="dcterms:W3CDTF">2019-01-29T07:28:22Z</dcterms:created>
  <dcterms:modified xsi:type="dcterms:W3CDTF">2019-01-29T08:10:52Z</dcterms:modified>
</cp:coreProperties>
</file>