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A774-87E3-4C08-A668-E52D8348F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D9F95-3FCF-499E-958C-1F1D60030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B93D-708B-4C58-A03E-74E9B915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0F96-E3F0-4CED-88F5-A725928F9E4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2BAC1-03EE-4773-829B-218391AC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633F-1667-4396-9271-2F0CAF81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91C1-58B7-43E6-92FD-B24DC5E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4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CC7F-D4F3-47B5-A541-B03E1B15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F047C-5EDB-46A2-878C-3BC59756B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80DFC-FC3B-4185-AD98-6B1DE4F1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0F96-E3F0-4CED-88F5-A725928F9E4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FAD7-BFEC-44BD-9937-B621E0CF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20EB4-7B5C-4593-AD5A-10CD3852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91C1-58B7-43E6-92FD-B24DC5E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3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17371-3A2A-461E-9C0E-219DB1FC0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73DF9-B893-4F39-93D5-5EF756C71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EF35A-D479-4F5A-BE87-41EBF7B3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0F96-E3F0-4CED-88F5-A725928F9E4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AA4E-BA17-478B-9630-50E0F8D2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64320-2635-47F2-BFDC-B27FA16D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91C1-58B7-43E6-92FD-B24DC5E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9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3670-1D66-4B8B-A4E1-CC7DEB47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28D2-0662-41BD-8E46-18C0238F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3B55E-A77F-405A-8744-D05C5655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0F96-E3F0-4CED-88F5-A725928F9E4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8CFA3-1307-460C-9A23-D301F4FE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3E01-43DC-47F3-9EE8-DC8B3E2E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91C1-58B7-43E6-92FD-B24DC5E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C2CE-91B0-470C-8840-24BDC68B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AE973-9180-454B-BF37-539D9F76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5500-2D4D-4A25-9784-9463F737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0F96-E3F0-4CED-88F5-A725928F9E4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9A991-2655-4478-A7AE-5A48D153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F8AB-FD05-43FD-AF93-9F07C928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91C1-58B7-43E6-92FD-B24DC5E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4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F430-1FCF-4094-AD54-F6360A81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33C8F-3C39-4070-8013-C6FD637D8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5839B-CE8D-4295-9E06-6F339E99E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4C090-0B0B-43C8-8F45-37C10ED9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0F96-E3F0-4CED-88F5-A725928F9E4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1623E-28BC-402D-A09B-F2438456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A7FAC-996A-448B-A967-1D4CE4A6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91C1-58B7-43E6-92FD-B24DC5E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7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1C5-FA63-4282-916B-97E5BF249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89BDD-2D7D-4AF5-8853-51BE30EB2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E0848-18BC-48EF-885A-4A52CB161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B41B5-F0EA-4393-84BF-909BEABD2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6717F-5FCD-4120-8D3A-C8FB0189D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0F9CD-B268-46E3-986D-4B0CA7A5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0F96-E3F0-4CED-88F5-A725928F9E4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E34F5-35D7-4FBA-976A-53A19559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6380A-28A0-4949-96BF-411F3E8C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91C1-58B7-43E6-92FD-B24DC5E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6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83EB-9E31-44A8-8935-85CB0C24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CA5C3-4B13-41C2-9F44-AF760398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0F96-E3F0-4CED-88F5-A725928F9E4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DC2AF-9202-437D-9E10-3CC05242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6B333-6957-49B4-97D4-6C742F37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91C1-58B7-43E6-92FD-B24DC5E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22AFF-6600-4818-A9F0-01A07339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0F96-E3F0-4CED-88F5-A725928F9E4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2A1AC-D8BC-49BF-9AEF-6DA04187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27AFF-30B1-47B8-A27C-2176D518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91C1-58B7-43E6-92FD-B24DC5E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4BCF-18B5-43C6-9078-CF495F25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42C80-6B5A-4F25-A759-9DEA4BC8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5EB1B-377D-4925-B173-3F8A0F89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D8A39-501B-4E14-B5A5-C0F6C967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0F96-E3F0-4CED-88F5-A725928F9E4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38D3C-DFFF-4E25-820E-C8941919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A8C47-BF8E-4C66-9897-F07442B4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91C1-58B7-43E6-92FD-B24DC5E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2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3A31-8E6C-40B7-8B3D-E7BD1242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09CA8-D50C-4AD8-A109-7FFE9EABE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06D44-D297-447E-BF36-EF5CC37B1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D9523-1491-493B-989B-73ABF0C1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0F96-E3F0-4CED-88F5-A725928F9E4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E532D-D2CD-4802-B96D-A85F43A7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5CFFE-B5C4-4C53-90A1-45100398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91C1-58B7-43E6-92FD-B24DC5E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6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6DB76-B6D9-486C-ADAF-9AC3D3DFC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DB338-E905-4AA9-876C-BD4BE8EC8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D8E7-6D0E-4661-890B-4E010E4F8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E0F96-E3F0-4CED-88F5-A725928F9E4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3AFFF-38CB-4D61-B3FF-FAC1A6356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6110E-A639-4F6F-88E7-7E85BF3B2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591C1-58B7-43E6-92FD-B24DC5E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8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Chaining Methods and Properties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B46FA2-3A2C-4044-BFA8-8F8F28D69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4" y="5223909"/>
            <a:ext cx="5458587" cy="562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8DC07E-0C82-4521-AD94-48F035D30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34" y="696740"/>
            <a:ext cx="76485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9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4F76B-CA01-48A6-B43C-EF42E5DE6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45" y="923925"/>
            <a:ext cx="76485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8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1E198B-7B23-462A-A416-1600EED49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19" y="1452562"/>
            <a:ext cx="78390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6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Poppins Light</vt:lpstr>
      <vt:lpstr>Office Theme</vt:lpstr>
      <vt:lpstr>Chaining Methods and Properties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Chaining Methods and Properties</dc:title>
  <dc:creator>Lucid Unity</dc:creator>
  <cp:lastModifiedBy>Lucid Unity</cp:lastModifiedBy>
  <cp:revision>3</cp:revision>
  <dcterms:created xsi:type="dcterms:W3CDTF">2019-01-29T07:35:09Z</dcterms:created>
  <dcterms:modified xsi:type="dcterms:W3CDTF">2019-01-29T08:10:37Z</dcterms:modified>
</cp:coreProperties>
</file>