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6C23-82B4-4051-984F-80AC2DE06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804DB-DAF2-4116-98F5-03F6958C5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8F25E-1199-49AB-BA0A-87FA4ABA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8E0A-7A77-45B6-AD1B-4DB71E0DDAF1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8CD23-EC83-4FB2-84D4-9D6C1BEB8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1A17D-E608-480D-9C2C-E541808B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6E29-D5F7-496C-AB06-75DD65258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1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B17FB-65B3-43D3-B869-B9E5F3F17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46082-08C5-4827-A923-942A1E3D2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AF6AE-DA80-4BF9-8F2F-2139FFED0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8E0A-7A77-45B6-AD1B-4DB71E0DDAF1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249AA-A195-4BB9-BA47-461F6CD6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E932E-EBBF-4C8F-A6E6-62578626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6E29-D5F7-496C-AB06-75DD65258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6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1BB242-825D-4E92-A805-93F13A1F3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55DC4-E511-4BD8-BB0C-D0584D971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4BC35-3C3E-4143-96A2-7F44FB13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8E0A-7A77-45B6-AD1B-4DB71E0DDAF1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C6F4F-C2FB-4925-AF27-FC2282E80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DA75E-8C1A-428E-A2DB-08D9EF03D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6E29-D5F7-496C-AB06-75DD65258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8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F646-DDB4-4EE4-8C7D-CC027940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C1445-BA73-49AB-9ACD-579A574D9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3058E-198D-440A-B8C9-1B2C7849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8E0A-7A77-45B6-AD1B-4DB71E0DDAF1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B4E77-EDBB-467F-80BB-5AFACA4F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F8245-1B3D-4A16-A9FE-7375A921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6E29-D5F7-496C-AB06-75DD65258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1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2D4F-E5F1-4251-B316-C391BC33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AE573-59F7-4F99-A090-A6C35E184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CD8D7-EF15-4631-BBBE-9FF147638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8E0A-7A77-45B6-AD1B-4DB71E0DDAF1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3386E-5631-439E-9017-C0B4B180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9C207-1918-45D3-8862-914D5759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6E29-D5F7-496C-AB06-75DD65258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6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AFC29-519B-42A2-8D84-040C290F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5D3B7-34B5-49C3-9EE9-15383383E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3C8FD-9539-47CD-9F8D-4DCCDA2B7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EAFCC-9BF3-443A-B07A-2701AE17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8E0A-7A77-45B6-AD1B-4DB71E0DDAF1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8F584-CA97-4EDC-9752-AD79679D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F6CCB-8E67-4B63-A6E5-A0E625A3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6E29-D5F7-496C-AB06-75DD65258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2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7DE8-C578-4DA8-B0DA-A2B29E540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5E5EB-CBA5-4A1C-A5CF-BC8EBB9CF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AEA91-F773-4F28-90CC-0230A40EA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1B0F16-2986-41F1-A5AE-3D1190A1F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60E0F-87D9-4A77-896F-73DEC3943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7FD7B-A438-4400-B501-F657807B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8E0A-7A77-45B6-AD1B-4DB71E0DDAF1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0623AE-6935-4034-BDB9-D768D844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D79DF1-2288-427C-A433-474DF2E1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6E29-D5F7-496C-AB06-75DD65258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6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FA91-6B22-499D-9A8B-ADACBB2E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731D5-7EB1-45DD-80D1-88D75306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8E0A-7A77-45B6-AD1B-4DB71E0DDAF1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20985-19FC-4ED1-B2C1-7C9429F0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91315-3391-4654-9C0B-A51128B7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6E29-D5F7-496C-AB06-75DD65258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1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3627F-D967-487D-BF49-708A825F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8E0A-7A77-45B6-AD1B-4DB71E0DDAF1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7E4919-3899-4732-BF76-0D5C446B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3EA35-5A19-43A4-B144-C6FA801B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6E29-D5F7-496C-AB06-75DD65258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0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16AE-F43F-4C07-B450-DB92FC40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33908-E181-4223-9E5F-BCFF0789F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A6E6B-49A5-4CF6-BF53-13067F974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1609F-87A9-4F20-A264-605A19D2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8E0A-7A77-45B6-AD1B-4DB71E0DDAF1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563D1-86D5-4E1D-BAFD-54E15AD3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E0D9C-6304-4EEC-B21B-177758CB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6E29-D5F7-496C-AB06-75DD65258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7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1148B-D3DC-4C0B-B2EE-B473798D0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84C0A-C523-4ACC-828C-1B3CBEB2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2EDB4-3C29-4B9E-B24F-5D7F139FF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B64DE-D425-4ECC-BB2D-A34834F4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8E0A-7A77-45B6-AD1B-4DB71E0DDAF1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9CCDA-296A-436A-8FC4-6F37A174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1FA30-C459-4959-BA0E-AE50CA18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6E29-D5F7-496C-AB06-75DD65258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3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C9AA9B-289F-45E1-96FD-16D2B90C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3A252-F54C-479B-B888-F7D9716FA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AC4DC-E3A9-437C-A97A-08A0DF014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A8E0A-7A77-45B6-AD1B-4DB71E0DDAF1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18884-5213-4E4E-9881-787EBAA6A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3DCCF-3153-4701-BC07-AFDF336A8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C6E29-D5F7-496C-AB06-75DD65258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0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Coding Exercise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374078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E34B1A-E6C9-4636-81CD-17D513278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57" y="286908"/>
            <a:ext cx="90963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3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2D2038-7BB1-4EB4-BCD3-4F38CED2C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57" y="247590"/>
            <a:ext cx="921067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69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67490-3E57-4E91-B70F-7B8D3E8F0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658" y="1871522"/>
            <a:ext cx="3981450" cy="55245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8DFF6BE1-9032-467B-A41B-607F8A5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734" y="382722"/>
            <a:ext cx="10441459" cy="128544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Expected Result</a:t>
            </a:r>
          </a:p>
        </p:txBody>
      </p:sp>
    </p:spTree>
    <p:extLst>
      <p:ext uri="{BB962C8B-B14F-4D97-AF65-F5344CB8AC3E}">
        <p14:creationId xmlns:p14="http://schemas.microsoft.com/office/powerpoint/2010/main" val="330410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Poppins</vt:lpstr>
      <vt:lpstr>Poppins Light</vt:lpstr>
      <vt:lpstr>Office Theme</vt:lpstr>
      <vt:lpstr>Coding Exercise</vt:lpstr>
      <vt:lpstr>PowerPoint Presentation</vt:lpstr>
      <vt:lpstr>PowerPoint Presentation</vt:lpstr>
      <vt:lpstr>Expected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Exercise</dc:title>
  <dc:creator>Lucid Unity</dc:creator>
  <cp:lastModifiedBy>Lucid Unity</cp:lastModifiedBy>
  <cp:revision>1</cp:revision>
  <dcterms:created xsi:type="dcterms:W3CDTF">2019-01-29T08:04:10Z</dcterms:created>
  <dcterms:modified xsi:type="dcterms:W3CDTF">2019-01-29T08:10:40Z</dcterms:modified>
</cp:coreProperties>
</file>