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890-AFCA-472F-9D90-5E4AE259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5725C-F7DD-4642-9E6D-23B7E79F4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EBE3-904D-4FA6-B314-96E74C23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2368-3BFA-4BF2-B7F2-DF60145C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04E9-EE20-4695-934C-13C81E90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2B82-7D6E-4001-9326-61292646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FC43-6849-414A-8048-10609BC3C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B043-09A8-439A-B52C-D402AD5A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172F-95DB-40B2-8500-46C6EC7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B0E9-986F-4A15-A95F-AA4BC4EB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4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5772E-D5DE-4A8F-8CDE-A41AF88CF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7AF4-E869-41F3-A66D-EFB2EEF0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D5FE-FEAA-4A6F-99B1-07C4457D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BEFB-C7BF-4873-9AAA-BA805A5E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6EC8-3094-45CD-856F-49495C17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C34C-3D00-4DDD-BB69-91AF37C6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3364-234E-4AA0-AD06-565A277D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4652-3057-4078-B6A6-69E751CE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0AC3-54CA-4995-BF8F-DEEFEB7D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03F8-B83C-4561-8211-DD64EB2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0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D5A-AE48-4932-84D2-4413860B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098AB-1400-4EB9-A452-9F505BFE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84E5-E7FB-4DFF-9079-11961FFF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C77B-5CCD-4948-8BB5-47D160A4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D35E-DC8C-42C5-958E-2702FEEC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1AFC-ED11-4A90-8F3C-6386555C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2E04-B547-4D7C-BEFD-77C8D4264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89420-28C4-41A4-A188-2DDA81828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532E-E695-4E5E-A233-C53DA3BB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312BA-FDD2-45AB-9312-2E12E6D0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781D7-7232-44B4-9A31-25CC64DE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CF04-16DB-45A8-B7C4-948AC9A1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C189-470A-4E34-BF8C-E766572D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FB0DA-BE24-446C-8A61-C75C5953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31F8D-BEBE-4EA0-8F7F-237CF60E4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B0C60-511E-4052-A5FD-2ECBD35D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72816-C290-4EF1-BF2C-817020EB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4ED8B-668F-4FC6-B83B-6AFEEB9C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AE2CC-6529-473D-B9BE-CA64DD28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4683-5557-4F30-A0BE-3BD7240E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1D0A0-B288-49C6-A430-CF3800A9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10BBB-9BEF-49D5-A36D-C485FCFF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6E3E0-425A-48EE-8CC2-339FEB6A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0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5037B-7E9D-47A7-B11C-87F36BB6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821C9-6750-4506-86F4-05DF7BF9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1225-B10D-4C79-8487-66B33735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806-876D-445A-938D-593C3C0C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C90A-5C19-473F-9EBC-0A537E5D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36986-29DB-436F-B77A-ECA190F3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F0E0E-F259-47C4-A5F2-352467A4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A7729-1084-4DB8-AF6E-88EA7E84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36B5-DD77-4470-BADB-A6340995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4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CAAF-D767-42A5-99FC-A8D306FC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2C052-96CA-41CC-A9AE-BAF3E86DE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F9FB4-5424-46C2-9FC0-4B1DF489F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6C4C5-94F0-4451-86DA-D713E0AE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1DE0-450F-48D3-97FA-1025D162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474E-E180-4DB1-9923-1397BDD6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23D6D-A666-45CC-84A2-605C57DC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EAED-09F1-4E30-BA8A-3BE2F3A8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BC98-A00F-46D8-8246-F6A2BF642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B99D-A451-46DC-98FB-24CAD39232F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98B-C863-40DE-A461-495FB86A9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2D99-5176-4F0D-8753-EC7BAA9D0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34B8-BFB0-45DB-B339-C3F2000F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Course 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768CC6-039E-41AA-A5BF-C3F60A55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53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r>
              <a:rPr lang="en-US" sz="2400" baseline="300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Week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Sat – OOP Basic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Sun – OOP Remaining + Laravel MVC Basic ( Start Blog Project)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r>
              <a:rPr lang="en-US" sz="2400" baseline="300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Week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Sat – Blog Project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Sun – Blog Project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r>
              <a:rPr lang="en-US" sz="2400" baseline="300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Week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Sat – Blog Project (Finished)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Sun – Start Ecommerce Project (Authentication)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Assignment ( Categories + Product CRUD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Course 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768CC6-039E-41AA-A5BF-C3F60A55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5315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r>
              <a:rPr lang="en-US" sz="2500" baseline="300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Week</a:t>
            </a:r>
          </a:p>
          <a:p>
            <a:pPr marL="0" lvl="0" indent="0">
              <a:buNone/>
            </a:pP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Sat – Ecommerce Project (Shopping Cart)</a:t>
            </a:r>
          </a:p>
          <a:p>
            <a:pPr marL="0" lvl="0" indent="0">
              <a:buNone/>
            </a:pP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 Sun – Ecommerce Project (Order)</a:t>
            </a:r>
          </a:p>
          <a:p>
            <a:pPr marL="0" lvl="0" indent="0">
              <a:buNone/>
            </a:pP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r>
              <a:rPr lang="en-US" sz="2500" baseline="300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Week</a:t>
            </a:r>
          </a:p>
          <a:p>
            <a:pPr marL="0" lvl="0" indent="0">
              <a:buNone/>
            </a:pP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Sat – Git + Blog Project Deployment</a:t>
            </a:r>
          </a:p>
          <a:p>
            <a:pPr marL="0" lvl="0" indent="0">
              <a:buNone/>
            </a:pP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 Sun – Git Test + Interview Question + CV Form Formatting</a:t>
            </a:r>
          </a:p>
          <a:p>
            <a:pPr marL="0" lvl="0" indent="0">
              <a:buNone/>
            </a:pP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  <a:r>
              <a:rPr lang="en-US" sz="2500" baseline="300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Week</a:t>
            </a:r>
          </a:p>
          <a:p>
            <a:pPr marL="0" lvl="0" indent="0">
              <a:buNone/>
            </a:pPr>
            <a:r>
              <a:rPr lang="en-US" sz="2500" dirty="0">
                <a:solidFill>
                  <a:prstClr val="white">
                    <a:lumMod val="95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 Sun – Check Projects + Give Certificate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C5A3B-34D0-4D5D-85D3-FBEC6CC68C04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0845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Course Outline</vt:lpstr>
      <vt:lpstr>Course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>Lucid Unity</dc:creator>
  <cp:lastModifiedBy>Lucid Unity</cp:lastModifiedBy>
  <cp:revision>3</cp:revision>
  <dcterms:created xsi:type="dcterms:W3CDTF">2019-01-25T11:16:26Z</dcterms:created>
  <dcterms:modified xsi:type="dcterms:W3CDTF">2019-01-25T11:44:35Z</dcterms:modified>
</cp:coreProperties>
</file>