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0BD-64D1-43F5-BA71-67EF76E77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BFB18-13A4-4B9C-B413-179960A5B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CFD43-FE05-4BC1-8731-EFA4571D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8682-9FA4-4FFD-81AB-CD58641B034C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6955-CE95-47D2-B2BC-30C7575A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DFDE5-DE69-40EF-AE26-389F029F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F25-F26C-477F-97E2-88252160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0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739B-0503-47C5-A7B3-FDCA4BAA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02CB5-99B3-46C9-A7FF-ABBA79BA7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07C7C-B8D3-44CE-9FD0-AF94EFE5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8682-9FA4-4FFD-81AB-CD58641B034C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D0F72-CD41-4B04-9341-BF4DAE53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36E8A-8865-479C-9C1A-C57F7E29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F25-F26C-477F-97E2-88252160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5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4A417-8074-49C4-B331-35D2D94B5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2019A-0B04-420E-9E53-200EFC217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4038-1728-4396-806F-02DAF1F1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8682-9FA4-4FFD-81AB-CD58641B034C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102BD-9F3A-4A5A-B44A-12774767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5252-1BA5-4193-B894-94DE1DBA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F25-F26C-477F-97E2-88252160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5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A3FA-8CD6-4E1B-AA97-34BC91AA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4A5B6-5C19-4CA3-9240-6D8C3E9F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CCE49-77E3-4C4A-881A-629B120D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8682-9FA4-4FFD-81AB-CD58641B034C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C103D-413E-40B9-BF86-00B65190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9B10E-B5DD-4407-933F-80877EF9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F25-F26C-477F-97E2-88252160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8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F72-A9A9-4DCA-B6AF-718B00C4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E5A91-0434-4F88-9CE4-0224F0E66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F439-2936-43DC-B12D-90D63099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8682-9FA4-4FFD-81AB-CD58641B034C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1CD56-399D-43DC-975E-8B9EDA3D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05242-E193-495E-89A1-2E88BE7D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F25-F26C-477F-97E2-88252160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2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A49A-4CD8-4906-8C86-B2722783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C957D-86AE-4EA8-A269-E333C578C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7EB1B-065B-497C-8678-429F517CF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213E-0842-4540-B278-2A0332BF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8682-9FA4-4FFD-81AB-CD58641B034C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F3DEA-5AB1-4D24-8BC3-344C523B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0FE34-25F2-40EB-874B-02AB1790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F25-F26C-477F-97E2-88252160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5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224A-E3D8-46B7-AC73-23415484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1D1D4-02A5-4577-A08E-9785E8BB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7563B-FDE7-4BE7-BA73-A6D9ED81F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B298D-B698-4B21-B350-9F8D7CDF7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74561-94EB-4D9D-9751-D2E2768F7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C9232-510D-4AFA-8692-CB682891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8682-9FA4-4FFD-81AB-CD58641B034C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97ADC-7B1C-4CB5-B539-19F68E31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4D531-8D20-4F1E-B50C-1FC61EE0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F25-F26C-477F-97E2-88252160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6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C33D-E3C1-4FEC-9AC9-549E8409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14906-9CDF-464E-A905-573E61E8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8682-9FA4-4FFD-81AB-CD58641B034C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A9434-45C4-448E-8153-9D2D5F5C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26AD3-8DC8-4C8E-A41A-DDE52948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F25-F26C-477F-97E2-88252160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9ED95-D7C3-4CF5-A0B4-42ABC87E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8682-9FA4-4FFD-81AB-CD58641B034C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FA0A0-34A0-4FB4-8CAA-4E99F6EC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62441-7585-491E-B20B-D8529492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F25-F26C-477F-97E2-88252160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9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0449-ADC5-4CC0-8979-3F08C104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0D101-032B-4B0B-B506-F27F06ECB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00B42-AEAD-48B6-B088-0C9253F2F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4EF0D-78B3-4D0B-8CC4-104F7FCB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8682-9FA4-4FFD-81AB-CD58641B034C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24925-12AC-4B8C-BC6D-F125D7B2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53282-E1F0-453E-93BE-8EC47F4B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F25-F26C-477F-97E2-88252160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B6A8-9CCD-4D72-BB7F-CC45845A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5F7C1-3120-4A7A-91C8-5AC1E9D84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BEBE9-5236-44E0-8ADB-372A17636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AD687-D8A7-45B2-9DB7-6A5415FC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8682-9FA4-4FFD-81AB-CD58641B034C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8FC94-72EA-4230-92CB-11EBBD53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BFEE5-D3C5-47BD-912B-ECE06468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F25-F26C-477F-97E2-88252160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C104D-64EE-495E-857B-A4B8DF10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68D5E-A528-42D9-811E-9BEC02675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E395-9F5E-4673-A8C9-0C61B47DA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08682-9FA4-4FFD-81AB-CD58641B034C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1996D-3718-4FF5-8E94-3E53E6691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CA662-AB49-4ED5-BABD-0F9F34A75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E6F25-F26C-477F-97E2-88252160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Ternary Operator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74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3C2BC-A705-44B6-A591-C2CA48F84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0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7A1629-342F-44F9-8D7C-C76185605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9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E0D51-7ABE-4435-B225-FC81E06E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6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E42400-3B95-4E9F-95AB-053D871F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9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F2972-22FE-4A03-A064-63DECEE67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4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6</cp:revision>
  <dcterms:created xsi:type="dcterms:W3CDTF">2019-01-02T13:43:13Z</dcterms:created>
  <dcterms:modified xsi:type="dcterms:W3CDTF">2019-01-02T13:56:58Z</dcterms:modified>
</cp:coreProperties>
</file>