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EE2C1-DFF2-4EED-A7FC-B9241D8A2B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13758B-A721-453B-9FDE-485AAB7480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19846-2059-411B-A6E2-2121335DE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B5243-7875-45FB-A921-4C31074FA3A4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05929C-3A60-4C81-A249-D100A4F86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A30DF2-D97B-45D5-A1FE-61FE72197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0086B-B297-4CA7-B932-8E032A257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386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8210D-1916-430A-956D-D6D121ECF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B27547-6A05-48EA-B7CC-B331D2CFD4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CA53F0-1244-46F3-8347-AED9B69C3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B5243-7875-45FB-A921-4C31074FA3A4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8CC99B-F159-4FDB-9B40-C685B16F7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906DFA-1A52-47C9-A990-25D7BCBCC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0086B-B297-4CA7-B932-8E032A257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589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6892A7-99F5-4CE4-933E-A0B5A3BE0D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A53602-118F-44EA-86CD-B0D68F3C3B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C536ED-E740-437F-BDDC-897E0903F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B5243-7875-45FB-A921-4C31074FA3A4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0CF720-876C-4540-8B7A-9841638C4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ACB57F-10AB-4E39-BFF9-31F802C6F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0086B-B297-4CA7-B932-8E032A257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873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927CF-8724-4551-98E9-1CBD80E02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B0E6A7-DE48-4D9E-92B4-4C691D3D31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2E11CB-0DC6-461C-B618-789A2A230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B5243-7875-45FB-A921-4C31074FA3A4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CAE068-13B2-4E02-B62A-DC522930E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C1311B-9AB5-4A87-AF18-2E7D366FE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0086B-B297-4CA7-B932-8E032A257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925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FA0F0-140E-420C-9067-49531C468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18BBF6-8710-44DF-82B3-DD477D4CAF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2172BA-3860-46EB-AF56-25A5FA1CD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B5243-7875-45FB-A921-4C31074FA3A4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22496A-FAF5-4ABD-87ED-34F823E16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394303-1BB4-4884-934D-C8B64627F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0086B-B297-4CA7-B932-8E032A257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0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4D1A0-F1FF-479F-A44C-B4B593752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38942-B36A-4E88-A55E-106C0CF7ED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144640-0191-468A-813B-FFF38CAB0A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7F556A-932D-420B-8D08-C521A2921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B5243-7875-45FB-A921-4C31074FA3A4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EE1873-C9CA-4067-9E8E-4F98418BA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2E45AF-7212-4160-A093-1B771FD41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0086B-B297-4CA7-B932-8E032A257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365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615B0-AB31-40F3-95C3-5FE63221A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E9FCF8-A4E3-4F36-95CA-242EA25CA3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E49904-CDE9-4A24-8CD2-1997B2E8A2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A4185E-F86A-4E1F-AC22-87A4DCAF8A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94C1DF-49F9-4C9C-882F-663E106499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AC3D85-8760-4862-B756-7DD1D496A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B5243-7875-45FB-A921-4C31074FA3A4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130A35-FFB9-4368-9FFE-CDFBA116C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0A0F53-8151-46F5-9611-16481C690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0086B-B297-4CA7-B932-8E032A257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300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D31D7-7EE8-49C4-A253-3F6926A2C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AAD745-D101-42C3-A981-B366FE200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B5243-7875-45FB-A921-4C31074FA3A4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62BF99-40D4-4784-9ACE-1C89B848A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BA6745-4708-411D-8F4A-54C3500D8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0086B-B297-4CA7-B932-8E032A257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581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2DDE6E-3B9C-4ABE-8768-B25A644FD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B5243-7875-45FB-A921-4C31074FA3A4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D40A18-3D79-4A1C-84F3-D92DF5666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9F2148-503E-407B-B04B-253A17DF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0086B-B297-4CA7-B932-8E032A257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242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53D2E-F4BC-46AC-9B1D-4EE3648C5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7B41B-E442-45CF-B2A7-ECCC10168A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156B92-8194-4379-A08C-497F6F58C9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A2EBC6-CE8F-4957-9512-9A8BDAE12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B5243-7875-45FB-A921-4C31074FA3A4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8D6464-C89F-4D0E-B77A-42AB1B868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20C4B6-E1CB-4DDD-A446-E296C4213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0086B-B297-4CA7-B932-8E032A257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120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FC3C0-6A30-49E0-991F-7D022955D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5FFBBA-FA1E-4165-B89B-0CFE3D06FB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F067E2-0AF6-4B16-9CD9-CA0DF7313D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071C32-32D4-4FA9-96F4-6C099C2BD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B5243-7875-45FB-A921-4C31074FA3A4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7FA1FC-9AD9-431B-BC1D-2E038579F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11FD2E-8BA8-42BA-A8D2-00F860E71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0086B-B297-4CA7-B932-8E032A257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770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AD11FE-25CF-40E4-BD23-A8AC2BFEA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1FD16D-CF31-44A9-BBDE-C63F07332C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30E1DF-404E-4178-9729-3EB5000A25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EB5243-7875-45FB-A921-4C31074FA3A4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D053AB-ECBE-4A2B-AE0F-EBC608C43D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EFC923-B5B4-43EC-A5D3-B70E24B373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60086B-B297-4CA7-B932-8E032A257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8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3B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9F0976D-ADB3-4238-88F2-A0304D3F6D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9294" y="2946952"/>
            <a:ext cx="964096" cy="96409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600C9B0-B905-4AD3-AB9F-CDA551DFB0A9}"/>
              </a:ext>
            </a:extLst>
          </p:cNvPr>
          <p:cNvSpPr txBox="1"/>
          <p:nvPr/>
        </p:nvSpPr>
        <p:spPr>
          <a:xfrm>
            <a:off x="3003753" y="3013501"/>
            <a:ext cx="75889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 Light" panose="020B0403030403020204" pitchFamily="34" charset="0"/>
                <a:ea typeface="Source Sans Pro Light" panose="020B0403030403020204" pitchFamily="34" charset="0"/>
                <a:cs typeface="+mn-cs"/>
              </a:rPr>
              <a:t>How Python Code is Executed</a:t>
            </a:r>
          </a:p>
        </p:txBody>
      </p:sp>
    </p:spTree>
    <p:extLst>
      <p:ext uri="{BB962C8B-B14F-4D97-AF65-F5344CB8AC3E}">
        <p14:creationId xmlns:p14="http://schemas.microsoft.com/office/powerpoint/2010/main" val="33859033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5BB6A9C-D7BC-4AF8-A046-BD1ABA1FA8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857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8A1CC53-F024-4832-8D33-7F8599797D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5985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F418441-5FD8-4178-A3B3-593D019599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6551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F400445-A7FA-476F-8417-11084867DD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59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7E925D2-35F0-4186-A3B6-BE5380A69C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312CEF5-7AE5-4D89-87D5-01D9ADE017BC}"/>
              </a:ext>
            </a:extLst>
          </p:cNvPr>
          <p:cNvSpPr txBox="1"/>
          <p:nvPr/>
        </p:nvSpPr>
        <p:spPr>
          <a:xfrm>
            <a:off x="3816081" y="4638261"/>
            <a:ext cx="4673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Only Human can Understand written in C Code</a:t>
            </a:r>
          </a:p>
        </p:txBody>
      </p:sp>
    </p:spTree>
    <p:extLst>
      <p:ext uri="{BB962C8B-B14F-4D97-AF65-F5344CB8AC3E}">
        <p14:creationId xmlns:p14="http://schemas.microsoft.com/office/powerpoint/2010/main" val="42083790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2C90A34-48C8-4FB8-892F-F061E3AB3C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A1541B3-1E07-4878-BFD1-0F63C9132F6B}"/>
              </a:ext>
            </a:extLst>
          </p:cNvPr>
          <p:cNvSpPr txBox="1"/>
          <p:nvPr/>
        </p:nvSpPr>
        <p:spPr>
          <a:xfrm>
            <a:off x="6665299" y="4545496"/>
            <a:ext cx="4131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Computer understand this Machine Code</a:t>
            </a:r>
          </a:p>
        </p:txBody>
      </p:sp>
    </p:spTree>
    <p:extLst>
      <p:ext uri="{BB962C8B-B14F-4D97-AF65-F5344CB8AC3E}">
        <p14:creationId xmlns:p14="http://schemas.microsoft.com/office/powerpoint/2010/main" val="1284313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B3845A9-F91B-4D0B-96B0-5B60B124DA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23496BB-F92B-4C56-A961-FDBF07AD597D}"/>
              </a:ext>
            </a:extLst>
          </p:cNvPr>
          <p:cNvSpPr txBox="1"/>
          <p:nvPr/>
        </p:nvSpPr>
        <p:spPr>
          <a:xfrm>
            <a:off x="4982818" y="3988904"/>
            <a:ext cx="3305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174673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293858C-C0EF-49DC-8327-EC1EB0E451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4154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A4A4B9A-9C19-4E67-A813-7713A7257D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4739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672414B-2DE5-4B57-99BF-C14C540B97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4669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2FC713C-5AB6-42D9-A60B-F84B99D35F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2998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C1A8807-2B42-4D8E-829B-4106D9CF96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6353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19</Words>
  <Application>Microsoft Office PowerPoint</Application>
  <PresentationFormat>Widescreen</PresentationFormat>
  <Paragraphs>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Source Sans Pro</vt:lpstr>
      <vt:lpstr>Source Sans Pro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Lucid Unity</dc:creator>
  <cp:lastModifiedBy>Lucid Unity</cp:lastModifiedBy>
  <cp:revision>4</cp:revision>
  <dcterms:created xsi:type="dcterms:W3CDTF">2019-01-02T10:14:01Z</dcterms:created>
  <dcterms:modified xsi:type="dcterms:W3CDTF">2019-01-02T10:27:35Z</dcterms:modified>
</cp:coreProperties>
</file>