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313A-11B2-45B0-926F-460A5164D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935F2-9DCA-4907-B185-844A5081B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854D-183B-40B1-9991-D7EA00F7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AE3D-CB8E-4FF4-8421-E36CB510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14AF-741F-4AB4-8CBA-E359E573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0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5F8E-EF41-47E9-961D-841E5192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80760-9418-45A4-B1BE-860F05944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B06A-B3AF-4A6B-8E03-AE7D0114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F4C6-6255-4249-8E4C-1B81CDEA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5572-EA69-4D0D-8991-7A17E8BF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7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682F4-F5EE-43E9-B789-93134AC9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BAA21-3100-4A0A-96BE-47491EC56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B61B-F618-466A-934A-2BBC4624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CF7E-2188-4EA2-83A7-4B0AC79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0827-673A-4558-BEE0-629FA972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6BD-B3D6-476E-BE95-ADD8F88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8EA3-298A-4D75-B96F-7F64D8CD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DB3D-A09A-4E7F-868B-57FC9B3A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B6CA-45B9-46BA-936B-3361F44D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5929-B03F-4561-A446-A8531EF0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3047-2685-4C0A-9DB7-0A95FD20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9475-7C4B-46CC-BC5E-0553A576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9883-CBAC-47EB-8F02-45374905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C2A5-A719-4A89-8831-34F3D005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66B8-F989-4AA6-B5F6-4990BCE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83BD-E87B-4A54-8476-99EF132E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2F41-9D76-45DE-8B91-C11B7E5D0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1A5A9-9C29-45F2-A585-3CB99954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E114-C708-4675-80F9-16514CE0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AA9D-8409-41F5-B936-8BD8CE28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016EB-4BA8-42A2-A2DC-0D27BE3F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FE5A-ACC3-4076-9D5B-CBBE16E0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AEF77-9889-4F9A-A148-00AAE6BB3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20F0E-F2B8-4FA6-8524-CCDAFDE1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E76D4-C065-4F20-AA3B-DD8FEC7E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88650-647F-4926-8EA5-4354058AD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ED92-042D-4C81-B80C-4410298E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B187B-E02B-48A8-8482-6280286C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4BD3B-7338-4CD7-ADCC-D4DF8E76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1726-709D-47B5-A19B-2230C5B9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499EA-A0CF-4DAD-9316-ACA10719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B31E3-0CF2-4F33-8769-2624ECCB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08534-704E-4D67-A4E1-4BE819E0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9CEC4-D03B-4C48-9E98-C2EB1064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B2BB1-694F-4AAB-94CD-0605C51E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9CC68-23DD-46F2-AAE7-8F224863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65E-C7F2-477E-8351-59893380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1793-1982-45B3-9BB4-56B85F65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FB419-E131-43EC-BDBF-D99416E6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8AA5-A3E8-40CD-9E00-549B4432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3CF8-7D61-4D07-9EC0-F1F1BB1F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6F84-9894-4035-9AD8-F6CD0C1B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C0A3-AEBB-455F-8FD5-56F008E8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7B5FF-7507-476C-A1E2-8056BBF09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726AC-5460-446F-99D9-296FC97C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BDB42-5E49-4A88-8C71-EBBB2270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34C4-2D08-4C00-AFD4-F3F73651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CDDC-49F3-46AD-B3DA-F9FC7CFA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7BB92-345D-4F37-B13F-AF712286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79F9A-411F-4CB0-B4FA-8470D693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6125-8AC0-4218-AE3F-AA2F7E651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76B2-0DA2-420D-B386-25154B3DF56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A71B-E2E2-4D18-B535-8D13960F5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5199-870D-417C-BC1A-9C8A9DD7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5668-0A6E-4F96-8443-689E6F97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Module Search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6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84FCE-7891-4966-8FF9-46DEF3E8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9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F7653-0CBD-41EC-8804-BCA2A24B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2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2019-02-01T17:01:10Z</dcterms:created>
  <dcterms:modified xsi:type="dcterms:W3CDTF">2019-02-01T17:04:28Z</dcterms:modified>
</cp:coreProperties>
</file>