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1D3-9366-4300-84B0-47496830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5FF2B-B865-4E3F-851E-460F0C9E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B569-E294-443C-B9F0-F8B2C1B5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FE1D-4BF9-439B-A6D4-1E5E268B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27FC-207F-47A5-A208-35E4D411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103-F93C-47A7-AF93-483CF744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4D316-6C05-49C3-AB4F-E214E21B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F22D-311A-4C83-9B11-8042352D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C5EF-0109-48AA-B10C-0547D0AE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258F-81D9-4312-9658-60142046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0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6E27A-1F77-46C9-A3FE-3C200B23D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50C74-9869-4B2C-8D36-3225E5770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8405F-AC88-443F-A9D1-629C7D0F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0A6B-0D76-4CF1-B340-0E673E52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650F2-E54F-4F81-9E62-658493B7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EE08-0EA4-4964-B1AD-8D10FFA2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DF1E-BB5D-4039-B66C-E28BD2B4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B95B-E72C-4C7B-AAB4-AAF8182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6016-C647-4E92-A909-3A7C5CAD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98BE-8BEA-4C94-94EE-66AC485F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0F7C-75F4-43C6-A168-738C8B1A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02B1-686F-4851-91EF-4BF7680F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95D9-9854-4F2E-8C3E-B872D8FB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DCB5-4A8A-4865-9A45-9EA046F1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E316-C18F-4413-B198-D0E4B9A4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2BD3-23A2-4C43-8A7C-7DDC24B4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F021-E2DC-49CF-A8B9-E89918954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8E9D7-C436-4C75-820F-0FFC50937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693A0-D886-4EB2-8FE1-84EC3A6B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69AF-7C0A-4B71-B8C3-F1EBB749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7589-CD36-447C-B06A-D5FAAA3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4AC-D792-4F8D-B7FC-C1E5654F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455CA-25A6-466E-B10F-88EADB9B4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C8E90-78A2-43D3-8764-2D7E69F0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75F9-479E-4147-9E60-AD5326F94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59D7C-75D2-486A-8057-0844D267C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3E0CA-4F32-4606-BAB6-4232DBE5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E220D-6903-498F-AD24-E6CA35C8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9397F-7F85-4723-8713-F343041C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03E8-957A-45A7-B90A-0A0B9F5A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78CB6-9FFF-4075-874D-B3F678FE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31788-A88A-48BC-97F2-CF6ABAAD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B9D52-D035-4787-B97F-9C54796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7B032-1160-4355-9211-EB8D9B84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29452-C02A-4D58-B48C-DF14FB6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523AB-FFC5-41F6-9720-C23A9FA6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F069-8F55-4922-9FB4-28A11CCC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ADA6-5ECC-4A9D-8EDB-AD43F17D9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DCEE-684C-4FB6-ADF5-9B15BD08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8854B-AFDB-4EAE-873F-C59EC0A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59A9-D1C7-40A5-9BA4-71900A17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1A7D7-8FB3-46F0-A545-F2C75600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742C-7C37-46FA-95A3-04589712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A8FD7-54F1-4A3B-9F40-BAC21BA8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8CFC-6080-4ACF-9E27-BB730CD5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4FE31-121C-400C-ADF5-D5D4FAD1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B542-7CE6-47B3-B508-50557FD3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B04F-995D-4FF2-83E6-19B31EA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7A43C-7D7B-4277-94F5-10E4D90D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949E9-4C55-49EA-B5A7-E206120D2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A198-09C4-4872-8F83-DF306FEBD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0117-5262-499C-885F-F972E0EC06C9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90F8-176B-4C5A-9A22-BF5CF4018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2411-8829-44BE-9CDD-2A33EA72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FCCB-BE91-443C-8AE6-4AADE5A41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2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14910A-A324-4940-B4F7-AB1757AA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9028A-CEB6-4F93-AD98-747D80AF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D768C3-B3CD-47F7-A726-AF9A1B1E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862E7A-5B56-47B9-BC15-BE9AFF09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2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4BE577-C957-4B5F-9240-49F004E8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8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5B16E9-13B1-4A71-8CBA-A000188A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4CB13-4118-4D07-892A-7F43B15C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9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7</cp:revision>
  <dcterms:created xsi:type="dcterms:W3CDTF">2019-02-01T17:05:21Z</dcterms:created>
  <dcterms:modified xsi:type="dcterms:W3CDTF">2019-02-01T17:15:29Z</dcterms:modified>
</cp:coreProperties>
</file>