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28AE1-B171-4C34-B4EF-6F6B31FC0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74BF7-A57A-428A-8AB9-66E93347B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733FC-FE8A-4375-BDB6-DF1FDB86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4166-5A74-42F6-B182-0D9529FB54A8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E20E1-BAE1-4D74-A32D-A1526F4B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4D4EA-FDFC-472F-98F3-3EC05AA2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D7B7-B213-4AB8-ADD7-2942261FB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7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D37D-76E2-4DBF-BF80-6ABC8569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AF330-C900-44A3-84F0-3429E6C78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9E1AA-CAD6-4679-BC02-6502D976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4166-5A74-42F6-B182-0D9529FB54A8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63AC3-0A97-4780-A161-6BDC0B4C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89404-4A65-48B0-A583-6799EC64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D7B7-B213-4AB8-ADD7-2942261FB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3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153F6-D675-4A3D-9101-90B78EC04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C54D0-AC30-4C2E-A16D-3FFAC1411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ADA56-00AD-4735-B75C-5656AF40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4166-5A74-42F6-B182-0D9529FB54A8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EE8F9-9AE9-4028-A10A-7C4EFF3E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41CED-6171-422E-A0AA-D5D978ED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D7B7-B213-4AB8-ADD7-2942261FB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0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CEF8-BDB5-444D-861B-02EBDDB56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69976-3FBD-4258-A48C-5B4E2A8F6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E51F4-D041-4E6B-8076-79CB9356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4166-5A74-42F6-B182-0D9529FB54A8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53344-E907-4AE7-815F-979900E5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768D4-678D-4F9F-8AE1-A0432093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D7B7-B213-4AB8-ADD7-2942261FB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4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6731-479A-44D8-B34A-513EEC3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87B85-0708-45CF-AFCD-C3046760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E2646-5354-4D28-8033-6A2A97E7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4166-5A74-42F6-B182-0D9529FB54A8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4DAEF-6BD8-4BA0-B479-980F9D61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561D6-9953-4D53-BE3B-B8ADDBEE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D7B7-B213-4AB8-ADD7-2942261FB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2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2FEA-4F75-48AC-A78A-6363077C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CFD30-EB20-4DDD-ACBE-5EC60C136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DEDAD-3CDC-4A87-85FD-BB502FC3E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CD7B8-3D1B-4561-B112-4D6EF107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4166-5A74-42F6-B182-0D9529FB54A8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318EE-20A2-49C5-BB58-80C788AC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52E64-300F-429D-9C18-B60994BC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D7B7-B213-4AB8-ADD7-2942261FB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3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16B36-2372-4BA5-8151-2D19580EE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804EE-3885-4E1B-8FA4-D59D034F6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2F72B-094F-4A08-BCCC-036F96F0D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6CBFBB-2FDC-4882-B95C-784582BF4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2C239-B86C-4763-B680-4E6EC4DB3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F95569-FB76-4AAB-A03E-701AD60F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4166-5A74-42F6-B182-0D9529FB54A8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C1F07-D3B7-42A2-9585-8FEFF628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A4A68-C802-4013-9303-6614AC8C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D7B7-B213-4AB8-ADD7-2942261FB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6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9FD2-E6B0-489A-9CC7-A90F1EC9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9D8EB8-DD9C-4C70-8543-50E51C4A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4166-5A74-42F6-B182-0D9529FB54A8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5915E-291B-494A-ABC2-E213FFDC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80B6-88F0-4ED9-B292-3353F9EE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D7B7-B213-4AB8-ADD7-2942261FB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3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B30D4-DAEA-4BEB-90A9-35D5AFD86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4166-5A74-42F6-B182-0D9529FB54A8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F503E-0D80-41CD-BFA0-494048BF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7AD5E-46AA-40B9-A38D-4880D640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D7B7-B213-4AB8-ADD7-2942261FB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2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7CFF-52B6-4F28-BEFF-E8D58C2C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994EC-733C-4C3C-A227-05AC65386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D5B24-5784-4B34-BEF7-E50C22B41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0B6E5-ADF4-46B6-85B6-AC35FEE5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4166-5A74-42F6-B182-0D9529FB54A8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3AB39-7D13-4BB8-90E3-258A68AD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98FC9-4424-40C1-A658-8B21D41A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D7B7-B213-4AB8-ADD7-2942261FB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4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A54C-CBA1-4739-86BD-66FA8148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1BF37-BFA6-4F69-B187-4F84C4E5A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C6477-05EE-451C-8CC8-43594D2D1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D07F2-5B05-43A5-A583-63DBAE08B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4166-5A74-42F6-B182-0D9529FB54A8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93284-F8C5-4F70-B1FA-E463B411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96BB0-6928-4D53-BFFC-7C953409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D7B7-B213-4AB8-ADD7-2942261FB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0ACBB-14BB-474E-B34E-445F57A0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6C135-6ECD-47E4-BA46-561F9DD35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9946D-EF0E-4F53-B742-BD1F600CD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D4166-5A74-42F6-B182-0D9529FB54A8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3702B-52E3-4FCA-9336-D360DC497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448E5-5A75-4DF6-A833-42B1A1DB1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CD7B7-B213-4AB8-ADD7-2942261FB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3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Sub-packages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03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B75616-BFE5-4C41-B668-9E59F6FE5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1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73887F-21AE-4C3B-9FDD-780CCB8D3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6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96078B-FB2A-45F2-B8D1-7106C948C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9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4</cp:revision>
  <dcterms:created xsi:type="dcterms:W3CDTF">2019-02-01T17:15:44Z</dcterms:created>
  <dcterms:modified xsi:type="dcterms:W3CDTF">2019-02-01T17:18:02Z</dcterms:modified>
</cp:coreProperties>
</file>