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2FCE-B749-4CCF-98EA-83ECF52C7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4D603-AD9D-48BF-B572-4BF991893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6559A-0F35-455C-ACC8-BF428C69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657B-875E-40EC-B324-A80713E3371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B2D1-E3A0-4F2F-8BA2-D0E7E21A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7930A-28D8-43B4-BD54-813DB7AE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2E2F-D16E-497B-BA84-EE8C307B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2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0B1F-1084-4C6F-A5AC-8D3C7829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B422C-4244-40FE-B9F1-AC6264306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7C27-3C85-48CB-AAE0-F52CC996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657B-875E-40EC-B324-A80713E3371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3CBB8-1CC4-44F6-B4BC-0B836F9B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F2AAF-29E6-49A7-94CA-7934CD63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2E2F-D16E-497B-BA84-EE8C307B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3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2B72C-3187-44F9-9E6B-46CD65FD9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F1322-1F1E-4B90-B564-9B93D2204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326D-BAC0-4551-BD1A-29B674E1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657B-875E-40EC-B324-A80713E3371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2DDF1-7729-407A-870D-80D55C6E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30625-1318-4187-BCEE-FB25BD4D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2E2F-D16E-497B-BA84-EE8C307B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8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E53D-C7B2-4BE3-B659-8308596F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A50C0-0D46-4C60-A09A-DC20563E2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88629-9EE5-476C-9B4A-DC3B1A3F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657B-875E-40EC-B324-A80713E3371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6A5CB-56C5-4E9F-A4C5-FD6C6CAC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83DF5-59D9-49AF-AC55-5C421303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2E2F-D16E-497B-BA84-EE8C307B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3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AAFF-2C45-48C1-B836-443D691A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B1411-4F0F-403F-87E0-9BCDDE546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D4E26-66D3-4626-805B-22DB8837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657B-875E-40EC-B324-A80713E3371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AD91-9362-4440-8D59-6C9C1D24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CD16F-4C04-4BFD-B1B9-61DC8111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2E2F-D16E-497B-BA84-EE8C307B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8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D10E-27D8-42C1-8B09-CC0F3A5B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C576-C2A6-4CDC-A0F1-FF1233738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9F302-B276-4139-9D08-D46C2E41D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66D04-2275-49E7-888B-9AC7034F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657B-875E-40EC-B324-A80713E3371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68AEC-7B3A-4CC3-88BD-40DF5729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4714A-5DA5-459A-9AD6-CF3FEECB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2E2F-D16E-497B-BA84-EE8C307B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1762-DD5D-4FFF-BA01-0D7EC5D4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03E4F-CCAC-44BF-909E-EAAF79B91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F1E27-2550-4471-B0B5-DABEACA9F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8316B-7D04-4A3B-8132-5DE9359A4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7D61C-4197-4B5B-99B2-36A8235C1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58440-A905-4257-A92F-2F320CB1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657B-875E-40EC-B324-A80713E3371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B9821-4180-4C19-9A01-B19E7477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2F095-D420-4B9A-B0BD-06A2746B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2E2F-D16E-497B-BA84-EE8C307B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3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6E62-2A8B-49AE-96B7-27157CEF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4AB8D-1E01-4802-8EEE-42C7373C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657B-875E-40EC-B324-A80713E3371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53ADB-9EED-4B8C-80B2-DE592378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492D7-6E88-4B54-9B41-FD600BE3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2E2F-D16E-497B-BA84-EE8C307B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3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D0179-B45C-49E5-9D23-E75A1696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657B-875E-40EC-B324-A80713E3371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C9A95-F41E-4EFC-98E7-94C9230B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A763C-FC85-409B-82F2-583CC5B6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2E2F-D16E-497B-BA84-EE8C307B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A928-E71E-4F7B-8536-C7FB8D16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F1D1-3054-48C8-B49B-1103682DB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AFC1C-2E09-482E-BA5C-1C29D1F59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E3105-5D7E-45CB-B6EF-7B9B00D8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657B-875E-40EC-B324-A80713E3371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8EC2F-BDE5-4B54-96DC-5EAF9C84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EA6CA-448F-49F0-A2D9-3C62A694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2E2F-D16E-497B-BA84-EE8C307B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4053-3D95-4D9C-A65C-48ECC5D8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96998-A995-4E69-BEDF-D5C4CC4F8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66EC2-5D99-44FF-B09C-DD348C87F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296CA-52AC-46C1-8B9A-C7F1C3E3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657B-875E-40EC-B324-A80713E3371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B486B-D0BB-4A95-9047-38A7A7DE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9C480-9B97-4D96-AB02-33070599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2E2F-D16E-497B-BA84-EE8C307B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233A5-A20A-498A-BFC9-0296E1E6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EB03B-A1E9-4B8B-9AC7-2365F1E28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265CE-55C6-4CCB-838E-AA5F6AAA2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6657B-875E-40EC-B324-A80713E3371C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8B89-E333-4514-B371-F6092D751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AFA0-869D-4C5B-A285-076EF994C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2E2F-D16E-497B-BA84-EE8C307B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6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Intra-package 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64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58F07F-67D7-4A74-B404-0ADA1DF3F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5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17E002-C223-49C0-BB65-FD6A9122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2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389A9C-1992-4004-B34B-0060F093C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83FCBF-DE93-44A1-B3A9-B55E90C99CE2}"/>
              </a:ext>
            </a:extLst>
          </p:cNvPr>
          <p:cNvSpPr txBox="1"/>
          <p:nvPr/>
        </p:nvSpPr>
        <p:spPr>
          <a:xfrm>
            <a:off x="2120348" y="1033669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Absolute import</a:t>
            </a:r>
          </a:p>
        </p:txBody>
      </p:sp>
    </p:spTree>
    <p:extLst>
      <p:ext uri="{BB962C8B-B14F-4D97-AF65-F5344CB8AC3E}">
        <p14:creationId xmlns:p14="http://schemas.microsoft.com/office/powerpoint/2010/main" val="363243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A38946-B443-49E3-83CC-5A177310B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BE262D-7096-4412-B0B6-7F465E388D81}"/>
              </a:ext>
            </a:extLst>
          </p:cNvPr>
          <p:cNvSpPr txBox="1"/>
          <p:nvPr/>
        </p:nvSpPr>
        <p:spPr>
          <a:xfrm>
            <a:off x="3750366" y="1099930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One level up</a:t>
            </a:r>
          </a:p>
        </p:txBody>
      </p:sp>
    </p:spTree>
    <p:extLst>
      <p:ext uri="{BB962C8B-B14F-4D97-AF65-F5344CB8AC3E}">
        <p14:creationId xmlns:p14="http://schemas.microsoft.com/office/powerpoint/2010/main" val="276798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DF669F-9305-4CF2-B6E7-A1ED3E74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3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3</cp:revision>
  <dcterms:created xsi:type="dcterms:W3CDTF">2019-02-01T17:18:29Z</dcterms:created>
  <dcterms:modified xsi:type="dcterms:W3CDTF">2019-02-01T17:23:25Z</dcterms:modified>
</cp:coreProperties>
</file>