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35DE-E1C0-41C9-91DA-9E3ED8047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0CD13-8B22-4B54-A6F3-C351142B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3EBA1-AF74-4FB1-8AFB-57B5D6B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0D0F4-80E9-44DC-9EE8-1F026A04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3A98-5145-4D33-99AD-FC7D8B3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0B11-9FE5-4A44-A819-9C19FD43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0A2B8-A2EE-4444-9646-575AF1A30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B955-1F66-4857-935D-1990F267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9B8A-2B48-41E2-BB67-804F21AC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DB39-C086-4506-9CC8-067C677C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A1BE2-E974-4CF1-88E8-889FC0AFB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BCBE-F33B-4036-8E7C-F8097EFF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385CA-1015-488A-A924-5F9A607A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E891-35E9-44C0-B439-E4F6401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62A3-8A79-4A04-93CE-ABF5482E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C550-A6DA-4729-9DA7-B79D308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3D2B-F198-4EB5-A695-B6C084F2B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AC6DE-5D30-4C01-B61F-E420AB25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CB94-1B7A-4450-A724-C89BFF5E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DB1-D545-4B24-A4DC-C29B2661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AA36-42B6-46FB-A0B3-3CD462EA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2FD7-1514-4838-AD0E-D8E7C45F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0C68-EF23-4C6A-83C9-93F30E53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A1C3-A83D-4D13-BE5C-18956763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590D-5CC3-4712-9994-4B898CBA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AE92-5EDD-4CD4-8105-A42E7FB0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319B-B2B8-44F1-AAD2-3641E11E8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1B08-4CEC-4AD4-8E3F-46897081B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AF903-ECC6-4A4E-96E8-893E50CE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6554-B5DC-4AC9-BFFA-9FEFB155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A21F5-9D59-48BC-A051-DC5B8568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2AB0-FF4A-4132-887A-BF17C6AF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125F5-33DE-4FB1-938C-6AA50AAA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9F1C-F4A0-4798-94B4-BA72E1F2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690A8-0992-4960-8582-80B513F4D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73B3-57C0-4B4F-BF71-EBC471C80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01769-C35A-4F94-AD39-0F82A8AD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12A7-70D3-44BD-9409-6A57FEBE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A59FE-1DE1-4231-9F50-B7F52D10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AFD3-5F52-4CB9-80C5-38288827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A5531-F309-41E3-A837-588FBDD3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D5F9B-D79C-4767-9D1B-053D408F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AD72-9608-4599-8A4F-F3B7A9CA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F76C4-D691-4A2F-A213-2EBC0B94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38ABA-9BC2-465F-9100-D307A8EF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D4548-40AA-4052-8495-2958172B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6547-1300-4C42-B24B-1967D9BC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1950-9193-4AEA-A3BF-884AE4D0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91443-4050-46DE-95E6-3C1BE756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BBB9-64A0-4AFC-9E27-EEDEA8E0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AC05C-4D2E-47DF-AA77-683A89F1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5D486-CB8B-4291-84BF-D80350E6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B55D-F166-4710-8F2B-3644D35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93606-B4B0-4DBC-AC9B-83454169E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9E9E6-5F01-4356-8414-6A21FCE2C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279D6-FBAE-44BF-AD8E-90AB1A81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4CE4-5068-4652-9390-078117C1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0CAE9-C8AC-4714-94DE-5880AA7E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0FADD-62B9-4774-B147-BB04E5A7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2631-EFB7-4FC3-B2A3-CA2CC5F8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6A09-AB8B-4775-9B3B-745BB0A52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2BFE-B8B4-4DA2-98C7-CE0E313BF540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4345E-9C2E-49B1-97CA-97521C579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0318-B4DD-4589-88C3-017256609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F9E2-7B76-462A-863E-7E2E4BDA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The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dir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88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F11A1-3415-4038-A65F-47AA20A8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3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869EE-E5D3-469B-9207-33E0093B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336857-2DE6-48B3-BF89-AC016B546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2019-02-01T17:23:43Z</dcterms:created>
  <dcterms:modified xsi:type="dcterms:W3CDTF">2019-02-01T17:27:09Z</dcterms:modified>
</cp:coreProperties>
</file>