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A70F-D864-41BA-81F4-B28E71A1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DCEBD-052B-4C7F-AF42-F44C75D9E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26CC-DC4A-4399-BA41-94E4D1A3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27A8-9223-4B0B-812A-F90D2304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EAB4-5193-4DB4-B38D-EFE7EA73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7A35-1E92-48F4-AD94-77806CD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D146B-60C8-441D-88A9-258815FCB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F9B9-73E4-4111-9882-859B9C33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9688-5C44-491B-908C-88617537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F058-3062-46EC-ABCB-7A9B4D1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FDDAA-EBAA-4DD7-A8FE-F210AA99E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9F839-EB7A-42A4-857A-D78D12E9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066A-5BF4-459E-8956-660AC6C8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0C20-F4F6-4BCC-8108-B5588AF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214F-4A0B-4D76-BABE-1B602B2C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56E0-4AB2-4FBF-8AF9-67885FC9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C693-4626-481E-8770-E47A8663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8710-CEC9-469E-94E1-6102266A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8B29-2A80-4C77-917D-569D56BF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F95-9ADF-45CE-902C-5BB6BBA6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77D-2EA5-440E-8B3C-F2239C4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B2B2-72C5-43D2-87ED-545CA47F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6370-C4E6-4D1C-BD75-DE4FDFC7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BD12-2889-4929-9276-80A399CF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0030-5297-4E70-A4C7-20B4C2BB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622-E2BD-41B5-9E42-CC28B8B8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7CFD-5C2E-4F68-9813-61FC12AC8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6E30-1C98-46C3-A764-8CFC3DFE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4503-A4CC-47F8-BC29-2904655A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4FEC-C339-4CA9-A486-BE41377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7D90-E1E0-42F7-A00F-01D05C0F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A319-B895-4D2C-94B0-503AFD0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BFEE-9330-4FBD-88C4-60515C8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92335-A5A9-4EB3-ACA7-5CF31681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D6425-251F-4057-A551-350F9CF05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53B45-C850-419E-91B9-15AD9CE7B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C92F-8FA2-4555-AF90-512F95D9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8791D-A029-4BA8-B6D0-BCA3612A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8B195-5D0B-46A0-B454-FC76DCC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817E-BDB1-43B0-BF46-B380091B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EEC8-82EA-4045-BE4C-BFFB07A2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C5DF1-EA11-489D-B36E-D83FAC97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C434-5DF4-4E66-BC23-9C5F6FE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587F7-0883-454A-88D2-251A5D6A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EF12-3FE1-44CC-9155-0390F9F5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5888-26C5-4A62-B36F-890BCA1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AF0D-5EFA-4888-83D5-36D94C30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B0FC-9C3E-4DA2-89DF-F98635BA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2384-9DD3-48B7-B57B-B61D33FE2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EDCD-C1DD-4702-A313-AADB6AF4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FC18-48F2-46EE-ACE6-F3A3FD64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E751-E7C5-4E8E-9E08-9553E703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321E-0584-4554-BA92-D6DD071D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9C28C-3E58-42B7-AE82-E2024D3DD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2CCA-60D6-458F-A57E-C3082A88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79ED-706B-47D7-ACBD-D8BB7348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0D3DC-8020-4072-B795-07FCA49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C29A-B769-41B9-B1DF-BA16D19A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6C133-CE91-48E7-9F4B-5DC683D2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C4843-633D-40A5-9F14-5D5E2DFE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5C2C-4322-44F0-AFC5-0AD55BE74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6755-0D7F-4590-B22C-5D6C3BEBC7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2548-61B1-4413-806C-A112826B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B6FB-4ED5-4E35-B187-E1FE42C8C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2321-4391-466A-9A8A-19D4718C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Executing Modules as Scripts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9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8A609-D6A5-41F3-80ED-FA9808E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33D6C-B1DA-474F-B610-198AEDA6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9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9E432-DFEA-4CAC-BCEC-3C0B29A6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2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788B3-41C0-42BC-9DF1-F4923ED7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BB1FA-3EE3-459D-995F-A722D747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7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78B18-8D0A-4AEA-ABAA-5240AD31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6CAF0-48CD-4613-8F70-C1369C44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2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EBA318-FA65-40AB-ADBA-B77545B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7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CE5D6E-5664-4D6C-8786-7FE99859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2019-02-01T17:27:12Z</dcterms:created>
  <dcterms:modified xsi:type="dcterms:W3CDTF">2019-02-01T17:33:24Z</dcterms:modified>
</cp:coreProperties>
</file>